
<file path=[Content_Types].xml><?xml version="1.0" encoding="utf-8"?>
<Types xmlns="http://schemas.openxmlformats.org/package/2006/content-types">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36"/>
  </p:notesMasterIdLst>
  <p:sldIdLst>
    <p:sldId id="256" r:id="rId2"/>
    <p:sldId id="318" r:id="rId3"/>
    <p:sldId id="319" r:id="rId4"/>
    <p:sldId id="258" r:id="rId5"/>
    <p:sldId id="321" r:id="rId6"/>
    <p:sldId id="320" r:id="rId7"/>
    <p:sldId id="261" r:id="rId8"/>
    <p:sldId id="260" r:id="rId9"/>
    <p:sldId id="327" r:id="rId10"/>
    <p:sldId id="322" r:id="rId11"/>
    <p:sldId id="326" r:id="rId12"/>
    <p:sldId id="299" r:id="rId13"/>
    <p:sldId id="324" r:id="rId14"/>
    <p:sldId id="296" r:id="rId15"/>
    <p:sldId id="323" r:id="rId16"/>
    <p:sldId id="262" r:id="rId17"/>
    <p:sldId id="259" r:id="rId18"/>
    <p:sldId id="330" r:id="rId19"/>
    <p:sldId id="298" r:id="rId20"/>
    <p:sldId id="325" r:id="rId21"/>
    <p:sldId id="300" r:id="rId22"/>
    <p:sldId id="332" r:id="rId23"/>
    <p:sldId id="303" r:id="rId24"/>
    <p:sldId id="331" r:id="rId25"/>
    <p:sldId id="264" r:id="rId26"/>
    <p:sldId id="268" r:id="rId27"/>
    <p:sldId id="305" r:id="rId28"/>
    <p:sldId id="302" r:id="rId29"/>
    <p:sldId id="263" r:id="rId30"/>
    <p:sldId id="301" r:id="rId31"/>
    <p:sldId id="304" r:id="rId32"/>
    <p:sldId id="328" r:id="rId33"/>
    <p:sldId id="306" r:id="rId34"/>
    <p:sldId id="308" r:id="rId35"/>
  </p:sldIdLst>
  <p:sldSz cx="9144000" cy="5143500" type="screen16x9"/>
  <p:notesSz cx="6858000" cy="9144000"/>
  <p:embeddedFontLst>
    <p:embeddedFont>
      <p:font typeface="Alice" panose="020B0604020202020204" charset="0"/>
      <p:regular r:id="rId37"/>
    </p:embeddedFont>
    <p:embeddedFont>
      <p:font typeface="Bahnschrift Condensed" panose="020B0502040204020203" pitchFamily="34" charset="0"/>
      <p:regular r:id="rId38"/>
      <p:bold r:id="rId39"/>
    </p:embeddedFont>
    <p:embeddedFont>
      <p:font typeface="Nunito Light" pitchFamily="2" charset="0"/>
      <p:regular r:id="rId40"/>
      <p:italic r:id="rId41"/>
    </p:embeddedFont>
    <p:embeddedFont>
      <p:font typeface="Open Sans Light" panose="020B0306030504020204" pitchFamily="34" charset="0"/>
      <p:regular r:id="rId42"/>
      <p:italic r:id="rId43"/>
    </p:embeddedFont>
    <p:embeddedFont>
      <p:font typeface="Raleway" pitchFamily="2" charset="0"/>
      <p:regular r:id="rId44"/>
      <p:bold r:id="rId45"/>
      <p:italic r:id="rId46"/>
      <p:boldItalic r:id="rId47"/>
    </p:embeddedFont>
    <p:embeddedFont>
      <p:font typeface="Sofia" panose="020B0604020202020204" charset="0"/>
      <p:regular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080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2A414A6-53DB-4854-9460-F099BC570613}">
  <a:tblStyle styleId="{B2A414A6-53DB-4854-9460-F099BC57061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7E55CCF-E72B-442B-889D-7ED48D6ADB0C}"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AB00D66-4806-4B96-9A6D-70CE69E78AF7}" styleName="Table_2">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89" d="100"/>
          <a:sy n="89" d="100"/>
        </p:scale>
        <p:origin x="870"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1ff18b49f31_1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1ff18b49f31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110860aa57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110860aa5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3376c3136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13376c3136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125d80b41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125d80b41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1125d80b419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1125d80b419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1125d80b419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1125d80b419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1e3e3d52f13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1e3e3d52f13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1125d80b419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1125d80b419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0.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1.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14.png"/><Relationship Id="rId10" Type="http://schemas.openxmlformats.org/officeDocument/2006/relationships/image" Target="../media/image24.png"/><Relationship Id="rId4" Type="http://schemas.openxmlformats.org/officeDocument/2006/relationships/image" Target="../media/image22.png"/><Relationship Id="rId9"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32000"/>
          </a:blip>
          <a:stretch>
            <a:fillRect/>
          </a:stretch>
        </p:blipFill>
        <p:spPr>
          <a:xfrm>
            <a:off x="-75" y="0"/>
            <a:ext cx="9144003" cy="5143501"/>
          </a:xfrm>
          <a:prstGeom prst="rect">
            <a:avLst/>
          </a:prstGeom>
          <a:noFill/>
          <a:ln>
            <a:noFill/>
          </a:ln>
        </p:spPr>
      </p:pic>
      <p:sp>
        <p:nvSpPr>
          <p:cNvPr id="10" name="Google Shape;10;p2"/>
          <p:cNvSpPr/>
          <p:nvPr/>
        </p:nvSpPr>
        <p:spPr>
          <a:xfrm>
            <a:off x="717375" y="532350"/>
            <a:ext cx="7709100" cy="4076100"/>
          </a:xfrm>
          <a:prstGeom prst="plaque">
            <a:avLst>
              <a:gd name="adj" fmla="val 4782"/>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aleway"/>
              <a:ea typeface="Raleway"/>
              <a:cs typeface="Raleway"/>
              <a:sym typeface="Raleway"/>
            </a:endParaRPr>
          </a:p>
        </p:txBody>
      </p:sp>
      <p:sp>
        <p:nvSpPr>
          <p:cNvPr id="11" name="Google Shape;11;p2"/>
          <p:cNvSpPr txBox="1">
            <a:spLocks noGrp="1"/>
          </p:cNvSpPr>
          <p:nvPr>
            <p:ph type="ctrTitle"/>
          </p:nvPr>
        </p:nvSpPr>
        <p:spPr>
          <a:xfrm>
            <a:off x="1398750" y="1483650"/>
            <a:ext cx="6346500" cy="16248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rgbClr val="191919"/>
              </a:buClr>
              <a:buSzPts val="5200"/>
              <a:buNone/>
              <a:defRPr sz="4800"/>
            </a:lvl1pPr>
            <a:lvl2pPr lvl="1" algn="ctr">
              <a:lnSpc>
                <a:spcPct val="100000"/>
              </a:lnSpc>
              <a:spcBef>
                <a:spcPts val="0"/>
              </a:spcBef>
              <a:spcAft>
                <a:spcPts val="0"/>
              </a:spcAft>
              <a:buClr>
                <a:srgbClr val="191919"/>
              </a:buClr>
              <a:buSzPts val="5200"/>
              <a:buNone/>
              <a:defRPr sz="5200">
                <a:solidFill>
                  <a:srgbClr val="191919"/>
                </a:solidFill>
              </a:defRPr>
            </a:lvl2pPr>
            <a:lvl3pPr lvl="2" algn="ctr">
              <a:lnSpc>
                <a:spcPct val="100000"/>
              </a:lnSpc>
              <a:spcBef>
                <a:spcPts val="0"/>
              </a:spcBef>
              <a:spcAft>
                <a:spcPts val="0"/>
              </a:spcAft>
              <a:buClr>
                <a:srgbClr val="191919"/>
              </a:buClr>
              <a:buSzPts val="5200"/>
              <a:buNone/>
              <a:defRPr sz="5200">
                <a:solidFill>
                  <a:srgbClr val="191919"/>
                </a:solidFill>
              </a:defRPr>
            </a:lvl3pPr>
            <a:lvl4pPr lvl="3" algn="ctr">
              <a:lnSpc>
                <a:spcPct val="100000"/>
              </a:lnSpc>
              <a:spcBef>
                <a:spcPts val="0"/>
              </a:spcBef>
              <a:spcAft>
                <a:spcPts val="0"/>
              </a:spcAft>
              <a:buClr>
                <a:srgbClr val="191919"/>
              </a:buClr>
              <a:buSzPts val="5200"/>
              <a:buNone/>
              <a:defRPr sz="5200">
                <a:solidFill>
                  <a:srgbClr val="191919"/>
                </a:solidFill>
              </a:defRPr>
            </a:lvl4pPr>
            <a:lvl5pPr lvl="4" algn="ctr">
              <a:lnSpc>
                <a:spcPct val="100000"/>
              </a:lnSpc>
              <a:spcBef>
                <a:spcPts val="0"/>
              </a:spcBef>
              <a:spcAft>
                <a:spcPts val="0"/>
              </a:spcAft>
              <a:buClr>
                <a:srgbClr val="191919"/>
              </a:buClr>
              <a:buSzPts val="5200"/>
              <a:buNone/>
              <a:defRPr sz="5200">
                <a:solidFill>
                  <a:srgbClr val="191919"/>
                </a:solidFill>
              </a:defRPr>
            </a:lvl5pPr>
            <a:lvl6pPr lvl="5" algn="ctr">
              <a:lnSpc>
                <a:spcPct val="100000"/>
              </a:lnSpc>
              <a:spcBef>
                <a:spcPts val="0"/>
              </a:spcBef>
              <a:spcAft>
                <a:spcPts val="0"/>
              </a:spcAft>
              <a:buClr>
                <a:srgbClr val="191919"/>
              </a:buClr>
              <a:buSzPts val="5200"/>
              <a:buNone/>
              <a:defRPr sz="5200">
                <a:solidFill>
                  <a:srgbClr val="191919"/>
                </a:solidFill>
              </a:defRPr>
            </a:lvl6pPr>
            <a:lvl7pPr lvl="6" algn="ctr">
              <a:lnSpc>
                <a:spcPct val="100000"/>
              </a:lnSpc>
              <a:spcBef>
                <a:spcPts val="0"/>
              </a:spcBef>
              <a:spcAft>
                <a:spcPts val="0"/>
              </a:spcAft>
              <a:buClr>
                <a:srgbClr val="191919"/>
              </a:buClr>
              <a:buSzPts val="5200"/>
              <a:buNone/>
              <a:defRPr sz="5200">
                <a:solidFill>
                  <a:srgbClr val="191919"/>
                </a:solidFill>
              </a:defRPr>
            </a:lvl7pPr>
            <a:lvl8pPr lvl="7" algn="ctr">
              <a:lnSpc>
                <a:spcPct val="100000"/>
              </a:lnSpc>
              <a:spcBef>
                <a:spcPts val="0"/>
              </a:spcBef>
              <a:spcAft>
                <a:spcPts val="0"/>
              </a:spcAft>
              <a:buClr>
                <a:srgbClr val="191919"/>
              </a:buClr>
              <a:buSzPts val="5200"/>
              <a:buNone/>
              <a:defRPr sz="5200">
                <a:solidFill>
                  <a:srgbClr val="191919"/>
                </a:solidFill>
              </a:defRPr>
            </a:lvl8pPr>
            <a:lvl9pPr lvl="8" algn="ctr">
              <a:lnSpc>
                <a:spcPct val="100000"/>
              </a:lnSpc>
              <a:spcBef>
                <a:spcPts val="0"/>
              </a:spcBef>
              <a:spcAft>
                <a:spcPts val="0"/>
              </a:spcAft>
              <a:buClr>
                <a:srgbClr val="191919"/>
              </a:buClr>
              <a:buSzPts val="5200"/>
              <a:buNone/>
              <a:defRPr sz="5200">
                <a:solidFill>
                  <a:srgbClr val="191919"/>
                </a:solidFill>
              </a:defRPr>
            </a:lvl9pPr>
          </a:lstStyle>
          <a:p>
            <a:endParaRPr/>
          </a:p>
        </p:txBody>
      </p:sp>
      <p:sp>
        <p:nvSpPr>
          <p:cNvPr id="12" name="Google Shape;12;p2"/>
          <p:cNvSpPr txBox="1">
            <a:spLocks noGrp="1"/>
          </p:cNvSpPr>
          <p:nvPr>
            <p:ph type="subTitle" idx="1"/>
          </p:nvPr>
        </p:nvSpPr>
        <p:spPr>
          <a:xfrm>
            <a:off x="1398675" y="3173700"/>
            <a:ext cx="6346500" cy="409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3" name="Google Shape;13;p2"/>
          <p:cNvGrpSpPr/>
          <p:nvPr/>
        </p:nvGrpSpPr>
        <p:grpSpPr>
          <a:xfrm>
            <a:off x="340675" y="153599"/>
            <a:ext cx="8462665" cy="4836310"/>
            <a:chOff x="340675" y="153599"/>
            <a:chExt cx="8462665" cy="4836310"/>
          </a:xfrm>
        </p:grpSpPr>
        <p:pic>
          <p:nvPicPr>
            <p:cNvPr id="14" name="Google Shape;14;p2"/>
            <p:cNvPicPr preferRelativeResize="0"/>
            <p:nvPr/>
          </p:nvPicPr>
          <p:blipFill>
            <a:blip r:embed="rId3">
              <a:alphaModFix/>
            </a:blip>
            <a:stretch>
              <a:fillRect/>
            </a:stretch>
          </p:blipFill>
          <p:spPr>
            <a:xfrm>
              <a:off x="340675" y="406268"/>
              <a:ext cx="287095" cy="311019"/>
            </a:xfrm>
            <a:prstGeom prst="rect">
              <a:avLst/>
            </a:prstGeom>
            <a:noFill/>
            <a:ln>
              <a:noFill/>
            </a:ln>
          </p:spPr>
        </p:pic>
        <p:pic>
          <p:nvPicPr>
            <p:cNvPr id="15" name="Google Shape;15;p2"/>
            <p:cNvPicPr preferRelativeResize="0"/>
            <p:nvPr/>
          </p:nvPicPr>
          <p:blipFill>
            <a:blip r:embed="rId4">
              <a:alphaModFix/>
            </a:blip>
            <a:stretch>
              <a:fillRect/>
            </a:stretch>
          </p:blipFill>
          <p:spPr>
            <a:xfrm>
              <a:off x="700112" y="153599"/>
              <a:ext cx="498429" cy="534315"/>
            </a:xfrm>
            <a:prstGeom prst="rect">
              <a:avLst/>
            </a:prstGeom>
            <a:noFill/>
            <a:ln>
              <a:noFill/>
            </a:ln>
          </p:spPr>
        </p:pic>
        <p:pic>
          <p:nvPicPr>
            <p:cNvPr id="16" name="Google Shape;16;p2"/>
            <p:cNvPicPr preferRelativeResize="0"/>
            <p:nvPr/>
          </p:nvPicPr>
          <p:blipFill>
            <a:blip r:embed="rId3">
              <a:alphaModFix/>
            </a:blip>
            <a:stretch>
              <a:fillRect/>
            </a:stretch>
          </p:blipFill>
          <p:spPr>
            <a:xfrm rot="10800000" flipH="1">
              <a:off x="340675" y="4426220"/>
              <a:ext cx="287095" cy="311019"/>
            </a:xfrm>
            <a:prstGeom prst="rect">
              <a:avLst/>
            </a:prstGeom>
            <a:noFill/>
            <a:ln>
              <a:noFill/>
            </a:ln>
          </p:spPr>
        </p:pic>
        <p:pic>
          <p:nvPicPr>
            <p:cNvPr id="17" name="Google Shape;17;p2"/>
            <p:cNvPicPr preferRelativeResize="0"/>
            <p:nvPr/>
          </p:nvPicPr>
          <p:blipFill>
            <a:blip r:embed="rId4">
              <a:alphaModFix/>
            </a:blip>
            <a:stretch>
              <a:fillRect/>
            </a:stretch>
          </p:blipFill>
          <p:spPr>
            <a:xfrm rot="10800000" flipH="1">
              <a:off x="700112" y="4455593"/>
              <a:ext cx="498429" cy="534315"/>
            </a:xfrm>
            <a:prstGeom prst="rect">
              <a:avLst/>
            </a:prstGeom>
            <a:noFill/>
            <a:ln>
              <a:noFill/>
            </a:ln>
          </p:spPr>
        </p:pic>
        <p:pic>
          <p:nvPicPr>
            <p:cNvPr id="18" name="Google Shape;18;p2"/>
            <p:cNvPicPr preferRelativeResize="0"/>
            <p:nvPr/>
          </p:nvPicPr>
          <p:blipFill>
            <a:blip r:embed="rId3">
              <a:alphaModFix/>
            </a:blip>
            <a:stretch>
              <a:fillRect/>
            </a:stretch>
          </p:blipFill>
          <p:spPr>
            <a:xfrm flipH="1">
              <a:off x="8516245" y="406268"/>
              <a:ext cx="287095" cy="311019"/>
            </a:xfrm>
            <a:prstGeom prst="rect">
              <a:avLst/>
            </a:prstGeom>
            <a:noFill/>
            <a:ln>
              <a:noFill/>
            </a:ln>
          </p:spPr>
        </p:pic>
        <p:pic>
          <p:nvPicPr>
            <p:cNvPr id="19" name="Google Shape;19;p2"/>
            <p:cNvPicPr preferRelativeResize="0"/>
            <p:nvPr/>
          </p:nvPicPr>
          <p:blipFill>
            <a:blip r:embed="rId4">
              <a:alphaModFix/>
            </a:blip>
            <a:stretch>
              <a:fillRect/>
            </a:stretch>
          </p:blipFill>
          <p:spPr>
            <a:xfrm flipH="1">
              <a:off x="7945474" y="153599"/>
              <a:ext cx="498429" cy="534315"/>
            </a:xfrm>
            <a:prstGeom prst="rect">
              <a:avLst/>
            </a:prstGeom>
            <a:noFill/>
            <a:ln>
              <a:noFill/>
            </a:ln>
          </p:spPr>
        </p:pic>
        <p:pic>
          <p:nvPicPr>
            <p:cNvPr id="20" name="Google Shape;20;p2"/>
            <p:cNvPicPr preferRelativeResize="0"/>
            <p:nvPr/>
          </p:nvPicPr>
          <p:blipFill>
            <a:blip r:embed="rId3">
              <a:alphaModFix/>
            </a:blip>
            <a:stretch>
              <a:fillRect/>
            </a:stretch>
          </p:blipFill>
          <p:spPr>
            <a:xfrm rot="10800000">
              <a:off x="8516245" y="4426220"/>
              <a:ext cx="287095" cy="311019"/>
            </a:xfrm>
            <a:prstGeom prst="rect">
              <a:avLst/>
            </a:prstGeom>
            <a:noFill/>
            <a:ln>
              <a:noFill/>
            </a:ln>
          </p:spPr>
        </p:pic>
        <p:pic>
          <p:nvPicPr>
            <p:cNvPr id="21" name="Google Shape;21;p2"/>
            <p:cNvPicPr preferRelativeResize="0"/>
            <p:nvPr/>
          </p:nvPicPr>
          <p:blipFill>
            <a:blip r:embed="rId4">
              <a:alphaModFix/>
            </a:blip>
            <a:stretch>
              <a:fillRect/>
            </a:stretch>
          </p:blipFill>
          <p:spPr>
            <a:xfrm rot="10800000">
              <a:off x="7945474" y="4455593"/>
              <a:ext cx="498429" cy="534315"/>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272"/>
        <p:cNvGrpSpPr/>
        <p:nvPr/>
      </p:nvGrpSpPr>
      <p:grpSpPr>
        <a:xfrm>
          <a:off x="0" y="0"/>
          <a:ext cx="0" cy="0"/>
          <a:chOff x="0" y="0"/>
          <a:chExt cx="0" cy="0"/>
        </a:xfrm>
      </p:grpSpPr>
      <p:pic>
        <p:nvPicPr>
          <p:cNvPr id="273" name="Google Shape;273;p16"/>
          <p:cNvPicPr preferRelativeResize="0"/>
          <p:nvPr/>
        </p:nvPicPr>
        <p:blipFill>
          <a:blip r:embed="rId2">
            <a:alphaModFix amt="20000"/>
          </a:blip>
          <a:stretch>
            <a:fillRect/>
          </a:stretch>
        </p:blipFill>
        <p:spPr>
          <a:xfrm>
            <a:off x="-75" y="0"/>
            <a:ext cx="9144003" cy="5143501"/>
          </a:xfrm>
          <a:prstGeom prst="rect">
            <a:avLst/>
          </a:prstGeom>
          <a:noFill/>
          <a:ln>
            <a:noFill/>
          </a:ln>
        </p:spPr>
      </p:pic>
      <p:sp>
        <p:nvSpPr>
          <p:cNvPr id="274" name="Google Shape;274;p16"/>
          <p:cNvSpPr/>
          <p:nvPr/>
        </p:nvSpPr>
        <p:spPr>
          <a:xfrm>
            <a:off x="191450" y="188850"/>
            <a:ext cx="8760900" cy="4765800"/>
          </a:xfrm>
          <a:prstGeom prst="plaque">
            <a:avLst>
              <a:gd name="adj" fmla="val 4782"/>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aleway"/>
              <a:ea typeface="Raleway"/>
              <a:cs typeface="Raleway"/>
              <a:sym typeface="Raleway"/>
            </a:endParaRPr>
          </a:p>
        </p:txBody>
      </p:sp>
      <p:grpSp>
        <p:nvGrpSpPr>
          <p:cNvPr id="275" name="Google Shape;275;p16"/>
          <p:cNvGrpSpPr/>
          <p:nvPr/>
        </p:nvGrpSpPr>
        <p:grpSpPr>
          <a:xfrm rot="10800000" flipH="1">
            <a:off x="-292821" y="322511"/>
            <a:ext cx="9731492" cy="1374647"/>
            <a:chOff x="-292821" y="3593761"/>
            <a:chExt cx="9731492" cy="1374647"/>
          </a:xfrm>
        </p:grpSpPr>
        <p:pic>
          <p:nvPicPr>
            <p:cNvPr id="276" name="Google Shape;276;p16"/>
            <p:cNvPicPr preferRelativeResize="0"/>
            <p:nvPr/>
          </p:nvPicPr>
          <p:blipFill>
            <a:blip r:embed="rId3">
              <a:alphaModFix/>
            </a:blip>
            <a:stretch>
              <a:fillRect/>
            </a:stretch>
          </p:blipFill>
          <p:spPr>
            <a:xfrm rot="-3600001" flipH="1">
              <a:off x="8248192" y="3876373"/>
              <a:ext cx="1119985" cy="809425"/>
            </a:xfrm>
            <a:prstGeom prst="rect">
              <a:avLst/>
            </a:prstGeom>
            <a:noFill/>
            <a:ln>
              <a:noFill/>
            </a:ln>
          </p:spPr>
        </p:pic>
        <p:pic>
          <p:nvPicPr>
            <p:cNvPr id="277" name="Google Shape;277;p16"/>
            <p:cNvPicPr preferRelativeResize="0"/>
            <p:nvPr/>
          </p:nvPicPr>
          <p:blipFill>
            <a:blip r:embed="rId3">
              <a:alphaModFix/>
            </a:blip>
            <a:stretch>
              <a:fillRect/>
            </a:stretch>
          </p:blipFill>
          <p:spPr>
            <a:xfrm rot="3600001">
              <a:off x="-222326" y="3876373"/>
              <a:ext cx="1119985" cy="809425"/>
            </a:xfrm>
            <a:prstGeom prst="rect">
              <a:avLst/>
            </a:prstGeom>
            <a:noFill/>
            <a:ln>
              <a:noFill/>
            </a:ln>
          </p:spPr>
        </p:pic>
      </p:grpSp>
      <p:grpSp>
        <p:nvGrpSpPr>
          <p:cNvPr id="278" name="Google Shape;278;p16"/>
          <p:cNvGrpSpPr/>
          <p:nvPr/>
        </p:nvGrpSpPr>
        <p:grpSpPr>
          <a:xfrm>
            <a:off x="146405" y="-79400"/>
            <a:ext cx="8853039" cy="610950"/>
            <a:chOff x="146405" y="4258775"/>
            <a:chExt cx="8853039" cy="610950"/>
          </a:xfrm>
        </p:grpSpPr>
        <p:pic>
          <p:nvPicPr>
            <p:cNvPr id="279" name="Google Shape;279;p16"/>
            <p:cNvPicPr preferRelativeResize="0"/>
            <p:nvPr/>
          </p:nvPicPr>
          <p:blipFill>
            <a:blip r:embed="rId4">
              <a:alphaModFix/>
            </a:blip>
            <a:stretch>
              <a:fillRect/>
            </a:stretch>
          </p:blipFill>
          <p:spPr>
            <a:xfrm>
              <a:off x="8300027" y="4258775"/>
              <a:ext cx="316892" cy="315651"/>
            </a:xfrm>
            <a:prstGeom prst="rect">
              <a:avLst/>
            </a:prstGeom>
            <a:noFill/>
            <a:ln>
              <a:noFill/>
            </a:ln>
          </p:spPr>
        </p:pic>
        <p:pic>
          <p:nvPicPr>
            <p:cNvPr id="280" name="Google Shape;280;p16"/>
            <p:cNvPicPr preferRelativeResize="0"/>
            <p:nvPr/>
          </p:nvPicPr>
          <p:blipFill>
            <a:blip r:embed="rId5">
              <a:alphaModFix/>
            </a:blip>
            <a:stretch>
              <a:fillRect/>
            </a:stretch>
          </p:blipFill>
          <p:spPr>
            <a:xfrm>
              <a:off x="7905454" y="4347269"/>
              <a:ext cx="520898" cy="522456"/>
            </a:xfrm>
            <a:prstGeom prst="rect">
              <a:avLst/>
            </a:prstGeom>
            <a:noFill/>
            <a:ln>
              <a:noFill/>
            </a:ln>
          </p:spPr>
        </p:pic>
        <p:pic>
          <p:nvPicPr>
            <p:cNvPr id="281" name="Google Shape;281;p16"/>
            <p:cNvPicPr preferRelativeResize="0"/>
            <p:nvPr/>
          </p:nvPicPr>
          <p:blipFill>
            <a:blip r:embed="rId6">
              <a:alphaModFix/>
            </a:blip>
            <a:stretch>
              <a:fillRect/>
            </a:stretch>
          </p:blipFill>
          <p:spPr>
            <a:xfrm>
              <a:off x="8616935" y="4417238"/>
              <a:ext cx="382510" cy="382513"/>
            </a:xfrm>
            <a:prstGeom prst="rect">
              <a:avLst/>
            </a:prstGeom>
            <a:noFill/>
            <a:ln>
              <a:noFill/>
            </a:ln>
          </p:spPr>
        </p:pic>
        <p:pic>
          <p:nvPicPr>
            <p:cNvPr id="282" name="Google Shape;282;p16"/>
            <p:cNvPicPr preferRelativeResize="0"/>
            <p:nvPr/>
          </p:nvPicPr>
          <p:blipFill>
            <a:blip r:embed="rId4">
              <a:alphaModFix/>
            </a:blip>
            <a:stretch>
              <a:fillRect/>
            </a:stretch>
          </p:blipFill>
          <p:spPr>
            <a:xfrm flipH="1">
              <a:off x="528931" y="4258775"/>
              <a:ext cx="316892" cy="315651"/>
            </a:xfrm>
            <a:prstGeom prst="rect">
              <a:avLst/>
            </a:prstGeom>
            <a:noFill/>
            <a:ln>
              <a:noFill/>
            </a:ln>
          </p:spPr>
        </p:pic>
        <p:pic>
          <p:nvPicPr>
            <p:cNvPr id="283" name="Google Shape;283;p16"/>
            <p:cNvPicPr preferRelativeResize="0"/>
            <p:nvPr/>
          </p:nvPicPr>
          <p:blipFill>
            <a:blip r:embed="rId5">
              <a:alphaModFix/>
            </a:blip>
            <a:stretch>
              <a:fillRect/>
            </a:stretch>
          </p:blipFill>
          <p:spPr>
            <a:xfrm flipH="1">
              <a:off x="719498" y="4347269"/>
              <a:ext cx="520898" cy="522456"/>
            </a:xfrm>
            <a:prstGeom prst="rect">
              <a:avLst/>
            </a:prstGeom>
            <a:noFill/>
            <a:ln>
              <a:noFill/>
            </a:ln>
          </p:spPr>
        </p:pic>
        <p:pic>
          <p:nvPicPr>
            <p:cNvPr id="284" name="Google Shape;284;p16"/>
            <p:cNvPicPr preferRelativeResize="0"/>
            <p:nvPr/>
          </p:nvPicPr>
          <p:blipFill>
            <a:blip r:embed="rId6">
              <a:alphaModFix/>
            </a:blip>
            <a:stretch>
              <a:fillRect/>
            </a:stretch>
          </p:blipFill>
          <p:spPr>
            <a:xfrm flipH="1">
              <a:off x="146405" y="4417238"/>
              <a:ext cx="382510" cy="382513"/>
            </a:xfrm>
            <a:prstGeom prst="rect">
              <a:avLst/>
            </a:prstGeom>
            <a:noFill/>
            <a:ln>
              <a:noFill/>
            </a:ln>
          </p:spPr>
        </p:pic>
      </p:grpSp>
      <p:grpSp>
        <p:nvGrpSpPr>
          <p:cNvPr id="285" name="Google Shape;285;p16"/>
          <p:cNvGrpSpPr/>
          <p:nvPr/>
        </p:nvGrpSpPr>
        <p:grpSpPr>
          <a:xfrm>
            <a:off x="70422" y="162525"/>
            <a:ext cx="9005006" cy="616298"/>
            <a:chOff x="70422" y="4500700"/>
            <a:chExt cx="9005006" cy="616298"/>
          </a:xfrm>
        </p:grpSpPr>
        <p:pic>
          <p:nvPicPr>
            <p:cNvPr id="286" name="Google Shape;286;p16"/>
            <p:cNvPicPr preferRelativeResize="0"/>
            <p:nvPr/>
          </p:nvPicPr>
          <p:blipFill>
            <a:blip r:embed="rId7">
              <a:alphaModFix/>
            </a:blip>
            <a:stretch>
              <a:fillRect/>
            </a:stretch>
          </p:blipFill>
          <p:spPr>
            <a:xfrm flipH="1">
              <a:off x="8337971" y="4500700"/>
              <a:ext cx="464304" cy="447700"/>
            </a:xfrm>
            <a:prstGeom prst="rect">
              <a:avLst/>
            </a:prstGeom>
            <a:noFill/>
            <a:ln>
              <a:noFill/>
            </a:ln>
          </p:spPr>
        </p:pic>
        <p:pic>
          <p:nvPicPr>
            <p:cNvPr id="287" name="Google Shape;287;p16"/>
            <p:cNvPicPr preferRelativeResize="0"/>
            <p:nvPr/>
          </p:nvPicPr>
          <p:blipFill>
            <a:blip r:embed="rId8">
              <a:alphaModFix/>
            </a:blip>
            <a:stretch>
              <a:fillRect/>
            </a:stretch>
          </p:blipFill>
          <p:spPr>
            <a:xfrm flipH="1">
              <a:off x="8462505" y="4686965"/>
              <a:ext cx="612923" cy="430033"/>
            </a:xfrm>
            <a:prstGeom prst="rect">
              <a:avLst/>
            </a:prstGeom>
            <a:noFill/>
            <a:ln>
              <a:noFill/>
            </a:ln>
          </p:spPr>
        </p:pic>
        <p:pic>
          <p:nvPicPr>
            <p:cNvPr id="288" name="Google Shape;288;p16"/>
            <p:cNvPicPr preferRelativeResize="0"/>
            <p:nvPr/>
          </p:nvPicPr>
          <p:blipFill>
            <a:blip r:embed="rId7">
              <a:alphaModFix/>
            </a:blip>
            <a:stretch>
              <a:fillRect/>
            </a:stretch>
          </p:blipFill>
          <p:spPr>
            <a:xfrm>
              <a:off x="341525" y="4500700"/>
              <a:ext cx="464304" cy="447700"/>
            </a:xfrm>
            <a:prstGeom prst="rect">
              <a:avLst/>
            </a:prstGeom>
            <a:noFill/>
            <a:ln>
              <a:noFill/>
            </a:ln>
          </p:spPr>
        </p:pic>
        <p:pic>
          <p:nvPicPr>
            <p:cNvPr id="289" name="Google Shape;289;p16"/>
            <p:cNvPicPr preferRelativeResize="0"/>
            <p:nvPr/>
          </p:nvPicPr>
          <p:blipFill>
            <a:blip r:embed="rId8">
              <a:alphaModFix/>
            </a:blip>
            <a:stretch>
              <a:fillRect/>
            </a:stretch>
          </p:blipFill>
          <p:spPr>
            <a:xfrm>
              <a:off x="70422" y="4686965"/>
              <a:ext cx="612923" cy="430033"/>
            </a:xfrm>
            <a:prstGeom prst="rect">
              <a:avLst/>
            </a:prstGeom>
            <a:noFill/>
            <a:ln>
              <a:noFill/>
            </a:ln>
          </p:spPr>
        </p:pic>
      </p:grpSp>
      <p:sp>
        <p:nvSpPr>
          <p:cNvPr id="290" name="Google Shape;290;p16"/>
          <p:cNvSpPr txBox="1">
            <a:spLocks noGrp="1"/>
          </p:cNvSpPr>
          <p:nvPr>
            <p:ph type="subTitle" idx="1"/>
          </p:nvPr>
        </p:nvSpPr>
        <p:spPr>
          <a:xfrm flipH="1">
            <a:off x="715100" y="1697150"/>
            <a:ext cx="3166500" cy="1024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291" name="Google Shape;291;p16"/>
          <p:cNvSpPr txBox="1">
            <a:spLocks noGrp="1"/>
          </p:cNvSpPr>
          <p:nvPr>
            <p:ph type="title"/>
          </p:nvPr>
        </p:nvSpPr>
        <p:spPr>
          <a:xfrm flipH="1">
            <a:off x="715100" y="684950"/>
            <a:ext cx="3166500" cy="10122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sz="2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92" name="Google Shape;292;p16"/>
          <p:cNvSpPr>
            <a:spLocks noGrp="1"/>
          </p:cNvSpPr>
          <p:nvPr>
            <p:ph type="pic" idx="2"/>
          </p:nvPr>
        </p:nvSpPr>
        <p:spPr>
          <a:xfrm>
            <a:off x="5620250" y="538601"/>
            <a:ext cx="2808600" cy="4059900"/>
          </a:xfrm>
          <a:prstGeom prst="roundRect">
            <a:avLst>
              <a:gd name="adj" fmla="val 16667"/>
            </a:avLst>
          </a:prstGeom>
          <a:noFill/>
          <a:ln>
            <a:noFill/>
          </a:ln>
        </p:spPr>
      </p:sp>
      <p:sp>
        <p:nvSpPr>
          <p:cNvPr id="293" name="Google Shape;293;p16"/>
          <p:cNvSpPr>
            <a:spLocks noGrp="1"/>
          </p:cNvSpPr>
          <p:nvPr>
            <p:ph type="pic" idx="3"/>
          </p:nvPr>
        </p:nvSpPr>
        <p:spPr>
          <a:xfrm>
            <a:off x="715100" y="2853400"/>
            <a:ext cx="4773600" cy="1745100"/>
          </a:xfrm>
          <a:prstGeom prst="roundRect">
            <a:avLst>
              <a:gd name="adj" fmla="val 16667"/>
            </a:avLst>
          </a:prstGeom>
          <a:noFill/>
          <a:ln>
            <a:noFill/>
          </a:ln>
        </p:spPr>
      </p:sp>
      <p:sp>
        <p:nvSpPr>
          <p:cNvPr id="294" name="Google Shape;294;p16"/>
          <p:cNvSpPr>
            <a:spLocks noGrp="1"/>
          </p:cNvSpPr>
          <p:nvPr>
            <p:ph type="pic" idx="4"/>
          </p:nvPr>
        </p:nvSpPr>
        <p:spPr>
          <a:xfrm>
            <a:off x="4051050" y="538600"/>
            <a:ext cx="1437600" cy="2183100"/>
          </a:xfrm>
          <a:prstGeom prst="roundRect">
            <a:avLst>
              <a:gd name="adj" fmla="val 16667"/>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315"/>
        <p:cNvGrpSpPr/>
        <p:nvPr/>
      </p:nvGrpSpPr>
      <p:grpSpPr>
        <a:xfrm>
          <a:off x="0" y="0"/>
          <a:ext cx="0" cy="0"/>
          <a:chOff x="0" y="0"/>
          <a:chExt cx="0" cy="0"/>
        </a:xfrm>
      </p:grpSpPr>
      <p:pic>
        <p:nvPicPr>
          <p:cNvPr id="316" name="Google Shape;316;p18"/>
          <p:cNvPicPr preferRelativeResize="0"/>
          <p:nvPr/>
        </p:nvPicPr>
        <p:blipFill>
          <a:blip r:embed="rId2">
            <a:alphaModFix amt="20000"/>
          </a:blip>
          <a:stretch>
            <a:fillRect/>
          </a:stretch>
        </p:blipFill>
        <p:spPr>
          <a:xfrm flipH="1">
            <a:off x="-106" y="0"/>
            <a:ext cx="9144003" cy="5143501"/>
          </a:xfrm>
          <a:prstGeom prst="rect">
            <a:avLst/>
          </a:prstGeom>
          <a:noFill/>
          <a:ln>
            <a:noFill/>
          </a:ln>
        </p:spPr>
      </p:pic>
      <p:sp>
        <p:nvSpPr>
          <p:cNvPr id="317" name="Google Shape;317;p18"/>
          <p:cNvSpPr/>
          <p:nvPr/>
        </p:nvSpPr>
        <p:spPr>
          <a:xfrm flipH="1">
            <a:off x="191472" y="188850"/>
            <a:ext cx="8760900" cy="4765800"/>
          </a:xfrm>
          <a:prstGeom prst="plaque">
            <a:avLst>
              <a:gd name="adj" fmla="val 4782"/>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aleway"/>
              <a:ea typeface="Raleway"/>
              <a:cs typeface="Raleway"/>
              <a:sym typeface="Raleway"/>
            </a:endParaRPr>
          </a:p>
        </p:txBody>
      </p:sp>
      <p:sp>
        <p:nvSpPr>
          <p:cNvPr id="318" name="Google Shape;318;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9" name="Google Shape;319;p18"/>
          <p:cNvSpPr txBox="1">
            <a:spLocks noGrp="1"/>
          </p:cNvSpPr>
          <p:nvPr>
            <p:ph type="subTitle" idx="1"/>
          </p:nvPr>
        </p:nvSpPr>
        <p:spPr>
          <a:xfrm>
            <a:off x="791300" y="2084382"/>
            <a:ext cx="2422500" cy="427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1800">
                <a:solidFill>
                  <a:schemeClr val="dk1"/>
                </a:solidFill>
              </a:defRPr>
            </a:lvl1pPr>
            <a:lvl2pPr lvl="1" algn="ctr" rtl="0">
              <a:lnSpc>
                <a:spcPct val="100000"/>
              </a:lnSpc>
              <a:spcBef>
                <a:spcPts val="0"/>
              </a:spcBef>
              <a:spcAft>
                <a:spcPts val="0"/>
              </a:spcAft>
              <a:buClr>
                <a:schemeClr val="dk1"/>
              </a:buClr>
              <a:buSzPts val="2400"/>
              <a:buNone/>
              <a:defRPr sz="2400">
                <a:solidFill>
                  <a:schemeClr val="dk1"/>
                </a:solidFill>
              </a:defRPr>
            </a:lvl2pPr>
            <a:lvl3pPr lvl="2" algn="ctr" rtl="0">
              <a:lnSpc>
                <a:spcPct val="100000"/>
              </a:lnSpc>
              <a:spcBef>
                <a:spcPts val="0"/>
              </a:spcBef>
              <a:spcAft>
                <a:spcPts val="0"/>
              </a:spcAft>
              <a:buClr>
                <a:schemeClr val="dk1"/>
              </a:buClr>
              <a:buSzPts val="2400"/>
              <a:buNone/>
              <a:defRPr sz="2400">
                <a:solidFill>
                  <a:schemeClr val="dk1"/>
                </a:solidFill>
              </a:defRPr>
            </a:lvl3pPr>
            <a:lvl4pPr lvl="3" algn="ctr" rtl="0">
              <a:lnSpc>
                <a:spcPct val="100000"/>
              </a:lnSpc>
              <a:spcBef>
                <a:spcPts val="0"/>
              </a:spcBef>
              <a:spcAft>
                <a:spcPts val="0"/>
              </a:spcAft>
              <a:buClr>
                <a:schemeClr val="dk1"/>
              </a:buClr>
              <a:buSzPts val="2400"/>
              <a:buNone/>
              <a:defRPr sz="2400">
                <a:solidFill>
                  <a:schemeClr val="dk1"/>
                </a:solidFill>
              </a:defRPr>
            </a:lvl4pPr>
            <a:lvl5pPr lvl="4" algn="ctr" rtl="0">
              <a:lnSpc>
                <a:spcPct val="100000"/>
              </a:lnSpc>
              <a:spcBef>
                <a:spcPts val="0"/>
              </a:spcBef>
              <a:spcAft>
                <a:spcPts val="0"/>
              </a:spcAft>
              <a:buClr>
                <a:schemeClr val="dk1"/>
              </a:buClr>
              <a:buSzPts val="2400"/>
              <a:buNone/>
              <a:defRPr sz="2400">
                <a:solidFill>
                  <a:schemeClr val="dk1"/>
                </a:solidFill>
              </a:defRPr>
            </a:lvl5pPr>
            <a:lvl6pPr lvl="5" algn="ctr" rtl="0">
              <a:lnSpc>
                <a:spcPct val="100000"/>
              </a:lnSpc>
              <a:spcBef>
                <a:spcPts val="0"/>
              </a:spcBef>
              <a:spcAft>
                <a:spcPts val="0"/>
              </a:spcAft>
              <a:buClr>
                <a:schemeClr val="dk1"/>
              </a:buClr>
              <a:buSzPts val="2400"/>
              <a:buNone/>
              <a:defRPr sz="2400">
                <a:solidFill>
                  <a:schemeClr val="dk1"/>
                </a:solidFill>
              </a:defRPr>
            </a:lvl6pPr>
            <a:lvl7pPr lvl="6" algn="ctr" rtl="0">
              <a:lnSpc>
                <a:spcPct val="100000"/>
              </a:lnSpc>
              <a:spcBef>
                <a:spcPts val="0"/>
              </a:spcBef>
              <a:spcAft>
                <a:spcPts val="0"/>
              </a:spcAft>
              <a:buClr>
                <a:schemeClr val="dk1"/>
              </a:buClr>
              <a:buSzPts val="2400"/>
              <a:buNone/>
              <a:defRPr sz="2400">
                <a:solidFill>
                  <a:schemeClr val="dk1"/>
                </a:solidFill>
              </a:defRPr>
            </a:lvl7pPr>
            <a:lvl8pPr lvl="7" algn="ctr" rtl="0">
              <a:lnSpc>
                <a:spcPct val="100000"/>
              </a:lnSpc>
              <a:spcBef>
                <a:spcPts val="0"/>
              </a:spcBef>
              <a:spcAft>
                <a:spcPts val="0"/>
              </a:spcAft>
              <a:buClr>
                <a:schemeClr val="dk1"/>
              </a:buClr>
              <a:buSzPts val="2400"/>
              <a:buNone/>
              <a:defRPr sz="2400">
                <a:solidFill>
                  <a:schemeClr val="dk1"/>
                </a:solidFill>
              </a:defRPr>
            </a:lvl8pPr>
            <a:lvl9pPr lvl="8" algn="ctr" rtl="0">
              <a:lnSpc>
                <a:spcPct val="100000"/>
              </a:lnSpc>
              <a:spcBef>
                <a:spcPts val="0"/>
              </a:spcBef>
              <a:spcAft>
                <a:spcPts val="0"/>
              </a:spcAft>
              <a:buClr>
                <a:schemeClr val="dk1"/>
              </a:buClr>
              <a:buSzPts val="2400"/>
              <a:buNone/>
              <a:defRPr sz="2400">
                <a:solidFill>
                  <a:schemeClr val="dk1"/>
                </a:solidFill>
              </a:defRPr>
            </a:lvl9pPr>
          </a:lstStyle>
          <a:p>
            <a:endParaRPr/>
          </a:p>
        </p:txBody>
      </p:sp>
      <p:sp>
        <p:nvSpPr>
          <p:cNvPr id="320" name="Google Shape;320;p18"/>
          <p:cNvSpPr txBox="1">
            <a:spLocks noGrp="1"/>
          </p:cNvSpPr>
          <p:nvPr>
            <p:ph type="subTitle" idx="2"/>
          </p:nvPr>
        </p:nvSpPr>
        <p:spPr>
          <a:xfrm>
            <a:off x="791300" y="2457883"/>
            <a:ext cx="2422500" cy="139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21" name="Google Shape;321;p18"/>
          <p:cNvSpPr txBox="1">
            <a:spLocks noGrp="1"/>
          </p:cNvSpPr>
          <p:nvPr>
            <p:ph type="subTitle" idx="3"/>
          </p:nvPr>
        </p:nvSpPr>
        <p:spPr>
          <a:xfrm>
            <a:off x="3360738" y="2457886"/>
            <a:ext cx="2422500" cy="139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22" name="Google Shape;322;p18"/>
          <p:cNvSpPr txBox="1">
            <a:spLocks noGrp="1"/>
          </p:cNvSpPr>
          <p:nvPr>
            <p:ph type="subTitle" idx="4"/>
          </p:nvPr>
        </p:nvSpPr>
        <p:spPr>
          <a:xfrm>
            <a:off x="5930206" y="2457925"/>
            <a:ext cx="2422500" cy="139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23" name="Google Shape;323;p18"/>
          <p:cNvSpPr txBox="1">
            <a:spLocks noGrp="1"/>
          </p:cNvSpPr>
          <p:nvPr>
            <p:ph type="subTitle" idx="5"/>
          </p:nvPr>
        </p:nvSpPr>
        <p:spPr>
          <a:xfrm>
            <a:off x="3360738" y="2084375"/>
            <a:ext cx="2422500" cy="427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1800">
                <a:solidFill>
                  <a:schemeClr val="dk1"/>
                </a:solidFill>
              </a:defRPr>
            </a:lvl1pPr>
            <a:lvl2pPr lvl="1" algn="ctr" rtl="0">
              <a:lnSpc>
                <a:spcPct val="100000"/>
              </a:lnSpc>
              <a:spcBef>
                <a:spcPts val="0"/>
              </a:spcBef>
              <a:spcAft>
                <a:spcPts val="0"/>
              </a:spcAft>
              <a:buClr>
                <a:schemeClr val="dk1"/>
              </a:buClr>
              <a:buSzPts val="2400"/>
              <a:buNone/>
              <a:defRPr sz="2400">
                <a:solidFill>
                  <a:schemeClr val="dk1"/>
                </a:solidFill>
              </a:defRPr>
            </a:lvl2pPr>
            <a:lvl3pPr lvl="2" algn="ctr" rtl="0">
              <a:lnSpc>
                <a:spcPct val="100000"/>
              </a:lnSpc>
              <a:spcBef>
                <a:spcPts val="0"/>
              </a:spcBef>
              <a:spcAft>
                <a:spcPts val="0"/>
              </a:spcAft>
              <a:buClr>
                <a:schemeClr val="dk1"/>
              </a:buClr>
              <a:buSzPts val="2400"/>
              <a:buNone/>
              <a:defRPr sz="2400">
                <a:solidFill>
                  <a:schemeClr val="dk1"/>
                </a:solidFill>
              </a:defRPr>
            </a:lvl3pPr>
            <a:lvl4pPr lvl="3" algn="ctr" rtl="0">
              <a:lnSpc>
                <a:spcPct val="100000"/>
              </a:lnSpc>
              <a:spcBef>
                <a:spcPts val="0"/>
              </a:spcBef>
              <a:spcAft>
                <a:spcPts val="0"/>
              </a:spcAft>
              <a:buClr>
                <a:schemeClr val="dk1"/>
              </a:buClr>
              <a:buSzPts val="2400"/>
              <a:buNone/>
              <a:defRPr sz="2400">
                <a:solidFill>
                  <a:schemeClr val="dk1"/>
                </a:solidFill>
              </a:defRPr>
            </a:lvl4pPr>
            <a:lvl5pPr lvl="4" algn="ctr" rtl="0">
              <a:lnSpc>
                <a:spcPct val="100000"/>
              </a:lnSpc>
              <a:spcBef>
                <a:spcPts val="0"/>
              </a:spcBef>
              <a:spcAft>
                <a:spcPts val="0"/>
              </a:spcAft>
              <a:buClr>
                <a:schemeClr val="dk1"/>
              </a:buClr>
              <a:buSzPts val="2400"/>
              <a:buNone/>
              <a:defRPr sz="2400">
                <a:solidFill>
                  <a:schemeClr val="dk1"/>
                </a:solidFill>
              </a:defRPr>
            </a:lvl5pPr>
            <a:lvl6pPr lvl="5" algn="ctr" rtl="0">
              <a:lnSpc>
                <a:spcPct val="100000"/>
              </a:lnSpc>
              <a:spcBef>
                <a:spcPts val="0"/>
              </a:spcBef>
              <a:spcAft>
                <a:spcPts val="0"/>
              </a:spcAft>
              <a:buClr>
                <a:schemeClr val="dk1"/>
              </a:buClr>
              <a:buSzPts val="2400"/>
              <a:buNone/>
              <a:defRPr sz="2400">
                <a:solidFill>
                  <a:schemeClr val="dk1"/>
                </a:solidFill>
              </a:defRPr>
            </a:lvl6pPr>
            <a:lvl7pPr lvl="6" algn="ctr" rtl="0">
              <a:lnSpc>
                <a:spcPct val="100000"/>
              </a:lnSpc>
              <a:spcBef>
                <a:spcPts val="0"/>
              </a:spcBef>
              <a:spcAft>
                <a:spcPts val="0"/>
              </a:spcAft>
              <a:buClr>
                <a:schemeClr val="dk1"/>
              </a:buClr>
              <a:buSzPts val="2400"/>
              <a:buNone/>
              <a:defRPr sz="2400">
                <a:solidFill>
                  <a:schemeClr val="dk1"/>
                </a:solidFill>
              </a:defRPr>
            </a:lvl7pPr>
            <a:lvl8pPr lvl="7" algn="ctr" rtl="0">
              <a:lnSpc>
                <a:spcPct val="100000"/>
              </a:lnSpc>
              <a:spcBef>
                <a:spcPts val="0"/>
              </a:spcBef>
              <a:spcAft>
                <a:spcPts val="0"/>
              </a:spcAft>
              <a:buClr>
                <a:schemeClr val="dk1"/>
              </a:buClr>
              <a:buSzPts val="2400"/>
              <a:buNone/>
              <a:defRPr sz="2400">
                <a:solidFill>
                  <a:schemeClr val="dk1"/>
                </a:solidFill>
              </a:defRPr>
            </a:lvl8pPr>
            <a:lvl9pPr lvl="8" algn="ctr" rtl="0">
              <a:lnSpc>
                <a:spcPct val="100000"/>
              </a:lnSpc>
              <a:spcBef>
                <a:spcPts val="0"/>
              </a:spcBef>
              <a:spcAft>
                <a:spcPts val="0"/>
              </a:spcAft>
              <a:buClr>
                <a:schemeClr val="dk1"/>
              </a:buClr>
              <a:buSzPts val="2400"/>
              <a:buNone/>
              <a:defRPr sz="2400">
                <a:solidFill>
                  <a:schemeClr val="dk1"/>
                </a:solidFill>
              </a:defRPr>
            </a:lvl9pPr>
          </a:lstStyle>
          <a:p>
            <a:endParaRPr/>
          </a:p>
        </p:txBody>
      </p:sp>
      <p:sp>
        <p:nvSpPr>
          <p:cNvPr id="324" name="Google Shape;324;p18"/>
          <p:cNvSpPr txBox="1">
            <a:spLocks noGrp="1"/>
          </p:cNvSpPr>
          <p:nvPr>
            <p:ph type="subTitle" idx="6"/>
          </p:nvPr>
        </p:nvSpPr>
        <p:spPr>
          <a:xfrm>
            <a:off x="5930206" y="2084393"/>
            <a:ext cx="2422500" cy="427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1800">
                <a:solidFill>
                  <a:schemeClr val="dk1"/>
                </a:solidFill>
              </a:defRPr>
            </a:lvl1pPr>
            <a:lvl2pPr lvl="1" algn="ctr" rtl="0">
              <a:lnSpc>
                <a:spcPct val="100000"/>
              </a:lnSpc>
              <a:spcBef>
                <a:spcPts val="0"/>
              </a:spcBef>
              <a:spcAft>
                <a:spcPts val="0"/>
              </a:spcAft>
              <a:buClr>
                <a:schemeClr val="dk1"/>
              </a:buClr>
              <a:buSzPts val="2400"/>
              <a:buNone/>
              <a:defRPr sz="2400">
                <a:solidFill>
                  <a:schemeClr val="dk1"/>
                </a:solidFill>
              </a:defRPr>
            </a:lvl2pPr>
            <a:lvl3pPr lvl="2" algn="ctr" rtl="0">
              <a:lnSpc>
                <a:spcPct val="100000"/>
              </a:lnSpc>
              <a:spcBef>
                <a:spcPts val="0"/>
              </a:spcBef>
              <a:spcAft>
                <a:spcPts val="0"/>
              </a:spcAft>
              <a:buClr>
                <a:schemeClr val="dk1"/>
              </a:buClr>
              <a:buSzPts val="2400"/>
              <a:buNone/>
              <a:defRPr sz="2400">
                <a:solidFill>
                  <a:schemeClr val="dk1"/>
                </a:solidFill>
              </a:defRPr>
            </a:lvl3pPr>
            <a:lvl4pPr lvl="3" algn="ctr" rtl="0">
              <a:lnSpc>
                <a:spcPct val="100000"/>
              </a:lnSpc>
              <a:spcBef>
                <a:spcPts val="0"/>
              </a:spcBef>
              <a:spcAft>
                <a:spcPts val="0"/>
              </a:spcAft>
              <a:buClr>
                <a:schemeClr val="dk1"/>
              </a:buClr>
              <a:buSzPts val="2400"/>
              <a:buNone/>
              <a:defRPr sz="2400">
                <a:solidFill>
                  <a:schemeClr val="dk1"/>
                </a:solidFill>
              </a:defRPr>
            </a:lvl4pPr>
            <a:lvl5pPr lvl="4" algn="ctr" rtl="0">
              <a:lnSpc>
                <a:spcPct val="100000"/>
              </a:lnSpc>
              <a:spcBef>
                <a:spcPts val="0"/>
              </a:spcBef>
              <a:spcAft>
                <a:spcPts val="0"/>
              </a:spcAft>
              <a:buClr>
                <a:schemeClr val="dk1"/>
              </a:buClr>
              <a:buSzPts val="2400"/>
              <a:buNone/>
              <a:defRPr sz="2400">
                <a:solidFill>
                  <a:schemeClr val="dk1"/>
                </a:solidFill>
              </a:defRPr>
            </a:lvl5pPr>
            <a:lvl6pPr lvl="5" algn="ctr" rtl="0">
              <a:lnSpc>
                <a:spcPct val="100000"/>
              </a:lnSpc>
              <a:spcBef>
                <a:spcPts val="0"/>
              </a:spcBef>
              <a:spcAft>
                <a:spcPts val="0"/>
              </a:spcAft>
              <a:buClr>
                <a:schemeClr val="dk1"/>
              </a:buClr>
              <a:buSzPts val="2400"/>
              <a:buNone/>
              <a:defRPr sz="2400">
                <a:solidFill>
                  <a:schemeClr val="dk1"/>
                </a:solidFill>
              </a:defRPr>
            </a:lvl6pPr>
            <a:lvl7pPr lvl="6" algn="ctr" rtl="0">
              <a:lnSpc>
                <a:spcPct val="100000"/>
              </a:lnSpc>
              <a:spcBef>
                <a:spcPts val="0"/>
              </a:spcBef>
              <a:spcAft>
                <a:spcPts val="0"/>
              </a:spcAft>
              <a:buClr>
                <a:schemeClr val="dk1"/>
              </a:buClr>
              <a:buSzPts val="2400"/>
              <a:buNone/>
              <a:defRPr sz="2400">
                <a:solidFill>
                  <a:schemeClr val="dk1"/>
                </a:solidFill>
              </a:defRPr>
            </a:lvl7pPr>
            <a:lvl8pPr lvl="7" algn="ctr" rtl="0">
              <a:lnSpc>
                <a:spcPct val="100000"/>
              </a:lnSpc>
              <a:spcBef>
                <a:spcPts val="0"/>
              </a:spcBef>
              <a:spcAft>
                <a:spcPts val="0"/>
              </a:spcAft>
              <a:buClr>
                <a:schemeClr val="dk1"/>
              </a:buClr>
              <a:buSzPts val="2400"/>
              <a:buNone/>
              <a:defRPr sz="2400">
                <a:solidFill>
                  <a:schemeClr val="dk1"/>
                </a:solidFill>
              </a:defRPr>
            </a:lvl8pPr>
            <a:lvl9pPr lvl="8" algn="ctr" rtl="0">
              <a:lnSpc>
                <a:spcPct val="100000"/>
              </a:lnSpc>
              <a:spcBef>
                <a:spcPts val="0"/>
              </a:spcBef>
              <a:spcAft>
                <a:spcPts val="0"/>
              </a:spcAft>
              <a:buClr>
                <a:schemeClr val="dk1"/>
              </a:buClr>
              <a:buSzPts val="2400"/>
              <a:buNone/>
              <a:defRPr sz="2400">
                <a:solidFill>
                  <a:schemeClr val="dk1"/>
                </a:solidFill>
              </a:defRPr>
            </a:lvl9pPr>
          </a:lstStyle>
          <a:p>
            <a:endParaRPr/>
          </a:p>
        </p:txBody>
      </p:sp>
      <p:grpSp>
        <p:nvGrpSpPr>
          <p:cNvPr id="325" name="Google Shape;325;p18"/>
          <p:cNvGrpSpPr/>
          <p:nvPr/>
        </p:nvGrpSpPr>
        <p:grpSpPr>
          <a:xfrm>
            <a:off x="-263899" y="1235275"/>
            <a:ext cx="9666175" cy="1239200"/>
            <a:chOff x="-263899" y="1235275"/>
            <a:chExt cx="9666175" cy="1239200"/>
          </a:xfrm>
        </p:grpSpPr>
        <p:pic>
          <p:nvPicPr>
            <p:cNvPr id="326" name="Google Shape;326;p18"/>
            <p:cNvPicPr preferRelativeResize="0"/>
            <p:nvPr/>
          </p:nvPicPr>
          <p:blipFill>
            <a:blip r:embed="rId3">
              <a:alphaModFix/>
            </a:blip>
            <a:stretch>
              <a:fillRect/>
            </a:stretch>
          </p:blipFill>
          <p:spPr>
            <a:xfrm rot="2495670">
              <a:off x="-42000" y="1372510"/>
              <a:ext cx="779850" cy="964729"/>
            </a:xfrm>
            <a:prstGeom prst="rect">
              <a:avLst/>
            </a:prstGeom>
            <a:noFill/>
            <a:ln>
              <a:noFill/>
            </a:ln>
          </p:spPr>
        </p:pic>
        <p:pic>
          <p:nvPicPr>
            <p:cNvPr id="327" name="Google Shape;327;p18"/>
            <p:cNvPicPr preferRelativeResize="0"/>
            <p:nvPr/>
          </p:nvPicPr>
          <p:blipFill>
            <a:blip r:embed="rId3">
              <a:alphaModFix/>
            </a:blip>
            <a:stretch>
              <a:fillRect/>
            </a:stretch>
          </p:blipFill>
          <p:spPr>
            <a:xfrm rot="-2495670" flipH="1">
              <a:off x="8400525" y="1372510"/>
              <a:ext cx="779850" cy="964729"/>
            </a:xfrm>
            <a:prstGeom prst="rect">
              <a:avLst/>
            </a:prstGeom>
            <a:noFill/>
            <a:ln>
              <a:noFill/>
            </a:ln>
          </p:spPr>
        </p:pic>
      </p:grpSp>
      <p:grpSp>
        <p:nvGrpSpPr>
          <p:cNvPr id="328" name="Google Shape;328;p18"/>
          <p:cNvGrpSpPr/>
          <p:nvPr/>
        </p:nvGrpSpPr>
        <p:grpSpPr>
          <a:xfrm>
            <a:off x="86674" y="2316325"/>
            <a:ext cx="8965029" cy="515425"/>
            <a:chOff x="86674" y="2316325"/>
            <a:chExt cx="8965029" cy="515425"/>
          </a:xfrm>
        </p:grpSpPr>
        <p:pic>
          <p:nvPicPr>
            <p:cNvPr id="329" name="Google Shape;329;p18"/>
            <p:cNvPicPr preferRelativeResize="0"/>
            <p:nvPr/>
          </p:nvPicPr>
          <p:blipFill>
            <a:blip r:embed="rId4">
              <a:alphaModFix/>
            </a:blip>
            <a:stretch>
              <a:fillRect/>
            </a:stretch>
          </p:blipFill>
          <p:spPr>
            <a:xfrm>
              <a:off x="86674" y="2316325"/>
              <a:ext cx="522500" cy="515425"/>
            </a:xfrm>
            <a:prstGeom prst="rect">
              <a:avLst/>
            </a:prstGeom>
            <a:noFill/>
            <a:ln>
              <a:noFill/>
            </a:ln>
          </p:spPr>
        </p:pic>
        <p:pic>
          <p:nvPicPr>
            <p:cNvPr id="330" name="Google Shape;330;p18"/>
            <p:cNvPicPr preferRelativeResize="0"/>
            <p:nvPr/>
          </p:nvPicPr>
          <p:blipFill>
            <a:blip r:embed="rId4">
              <a:alphaModFix/>
            </a:blip>
            <a:stretch>
              <a:fillRect/>
            </a:stretch>
          </p:blipFill>
          <p:spPr>
            <a:xfrm flipH="1">
              <a:off x="8529202" y="2316325"/>
              <a:ext cx="522500" cy="515425"/>
            </a:xfrm>
            <a:prstGeom prst="rect">
              <a:avLst/>
            </a:prstGeom>
            <a:noFill/>
            <a:ln>
              <a:noFill/>
            </a:ln>
          </p:spPr>
        </p:pic>
      </p:grpSp>
      <p:grpSp>
        <p:nvGrpSpPr>
          <p:cNvPr id="331" name="Google Shape;331;p18"/>
          <p:cNvGrpSpPr/>
          <p:nvPr/>
        </p:nvGrpSpPr>
        <p:grpSpPr>
          <a:xfrm>
            <a:off x="43551" y="2683950"/>
            <a:ext cx="9051275" cy="1224285"/>
            <a:chOff x="43551" y="2683950"/>
            <a:chExt cx="9051275" cy="1224285"/>
          </a:xfrm>
        </p:grpSpPr>
        <p:grpSp>
          <p:nvGrpSpPr>
            <p:cNvPr id="332" name="Google Shape;332;p18"/>
            <p:cNvGrpSpPr/>
            <p:nvPr/>
          </p:nvGrpSpPr>
          <p:grpSpPr>
            <a:xfrm>
              <a:off x="43551" y="2683950"/>
              <a:ext cx="608750" cy="1224285"/>
              <a:chOff x="43551" y="2781925"/>
              <a:chExt cx="608750" cy="1224285"/>
            </a:xfrm>
          </p:grpSpPr>
          <p:pic>
            <p:nvPicPr>
              <p:cNvPr id="333" name="Google Shape;333;p18"/>
              <p:cNvPicPr preferRelativeResize="0"/>
              <p:nvPr/>
            </p:nvPicPr>
            <p:blipFill>
              <a:blip r:embed="rId5">
                <a:alphaModFix/>
              </a:blip>
              <a:stretch>
                <a:fillRect/>
              </a:stretch>
            </p:blipFill>
            <p:spPr>
              <a:xfrm>
                <a:off x="86675" y="3645789"/>
                <a:ext cx="361848" cy="360422"/>
              </a:xfrm>
              <a:prstGeom prst="rect">
                <a:avLst/>
              </a:prstGeom>
              <a:noFill/>
              <a:ln>
                <a:noFill/>
              </a:ln>
            </p:spPr>
          </p:pic>
          <p:pic>
            <p:nvPicPr>
              <p:cNvPr id="334" name="Google Shape;334;p18"/>
              <p:cNvPicPr preferRelativeResize="0"/>
              <p:nvPr/>
            </p:nvPicPr>
            <p:blipFill>
              <a:blip r:embed="rId6">
                <a:alphaModFix/>
              </a:blip>
              <a:stretch>
                <a:fillRect/>
              </a:stretch>
            </p:blipFill>
            <p:spPr>
              <a:xfrm>
                <a:off x="43551" y="2781925"/>
                <a:ext cx="608750" cy="610550"/>
              </a:xfrm>
              <a:prstGeom prst="rect">
                <a:avLst/>
              </a:prstGeom>
              <a:noFill/>
              <a:ln>
                <a:noFill/>
              </a:ln>
            </p:spPr>
          </p:pic>
          <p:pic>
            <p:nvPicPr>
              <p:cNvPr id="335" name="Google Shape;335;p18"/>
              <p:cNvPicPr preferRelativeResize="0"/>
              <p:nvPr/>
            </p:nvPicPr>
            <p:blipFill>
              <a:blip r:embed="rId7">
                <a:alphaModFix/>
              </a:blip>
              <a:stretch>
                <a:fillRect/>
              </a:stretch>
            </p:blipFill>
            <p:spPr>
              <a:xfrm>
                <a:off x="215523" y="3316584"/>
                <a:ext cx="436777" cy="436767"/>
              </a:xfrm>
              <a:prstGeom prst="rect">
                <a:avLst/>
              </a:prstGeom>
              <a:noFill/>
              <a:ln>
                <a:noFill/>
              </a:ln>
            </p:spPr>
          </p:pic>
        </p:grpSp>
        <p:grpSp>
          <p:nvGrpSpPr>
            <p:cNvPr id="336" name="Google Shape;336;p18"/>
            <p:cNvGrpSpPr/>
            <p:nvPr/>
          </p:nvGrpSpPr>
          <p:grpSpPr>
            <a:xfrm flipH="1">
              <a:off x="8486075" y="2683950"/>
              <a:ext cx="608750" cy="1224285"/>
              <a:chOff x="43551" y="2781925"/>
              <a:chExt cx="608750" cy="1224285"/>
            </a:xfrm>
          </p:grpSpPr>
          <p:pic>
            <p:nvPicPr>
              <p:cNvPr id="337" name="Google Shape;337;p18"/>
              <p:cNvPicPr preferRelativeResize="0"/>
              <p:nvPr/>
            </p:nvPicPr>
            <p:blipFill>
              <a:blip r:embed="rId5">
                <a:alphaModFix/>
              </a:blip>
              <a:stretch>
                <a:fillRect/>
              </a:stretch>
            </p:blipFill>
            <p:spPr>
              <a:xfrm>
                <a:off x="86675" y="3645789"/>
                <a:ext cx="361848" cy="360422"/>
              </a:xfrm>
              <a:prstGeom prst="rect">
                <a:avLst/>
              </a:prstGeom>
              <a:noFill/>
              <a:ln>
                <a:noFill/>
              </a:ln>
            </p:spPr>
          </p:pic>
          <p:pic>
            <p:nvPicPr>
              <p:cNvPr id="338" name="Google Shape;338;p18"/>
              <p:cNvPicPr preferRelativeResize="0"/>
              <p:nvPr/>
            </p:nvPicPr>
            <p:blipFill>
              <a:blip r:embed="rId6">
                <a:alphaModFix/>
              </a:blip>
              <a:stretch>
                <a:fillRect/>
              </a:stretch>
            </p:blipFill>
            <p:spPr>
              <a:xfrm>
                <a:off x="43551" y="2781925"/>
                <a:ext cx="608750" cy="610550"/>
              </a:xfrm>
              <a:prstGeom prst="rect">
                <a:avLst/>
              </a:prstGeom>
              <a:noFill/>
              <a:ln>
                <a:noFill/>
              </a:ln>
            </p:spPr>
          </p:pic>
          <p:pic>
            <p:nvPicPr>
              <p:cNvPr id="339" name="Google Shape;339;p18"/>
              <p:cNvPicPr preferRelativeResize="0"/>
              <p:nvPr/>
            </p:nvPicPr>
            <p:blipFill>
              <a:blip r:embed="rId7">
                <a:alphaModFix/>
              </a:blip>
              <a:stretch>
                <a:fillRect/>
              </a:stretch>
            </p:blipFill>
            <p:spPr>
              <a:xfrm>
                <a:off x="215523" y="3316584"/>
                <a:ext cx="436777" cy="436767"/>
              </a:xfrm>
              <a:prstGeom prst="rect">
                <a:avLst/>
              </a:prstGeom>
              <a:noFill/>
              <a:ln>
                <a:noFill/>
              </a:ln>
            </p:spPr>
          </p:pic>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366"/>
        <p:cNvGrpSpPr/>
        <p:nvPr/>
      </p:nvGrpSpPr>
      <p:grpSpPr>
        <a:xfrm>
          <a:off x="0" y="0"/>
          <a:ext cx="0" cy="0"/>
          <a:chOff x="0" y="0"/>
          <a:chExt cx="0" cy="0"/>
        </a:xfrm>
      </p:grpSpPr>
      <p:pic>
        <p:nvPicPr>
          <p:cNvPr id="367" name="Google Shape;367;p20"/>
          <p:cNvPicPr preferRelativeResize="0"/>
          <p:nvPr/>
        </p:nvPicPr>
        <p:blipFill>
          <a:blip r:embed="rId2">
            <a:alphaModFix amt="20000"/>
          </a:blip>
          <a:stretch>
            <a:fillRect/>
          </a:stretch>
        </p:blipFill>
        <p:spPr>
          <a:xfrm flipH="1">
            <a:off x="-106" y="0"/>
            <a:ext cx="9144003" cy="5143501"/>
          </a:xfrm>
          <a:prstGeom prst="rect">
            <a:avLst/>
          </a:prstGeom>
          <a:noFill/>
          <a:ln>
            <a:noFill/>
          </a:ln>
        </p:spPr>
      </p:pic>
      <p:sp>
        <p:nvSpPr>
          <p:cNvPr id="368" name="Google Shape;368;p20"/>
          <p:cNvSpPr/>
          <p:nvPr/>
        </p:nvSpPr>
        <p:spPr>
          <a:xfrm flipH="1">
            <a:off x="191472" y="188850"/>
            <a:ext cx="8760900" cy="4765800"/>
          </a:xfrm>
          <a:prstGeom prst="plaque">
            <a:avLst>
              <a:gd name="adj" fmla="val 4782"/>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aleway"/>
              <a:ea typeface="Raleway"/>
              <a:cs typeface="Raleway"/>
              <a:sym typeface="Raleway"/>
            </a:endParaRPr>
          </a:p>
        </p:txBody>
      </p:sp>
      <p:sp>
        <p:nvSpPr>
          <p:cNvPr id="369" name="Google Shape;369;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70" name="Google Shape;370;p20"/>
          <p:cNvSpPr txBox="1">
            <a:spLocks noGrp="1"/>
          </p:cNvSpPr>
          <p:nvPr>
            <p:ph type="subTitle" idx="1"/>
          </p:nvPr>
        </p:nvSpPr>
        <p:spPr>
          <a:xfrm>
            <a:off x="1141088" y="1255225"/>
            <a:ext cx="3012300" cy="5259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1800">
                <a:solidFill>
                  <a:schemeClr val="dk1"/>
                </a:solidFill>
              </a:defRPr>
            </a:lvl1pPr>
            <a:lvl2pPr lvl="1" algn="ctr" rtl="0">
              <a:lnSpc>
                <a:spcPct val="100000"/>
              </a:lnSpc>
              <a:spcBef>
                <a:spcPts val="0"/>
              </a:spcBef>
              <a:spcAft>
                <a:spcPts val="0"/>
              </a:spcAft>
              <a:buClr>
                <a:schemeClr val="dk1"/>
              </a:buClr>
              <a:buSzPts val="2400"/>
              <a:buNone/>
              <a:defRPr sz="2400">
                <a:solidFill>
                  <a:schemeClr val="dk1"/>
                </a:solidFill>
              </a:defRPr>
            </a:lvl2pPr>
            <a:lvl3pPr lvl="2" algn="ctr" rtl="0">
              <a:lnSpc>
                <a:spcPct val="100000"/>
              </a:lnSpc>
              <a:spcBef>
                <a:spcPts val="0"/>
              </a:spcBef>
              <a:spcAft>
                <a:spcPts val="0"/>
              </a:spcAft>
              <a:buClr>
                <a:schemeClr val="dk1"/>
              </a:buClr>
              <a:buSzPts val="2400"/>
              <a:buNone/>
              <a:defRPr sz="2400">
                <a:solidFill>
                  <a:schemeClr val="dk1"/>
                </a:solidFill>
              </a:defRPr>
            </a:lvl3pPr>
            <a:lvl4pPr lvl="3" algn="ctr" rtl="0">
              <a:lnSpc>
                <a:spcPct val="100000"/>
              </a:lnSpc>
              <a:spcBef>
                <a:spcPts val="0"/>
              </a:spcBef>
              <a:spcAft>
                <a:spcPts val="0"/>
              </a:spcAft>
              <a:buClr>
                <a:schemeClr val="dk1"/>
              </a:buClr>
              <a:buSzPts val="2400"/>
              <a:buNone/>
              <a:defRPr sz="2400">
                <a:solidFill>
                  <a:schemeClr val="dk1"/>
                </a:solidFill>
              </a:defRPr>
            </a:lvl4pPr>
            <a:lvl5pPr lvl="4" algn="ctr" rtl="0">
              <a:lnSpc>
                <a:spcPct val="100000"/>
              </a:lnSpc>
              <a:spcBef>
                <a:spcPts val="0"/>
              </a:spcBef>
              <a:spcAft>
                <a:spcPts val="0"/>
              </a:spcAft>
              <a:buClr>
                <a:schemeClr val="dk1"/>
              </a:buClr>
              <a:buSzPts val="2400"/>
              <a:buNone/>
              <a:defRPr sz="2400">
                <a:solidFill>
                  <a:schemeClr val="dk1"/>
                </a:solidFill>
              </a:defRPr>
            </a:lvl5pPr>
            <a:lvl6pPr lvl="5" algn="ctr" rtl="0">
              <a:lnSpc>
                <a:spcPct val="100000"/>
              </a:lnSpc>
              <a:spcBef>
                <a:spcPts val="0"/>
              </a:spcBef>
              <a:spcAft>
                <a:spcPts val="0"/>
              </a:spcAft>
              <a:buClr>
                <a:schemeClr val="dk1"/>
              </a:buClr>
              <a:buSzPts val="2400"/>
              <a:buNone/>
              <a:defRPr sz="2400">
                <a:solidFill>
                  <a:schemeClr val="dk1"/>
                </a:solidFill>
              </a:defRPr>
            </a:lvl6pPr>
            <a:lvl7pPr lvl="6" algn="ctr" rtl="0">
              <a:lnSpc>
                <a:spcPct val="100000"/>
              </a:lnSpc>
              <a:spcBef>
                <a:spcPts val="0"/>
              </a:spcBef>
              <a:spcAft>
                <a:spcPts val="0"/>
              </a:spcAft>
              <a:buClr>
                <a:schemeClr val="dk1"/>
              </a:buClr>
              <a:buSzPts val="2400"/>
              <a:buNone/>
              <a:defRPr sz="2400">
                <a:solidFill>
                  <a:schemeClr val="dk1"/>
                </a:solidFill>
              </a:defRPr>
            </a:lvl7pPr>
            <a:lvl8pPr lvl="7" algn="ctr" rtl="0">
              <a:lnSpc>
                <a:spcPct val="100000"/>
              </a:lnSpc>
              <a:spcBef>
                <a:spcPts val="0"/>
              </a:spcBef>
              <a:spcAft>
                <a:spcPts val="0"/>
              </a:spcAft>
              <a:buClr>
                <a:schemeClr val="dk1"/>
              </a:buClr>
              <a:buSzPts val="2400"/>
              <a:buNone/>
              <a:defRPr sz="2400">
                <a:solidFill>
                  <a:schemeClr val="dk1"/>
                </a:solidFill>
              </a:defRPr>
            </a:lvl8pPr>
            <a:lvl9pPr lvl="8" algn="ctr" rtl="0">
              <a:lnSpc>
                <a:spcPct val="100000"/>
              </a:lnSpc>
              <a:spcBef>
                <a:spcPts val="0"/>
              </a:spcBef>
              <a:spcAft>
                <a:spcPts val="0"/>
              </a:spcAft>
              <a:buClr>
                <a:schemeClr val="dk1"/>
              </a:buClr>
              <a:buSzPts val="2400"/>
              <a:buNone/>
              <a:defRPr sz="2400">
                <a:solidFill>
                  <a:schemeClr val="dk1"/>
                </a:solidFill>
              </a:defRPr>
            </a:lvl9pPr>
          </a:lstStyle>
          <a:p>
            <a:endParaRPr/>
          </a:p>
        </p:txBody>
      </p:sp>
      <p:sp>
        <p:nvSpPr>
          <p:cNvPr id="371" name="Google Shape;371;p20"/>
          <p:cNvSpPr txBox="1">
            <a:spLocks noGrp="1"/>
          </p:cNvSpPr>
          <p:nvPr>
            <p:ph type="subTitle" idx="2"/>
          </p:nvPr>
        </p:nvSpPr>
        <p:spPr>
          <a:xfrm>
            <a:off x="1141089" y="1735129"/>
            <a:ext cx="3012300" cy="1027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72" name="Google Shape;372;p20"/>
          <p:cNvSpPr txBox="1">
            <a:spLocks noGrp="1"/>
          </p:cNvSpPr>
          <p:nvPr>
            <p:ph type="subTitle" idx="3"/>
          </p:nvPr>
        </p:nvSpPr>
        <p:spPr>
          <a:xfrm>
            <a:off x="4990615" y="1735130"/>
            <a:ext cx="3012300" cy="1027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73" name="Google Shape;373;p20"/>
          <p:cNvSpPr txBox="1">
            <a:spLocks noGrp="1"/>
          </p:cNvSpPr>
          <p:nvPr>
            <p:ph type="subTitle" idx="4"/>
          </p:nvPr>
        </p:nvSpPr>
        <p:spPr>
          <a:xfrm>
            <a:off x="1141087" y="3434443"/>
            <a:ext cx="3012300" cy="1027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74" name="Google Shape;374;p20"/>
          <p:cNvSpPr txBox="1">
            <a:spLocks noGrp="1"/>
          </p:cNvSpPr>
          <p:nvPr>
            <p:ph type="subTitle" idx="5"/>
          </p:nvPr>
        </p:nvSpPr>
        <p:spPr>
          <a:xfrm>
            <a:off x="4990615" y="3434437"/>
            <a:ext cx="3012300" cy="1027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75" name="Google Shape;375;p20"/>
          <p:cNvSpPr txBox="1">
            <a:spLocks noGrp="1"/>
          </p:cNvSpPr>
          <p:nvPr>
            <p:ph type="subTitle" idx="6"/>
          </p:nvPr>
        </p:nvSpPr>
        <p:spPr>
          <a:xfrm>
            <a:off x="1141088" y="2954528"/>
            <a:ext cx="3012300" cy="5259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1800">
                <a:solidFill>
                  <a:schemeClr val="dk1"/>
                </a:solidFill>
              </a:defRPr>
            </a:lvl1pPr>
            <a:lvl2pPr lvl="1" algn="ctr" rtl="0">
              <a:lnSpc>
                <a:spcPct val="100000"/>
              </a:lnSpc>
              <a:spcBef>
                <a:spcPts val="0"/>
              </a:spcBef>
              <a:spcAft>
                <a:spcPts val="0"/>
              </a:spcAft>
              <a:buClr>
                <a:schemeClr val="dk1"/>
              </a:buClr>
              <a:buSzPts val="2400"/>
              <a:buNone/>
              <a:defRPr sz="2400">
                <a:solidFill>
                  <a:schemeClr val="dk1"/>
                </a:solidFill>
              </a:defRPr>
            </a:lvl2pPr>
            <a:lvl3pPr lvl="2" algn="ctr" rtl="0">
              <a:lnSpc>
                <a:spcPct val="100000"/>
              </a:lnSpc>
              <a:spcBef>
                <a:spcPts val="0"/>
              </a:spcBef>
              <a:spcAft>
                <a:spcPts val="0"/>
              </a:spcAft>
              <a:buClr>
                <a:schemeClr val="dk1"/>
              </a:buClr>
              <a:buSzPts val="2400"/>
              <a:buNone/>
              <a:defRPr sz="2400">
                <a:solidFill>
                  <a:schemeClr val="dk1"/>
                </a:solidFill>
              </a:defRPr>
            </a:lvl3pPr>
            <a:lvl4pPr lvl="3" algn="ctr" rtl="0">
              <a:lnSpc>
                <a:spcPct val="100000"/>
              </a:lnSpc>
              <a:spcBef>
                <a:spcPts val="0"/>
              </a:spcBef>
              <a:spcAft>
                <a:spcPts val="0"/>
              </a:spcAft>
              <a:buClr>
                <a:schemeClr val="dk1"/>
              </a:buClr>
              <a:buSzPts val="2400"/>
              <a:buNone/>
              <a:defRPr sz="2400">
                <a:solidFill>
                  <a:schemeClr val="dk1"/>
                </a:solidFill>
              </a:defRPr>
            </a:lvl4pPr>
            <a:lvl5pPr lvl="4" algn="ctr" rtl="0">
              <a:lnSpc>
                <a:spcPct val="100000"/>
              </a:lnSpc>
              <a:spcBef>
                <a:spcPts val="0"/>
              </a:spcBef>
              <a:spcAft>
                <a:spcPts val="0"/>
              </a:spcAft>
              <a:buClr>
                <a:schemeClr val="dk1"/>
              </a:buClr>
              <a:buSzPts val="2400"/>
              <a:buNone/>
              <a:defRPr sz="2400">
                <a:solidFill>
                  <a:schemeClr val="dk1"/>
                </a:solidFill>
              </a:defRPr>
            </a:lvl5pPr>
            <a:lvl6pPr lvl="5" algn="ctr" rtl="0">
              <a:lnSpc>
                <a:spcPct val="100000"/>
              </a:lnSpc>
              <a:spcBef>
                <a:spcPts val="0"/>
              </a:spcBef>
              <a:spcAft>
                <a:spcPts val="0"/>
              </a:spcAft>
              <a:buClr>
                <a:schemeClr val="dk1"/>
              </a:buClr>
              <a:buSzPts val="2400"/>
              <a:buNone/>
              <a:defRPr sz="2400">
                <a:solidFill>
                  <a:schemeClr val="dk1"/>
                </a:solidFill>
              </a:defRPr>
            </a:lvl6pPr>
            <a:lvl7pPr lvl="6" algn="ctr" rtl="0">
              <a:lnSpc>
                <a:spcPct val="100000"/>
              </a:lnSpc>
              <a:spcBef>
                <a:spcPts val="0"/>
              </a:spcBef>
              <a:spcAft>
                <a:spcPts val="0"/>
              </a:spcAft>
              <a:buClr>
                <a:schemeClr val="dk1"/>
              </a:buClr>
              <a:buSzPts val="2400"/>
              <a:buNone/>
              <a:defRPr sz="2400">
                <a:solidFill>
                  <a:schemeClr val="dk1"/>
                </a:solidFill>
              </a:defRPr>
            </a:lvl7pPr>
            <a:lvl8pPr lvl="7" algn="ctr" rtl="0">
              <a:lnSpc>
                <a:spcPct val="100000"/>
              </a:lnSpc>
              <a:spcBef>
                <a:spcPts val="0"/>
              </a:spcBef>
              <a:spcAft>
                <a:spcPts val="0"/>
              </a:spcAft>
              <a:buClr>
                <a:schemeClr val="dk1"/>
              </a:buClr>
              <a:buSzPts val="2400"/>
              <a:buNone/>
              <a:defRPr sz="2400">
                <a:solidFill>
                  <a:schemeClr val="dk1"/>
                </a:solidFill>
              </a:defRPr>
            </a:lvl8pPr>
            <a:lvl9pPr lvl="8" algn="ctr" rtl="0">
              <a:lnSpc>
                <a:spcPct val="100000"/>
              </a:lnSpc>
              <a:spcBef>
                <a:spcPts val="0"/>
              </a:spcBef>
              <a:spcAft>
                <a:spcPts val="0"/>
              </a:spcAft>
              <a:buClr>
                <a:schemeClr val="dk1"/>
              </a:buClr>
              <a:buSzPts val="2400"/>
              <a:buNone/>
              <a:defRPr sz="2400">
                <a:solidFill>
                  <a:schemeClr val="dk1"/>
                </a:solidFill>
              </a:defRPr>
            </a:lvl9pPr>
          </a:lstStyle>
          <a:p>
            <a:endParaRPr/>
          </a:p>
        </p:txBody>
      </p:sp>
      <p:sp>
        <p:nvSpPr>
          <p:cNvPr id="376" name="Google Shape;376;p20"/>
          <p:cNvSpPr txBox="1">
            <a:spLocks noGrp="1"/>
          </p:cNvSpPr>
          <p:nvPr>
            <p:ph type="subTitle" idx="7"/>
          </p:nvPr>
        </p:nvSpPr>
        <p:spPr>
          <a:xfrm>
            <a:off x="4990613" y="1255225"/>
            <a:ext cx="3012300" cy="5259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1800">
                <a:solidFill>
                  <a:schemeClr val="dk1"/>
                </a:solidFill>
              </a:defRPr>
            </a:lvl1pPr>
            <a:lvl2pPr lvl="1" algn="ctr" rtl="0">
              <a:lnSpc>
                <a:spcPct val="100000"/>
              </a:lnSpc>
              <a:spcBef>
                <a:spcPts val="0"/>
              </a:spcBef>
              <a:spcAft>
                <a:spcPts val="0"/>
              </a:spcAft>
              <a:buClr>
                <a:schemeClr val="dk1"/>
              </a:buClr>
              <a:buSzPts val="2400"/>
              <a:buNone/>
              <a:defRPr sz="2400">
                <a:solidFill>
                  <a:schemeClr val="dk1"/>
                </a:solidFill>
              </a:defRPr>
            </a:lvl2pPr>
            <a:lvl3pPr lvl="2" algn="ctr" rtl="0">
              <a:lnSpc>
                <a:spcPct val="100000"/>
              </a:lnSpc>
              <a:spcBef>
                <a:spcPts val="0"/>
              </a:spcBef>
              <a:spcAft>
                <a:spcPts val="0"/>
              </a:spcAft>
              <a:buClr>
                <a:schemeClr val="dk1"/>
              </a:buClr>
              <a:buSzPts val="2400"/>
              <a:buNone/>
              <a:defRPr sz="2400">
                <a:solidFill>
                  <a:schemeClr val="dk1"/>
                </a:solidFill>
              </a:defRPr>
            </a:lvl3pPr>
            <a:lvl4pPr lvl="3" algn="ctr" rtl="0">
              <a:lnSpc>
                <a:spcPct val="100000"/>
              </a:lnSpc>
              <a:spcBef>
                <a:spcPts val="0"/>
              </a:spcBef>
              <a:spcAft>
                <a:spcPts val="0"/>
              </a:spcAft>
              <a:buClr>
                <a:schemeClr val="dk1"/>
              </a:buClr>
              <a:buSzPts val="2400"/>
              <a:buNone/>
              <a:defRPr sz="2400">
                <a:solidFill>
                  <a:schemeClr val="dk1"/>
                </a:solidFill>
              </a:defRPr>
            </a:lvl4pPr>
            <a:lvl5pPr lvl="4" algn="ctr" rtl="0">
              <a:lnSpc>
                <a:spcPct val="100000"/>
              </a:lnSpc>
              <a:spcBef>
                <a:spcPts val="0"/>
              </a:spcBef>
              <a:spcAft>
                <a:spcPts val="0"/>
              </a:spcAft>
              <a:buClr>
                <a:schemeClr val="dk1"/>
              </a:buClr>
              <a:buSzPts val="2400"/>
              <a:buNone/>
              <a:defRPr sz="2400">
                <a:solidFill>
                  <a:schemeClr val="dk1"/>
                </a:solidFill>
              </a:defRPr>
            </a:lvl5pPr>
            <a:lvl6pPr lvl="5" algn="ctr" rtl="0">
              <a:lnSpc>
                <a:spcPct val="100000"/>
              </a:lnSpc>
              <a:spcBef>
                <a:spcPts val="0"/>
              </a:spcBef>
              <a:spcAft>
                <a:spcPts val="0"/>
              </a:spcAft>
              <a:buClr>
                <a:schemeClr val="dk1"/>
              </a:buClr>
              <a:buSzPts val="2400"/>
              <a:buNone/>
              <a:defRPr sz="2400">
                <a:solidFill>
                  <a:schemeClr val="dk1"/>
                </a:solidFill>
              </a:defRPr>
            </a:lvl6pPr>
            <a:lvl7pPr lvl="6" algn="ctr" rtl="0">
              <a:lnSpc>
                <a:spcPct val="100000"/>
              </a:lnSpc>
              <a:spcBef>
                <a:spcPts val="0"/>
              </a:spcBef>
              <a:spcAft>
                <a:spcPts val="0"/>
              </a:spcAft>
              <a:buClr>
                <a:schemeClr val="dk1"/>
              </a:buClr>
              <a:buSzPts val="2400"/>
              <a:buNone/>
              <a:defRPr sz="2400">
                <a:solidFill>
                  <a:schemeClr val="dk1"/>
                </a:solidFill>
              </a:defRPr>
            </a:lvl7pPr>
            <a:lvl8pPr lvl="7" algn="ctr" rtl="0">
              <a:lnSpc>
                <a:spcPct val="100000"/>
              </a:lnSpc>
              <a:spcBef>
                <a:spcPts val="0"/>
              </a:spcBef>
              <a:spcAft>
                <a:spcPts val="0"/>
              </a:spcAft>
              <a:buClr>
                <a:schemeClr val="dk1"/>
              </a:buClr>
              <a:buSzPts val="2400"/>
              <a:buNone/>
              <a:defRPr sz="2400">
                <a:solidFill>
                  <a:schemeClr val="dk1"/>
                </a:solidFill>
              </a:defRPr>
            </a:lvl8pPr>
            <a:lvl9pPr lvl="8" algn="ctr" rtl="0">
              <a:lnSpc>
                <a:spcPct val="100000"/>
              </a:lnSpc>
              <a:spcBef>
                <a:spcPts val="0"/>
              </a:spcBef>
              <a:spcAft>
                <a:spcPts val="0"/>
              </a:spcAft>
              <a:buClr>
                <a:schemeClr val="dk1"/>
              </a:buClr>
              <a:buSzPts val="2400"/>
              <a:buNone/>
              <a:defRPr sz="2400">
                <a:solidFill>
                  <a:schemeClr val="dk1"/>
                </a:solidFill>
              </a:defRPr>
            </a:lvl9pPr>
          </a:lstStyle>
          <a:p>
            <a:endParaRPr/>
          </a:p>
        </p:txBody>
      </p:sp>
      <p:sp>
        <p:nvSpPr>
          <p:cNvPr id="377" name="Google Shape;377;p20"/>
          <p:cNvSpPr txBox="1">
            <a:spLocks noGrp="1"/>
          </p:cNvSpPr>
          <p:nvPr>
            <p:ph type="subTitle" idx="8"/>
          </p:nvPr>
        </p:nvSpPr>
        <p:spPr>
          <a:xfrm>
            <a:off x="4990613" y="2954532"/>
            <a:ext cx="3012300" cy="5259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1800">
                <a:solidFill>
                  <a:schemeClr val="dk1"/>
                </a:solidFill>
              </a:defRPr>
            </a:lvl1pPr>
            <a:lvl2pPr lvl="1" algn="ctr" rtl="0">
              <a:lnSpc>
                <a:spcPct val="100000"/>
              </a:lnSpc>
              <a:spcBef>
                <a:spcPts val="0"/>
              </a:spcBef>
              <a:spcAft>
                <a:spcPts val="0"/>
              </a:spcAft>
              <a:buClr>
                <a:schemeClr val="dk1"/>
              </a:buClr>
              <a:buSzPts val="2400"/>
              <a:buNone/>
              <a:defRPr sz="2400">
                <a:solidFill>
                  <a:schemeClr val="dk1"/>
                </a:solidFill>
              </a:defRPr>
            </a:lvl2pPr>
            <a:lvl3pPr lvl="2" algn="ctr" rtl="0">
              <a:lnSpc>
                <a:spcPct val="100000"/>
              </a:lnSpc>
              <a:spcBef>
                <a:spcPts val="0"/>
              </a:spcBef>
              <a:spcAft>
                <a:spcPts val="0"/>
              </a:spcAft>
              <a:buClr>
                <a:schemeClr val="dk1"/>
              </a:buClr>
              <a:buSzPts val="2400"/>
              <a:buNone/>
              <a:defRPr sz="2400">
                <a:solidFill>
                  <a:schemeClr val="dk1"/>
                </a:solidFill>
              </a:defRPr>
            </a:lvl3pPr>
            <a:lvl4pPr lvl="3" algn="ctr" rtl="0">
              <a:lnSpc>
                <a:spcPct val="100000"/>
              </a:lnSpc>
              <a:spcBef>
                <a:spcPts val="0"/>
              </a:spcBef>
              <a:spcAft>
                <a:spcPts val="0"/>
              </a:spcAft>
              <a:buClr>
                <a:schemeClr val="dk1"/>
              </a:buClr>
              <a:buSzPts val="2400"/>
              <a:buNone/>
              <a:defRPr sz="2400">
                <a:solidFill>
                  <a:schemeClr val="dk1"/>
                </a:solidFill>
              </a:defRPr>
            </a:lvl4pPr>
            <a:lvl5pPr lvl="4" algn="ctr" rtl="0">
              <a:lnSpc>
                <a:spcPct val="100000"/>
              </a:lnSpc>
              <a:spcBef>
                <a:spcPts val="0"/>
              </a:spcBef>
              <a:spcAft>
                <a:spcPts val="0"/>
              </a:spcAft>
              <a:buClr>
                <a:schemeClr val="dk1"/>
              </a:buClr>
              <a:buSzPts val="2400"/>
              <a:buNone/>
              <a:defRPr sz="2400">
                <a:solidFill>
                  <a:schemeClr val="dk1"/>
                </a:solidFill>
              </a:defRPr>
            </a:lvl5pPr>
            <a:lvl6pPr lvl="5" algn="ctr" rtl="0">
              <a:lnSpc>
                <a:spcPct val="100000"/>
              </a:lnSpc>
              <a:spcBef>
                <a:spcPts val="0"/>
              </a:spcBef>
              <a:spcAft>
                <a:spcPts val="0"/>
              </a:spcAft>
              <a:buClr>
                <a:schemeClr val="dk1"/>
              </a:buClr>
              <a:buSzPts val="2400"/>
              <a:buNone/>
              <a:defRPr sz="2400">
                <a:solidFill>
                  <a:schemeClr val="dk1"/>
                </a:solidFill>
              </a:defRPr>
            </a:lvl6pPr>
            <a:lvl7pPr lvl="6" algn="ctr" rtl="0">
              <a:lnSpc>
                <a:spcPct val="100000"/>
              </a:lnSpc>
              <a:spcBef>
                <a:spcPts val="0"/>
              </a:spcBef>
              <a:spcAft>
                <a:spcPts val="0"/>
              </a:spcAft>
              <a:buClr>
                <a:schemeClr val="dk1"/>
              </a:buClr>
              <a:buSzPts val="2400"/>
              <a:buNone/>
              <a:defRPr sz="2400">
                <a:solidFill>
                  <a:schemeClr val="dk1"/>
                </a:solidFill>
              </a:defRPr>
            </a:lvl7pPr>
            <a:lvl8pPr lvl="7" algn="ctr" rtl="0">
              <a:lnSpc>
                <a:spcPct val="100000"/>
              </a:lnSpc>
              <a:spcBef>
                <a:spcPts val="0"/>
              </a:spcBef>
              <a:spcAft>
                <a:spcPts val="0"/>
              </a:spcAft>
              <a:buClr>
                <a:schemeClr val="dk1"/>
              </a:buClr>
              <a:buSzPts val="2400"/>
              <a:buNone/>
              <a:defRPr sz="2400">
                <a:solidFill>
                  <a:schemeClr val="dk1"/>
                </a:solidFill>
              </a:defRPr>
            </a:lvl8pPr>
            <a:lvl9pPr lvl="8" algn="ctr" rtl="0">
              <a:lnSpc>
                <a:spcPct val="100000"/>
              </a:lnSpc>
              <a:spcBef>
                <a:spcPts val="0"/>
              </a:spcBef>
              <a:spcAft>
                <a:spcPts val="0"/>
              </a:spcAft>
              <a:buClr>
                <a:schemeClr val="dk1"/>
              </a:buClr>
              <a:buSzPts val="2400"/>
              <a:buNone/>
              <a:defRPr sz="2400">
                <a:solidFill>
                  <a:schemeClr val="dk1"/>
                </a:solidFill>
              </a:defRPr>
            </a:lvl9pPr>
          </a:lstStyle>
          <a:p>
            <a:endParaRPr/>
          </a:p>
        </p:txBody>
      </p:sp>
      <p:grpSp>
        <p:nvGrpSpPr>
          <p:cNvPr id="378" name="Google Shape;378;p20"/>
          <p:cNvGrpSpPr/>
          <p:nvPr/>
        </p:nvGrpSpPr>
        <p:grpSpPr>
          <a:xfrm>
            <a:off x="344815" y="-292924"/>
            <a:ext cx="8454375" cy="1004525"/>
            <a:chOff x="344815" y="-245899"/>
            <a:chExt cx="8454375" cy="1004525"/>
          </a:xfrm>
        </p:grpSpPr>
        <p:pic>
          <p:nvPicPr>
            <p:cNvPr id="379" name="Google Shape;379;p20"/>
            <p:cNvPicPr preferRelativeResize="0"/>
            <p:nvPr/>
          </p:nvPicPr>
          <p:blipFill>
            <a:blip r:embed="rId3">
              <a:alphaModFix/>
            </a:blip>
            <a:stretch>
              <a:fillRect/>
            </a:stretch>
          </p:blipFill>
          <p:spPr>
            <a:xfrm rot="-3011745">
              <a:off x="7965223" y="-141885"/>
              <a:ext cx="643858" cy="796497"/>
            </a:xfrm>
            <a:prstGeom prst="rect">
              <a:avLst/>
            </a:prstGeom>
            <a:noFill/>
            <a:ln>
              <a:noFill/>
            </a:ln>
          </p:spPr>
        </p:pic>
        <p:pic>
          <p:nvPicPr>
            <p:cNvPr id="380" name="Google Shape;380;p20"/>
            <p:cNvPicPr preferRelativeResize="0"/>
            <p:nvPr/>
          </p:nvPicPr>
          <p:blipFill>
            <a:blip r:embed="rId3">
              <a:alphaModFix/>
            </a:blip>
            <a:stretch>
              <a:fillRect/>
            </a:stretch>
          </p:blipFill>
          <p:spPr>
            <a:xfrm rot="3011745" flipH="1">
              <a:off x="534923" y="-141885"/>
              <a:ext cx="643858" cy="796497"/>
            </a:xfrm>
            <a:prstGeom prst="rect">
              <a:avLst/>
            </a:prstGeom>
            <a:noFill/>
            <a:ln>
              <a:noFill/>
            </a:ln>
          </p:spPr>
        </p:pic>
      </p:grpSp>
      <p:grpSp>
        <p:nvGrpSpPr>
          <p:cNvPr id="381" name="Google Shape;381;p20"/>
          <p:cNvGrpSpPr/>
          <p:nvPr/>
        </p:nvGrpSpPr>
        <p:grpSpPr>
          <a:xfrm>
            <a:off x="45850" y="37500"/>
            <a:ext cx="9052400" cy="773599"/>
            <a:chOff x="45850" y="37500"/>
            <a:chExt cx="9052400" cy="773599"/>
          </a:xfrm>
        </p:grpSpPr>
        <p:pic>
          <p:nvPicPr>
            <p:cNvPr id="382" name="Google Shape;382;p20"/>
            <p:cNvPicPr preferRelativeResize="0"/>
            <p:nvPr/>
          </p:nvPicPr>
          <p:blipFill>
            <a:blip r:embed="rId4">
              <a:alphaModFix/>
            </a:blip>
            <a:stretch>
              <a:fillRect/>
            </a:stretch>
          </p:blipFill>
          <p:spPr>
            <a:xfrm>
              <a:off x="8555875" y="37500"/>
              <a:ext cx="542375" cy="773599"/>
            </a:xfrm>
            <a:prstGeom prst="rect">
              <a:avLst/>
            </a:prstGeom>
            <a:noFill/>
            <a:ln>
              <a:noFill/>
            </a:ln>
          </p:spPr>
        </p:pic>
        <p:pic>
          <p:nvPicPr>
            <p:cNvPr id="383" name="Google Shape;383;p20"/>
            <p:cNvPicPr preferRelativeResize="0"/>
            <p:nvPr/>
          </p:nvPicPr>
          <p:blipFill>
            <a:blip r:embed="rId4">
              <a:alphaModFix/>
            </a:blip>
            <a:stretch>
              <a:fillRect/>
            </a:stretch>
          </p:blipFill>
          <p:spPr>
            <a:xfrm flipH="1">
              <a:off x="45850" y="37500"/>
              <a:ext cx="542375" cy="773599"/>
            </a:xfrm>
            <a:prstGeom prst="rect">
              <a:avLst/>
            </a:prstGeom>
            <a:noFill/>
            <a:ln>
              <a:noFill/>
            </a:ln>
          </p:spPr>
        </p:pic>
      </p:grpSp>
      <p:grpSp>
        <p:nvGrpSpPr>
          <p:cNvPr id="384" name="Google Shape;384;p20"/>
          <p:cNvGrpSpPr/>
          <p:nvPr/>
        </p:nvGrpSpPr>
        <p:grpSpPr>
          <a:xfrm>
            <a:off x="45742" y="711595"/>
            <a:ext cx="9052499" cy="1319744"/>
            <a:chOff x="45742" y="711595"/>
            <a:chExt cx="9052499" cy="1319744"/>
          </a:xfrm>
        </p:grpSpPr>
        <p:grpSp>
          <p:nvGrpSpPr>
            <p:cNvPr id="385" name="Google Shape;385;p20"/>
            <p:cNvGrpSpPr/>
            <p:nvPr/>
          </p:nvGrpSpPr>
          <p:grpSpPr>
            <a:xfrm>
              <a:off x="8556117" y="711595"/>
              <a:ext cx="542124" cy="1319744"/>
              <a:chOff x="8556117" y="711595"/>
              <a:chExt cx="542124" cy="1319744"/>
            </a:xfrm>
          </p:grpSpPr>
          <p:pic>
            <p:nvPicPr>
              <p:cNvPr id="386" name="Google Shape;386;p20"/>
              <p:cNvPicPr preferRelativeResize="0"/>
              <p:nvPr/>
            </p:nvPicPr>
            <p:blipFill>
              <a:blip r:embed="rId5">
                <a:alphaModFix/>
              </a:blip>
              <a:stretch>
                <a:fillRect/>
              </a:stretch>
            </p:blipFill>
            <p:spPr>
              <a:xfrm>
                <a:off x="8651338" y="1447073"/>
                <a:ext cx="295818" cy="294654"/>
              </a:xfrm>
              <a:prstGeom prst="rect">
                <a:avLst/>
              </a:prstGeom>
              <a:noFill/>
              <a:ln>
                <a:noFill/>
              </a:ln>
            </p:spPr>
          </p:pic>
          <p:pic>
            <p:nvPicPr>
              <p:cNvPr id="387" name="Google Shape;387;p20"/>
              <p:cNvPicPr preferRelativeResize="0"/>
              <p:nvPr/>
            </p:nvPicPr>
            <p:blipFill>
              <a:blip r:embed="rId6">
                <a:alphaModFix/>
              </a:blip>
              <a:stretch>
                <a:fillRect/>
              </a:stretch>
            </p:blipFill>
            <p:spPr>
              <a:xfrm>
                <a:off x="8556117" y="711595"/>
                <a:ext cx="486258" cy="487703"/>
              </a:xfrm>
              <a:prstGeom prst="rect">
                <a:avLst/>
              </a:prstGeom>
              <a:noFill/>
              <a:ln>
                <a:noFill/>
              </a:ln>
            </p:spPr>
          </p:pic>
          <p:pic>
            <p:nvPicPr>
              <p:cNvPr id="388" name="Google Shape;388;p20"/>
              <p:cNvPicPr preferRelativeResize="0"/>
              <p:nvPr/>
            </p:nvPicPr>
            <p:blipFill>
              <a:blip r:embed="rId7">
                <a:alphaModFix/>
              </a:blip>
              <a:stretch>
                <a:fillRect/>
              </a:stretch>
            </p:blipFill>
            <p:spPr>
              <a:xfrm>
                <a:off x="8741167" y="1141920"/>
                <a:ext cx="357073" cy="357068"/>
              </a:xfrm>
              <a:prstGeom prst="rect">
                <a:avLst/>
              </a:prstGeom>
              <a:noFill/>
              <a:ln>
                <a:noFill/>
              </a:ln>
            </p:spPr>
          </p:pic>
          <p:pic>
            <p:nvPicPr>
              <p:cNvPr id="389" name="Google Shape;389;p20"/>
              <p:cNvPicPr preferRelativeResize="0"/>
              <p:nvPr/>
            </p:nvPicPr>
            <p:blipFill>
              <a:blip r:embed="rId7">
                <a:alphaModFix/>
              </a:blip>
              <a:stretch>
                <a:fillRect/>
              </a:stretch>
            </p:blipFill>
            <p:spPr>
              <a:xfrm>
                <a:off x="8741167" y="1674270"/>
                <a:ext cx="357073" cy="357068"/>
              </a:xfrm>
              <a:prstGeom prst="rect">
                <a:avLst/>
              </a:prstGeom>
              <a:noFill/>
              <a:ln>
                <a:noFill/>
              </a:ln>
            </p:spPr>
          </p:pic>
        </p:grpSp>
        <p:grpSp>
          <p:nvGrpSpPr>
            <p:cNvPr id="390" name="Google Shape;390;p20"/>
            <p:cNvGrpSpPr/>
            <p:nvPr/>
          </p:nvGrpSpPr>
          <p:grpSpPr>
            <a:xfrm flipH="1">
              <a:off x="45742" y="711595"/>
              <a:ext cx="542124" cy="1319744"/>
              <a:chOff x="8556117" y="711595"/>
              <a:chExt cx="542124" cy="1319744"/>
            </a:xfrm>
          </p:grpSpPr>
          <p:pic>
            <p:nvPicPr>
              <p:cNvPr id="391" name="Google Shape;391;p20"/>
              <p:cNvPicPr preferRelativeResize="0"/>
              <p:nvPr/>
            </p:nvPicPr>
            <p:blipFill>
              <a:blip r:embed="rId5">
                <a:alphaModFix/>
              </a:blip>
              <a:stretch>
                <a:fillRect/>
              </a:stretch>
            </p:blipFill>
            <p:spPr>
              <a:xfrm>
                <a:off x="8651338" y="1447073"/>
                <a:ext cx="295818" cy="294654"/>
              </a:xfrm>
              <a:prstGeom prst="rect">
                <a:avLst/>
              </a:prstGeom>
              <a:noFill/>
              <a:ln>
                <a:noFill/>
              </a:ln>
            </p:spPr>
          </p:pic>
          <p:pic>
            <p:nvPicPr>
              <p:cNvPr id="392" name="Google Shape;392;p20"/>
              <p:cNvPicPr preferRelativeResize="0"/>
              <p:nvPr/>
            </p:nvPicPr>
            <p:blipFill>
              <a:blip r:embed="rId6">
                <a:alphaModFix/>
              </a:blip>
              <a:stretch>
                <a:fillRect/>
              </a:stretch>
            </p:blipFill>
            <p:spPr>
              <a:xfrm>
                <a:off x="8556117" y="711595"/>
                <a:ext cx="486258" cy="487703"/>
              </a:xfrm>
              <a:prstGeom prst="rect">
                <a:avLst/>
              </a:prstGeom>
              <a:noFill/>
              <a:ln>
                <a:noFill/>
              </a:ln>
            </p:spPr>
          </p:pic>
          <p:pic>
            <p:nvPicPr>
              <p:cNvPr id="393" name="Google Shape;393;p20"/>
              <p:cNvPicPr preferRelativeResize="0"/>
              <p:nvPr/>
            </p:nvPicPr>
            <p:blipFill>
              <a:blip r:embed="rId7">
                <a:alphaModFix/>
              </a:blip>
              <a:stretch>
                <a:fillRect/>
              </a:stretch>
            </p:blipFill>
            <p:spPr>
              <a:xfrm>
                <a:off x="8741167" y="1141920"/>
                <a:ext cx="357073" cy="357068"/>
              </a:xfrm>
              <a:prstGeom prst="rect">
                <a:avLst/>
              </a:prstGeom>
              <a:noFill/>
              <a:ln>
                <a:noFill/>
              </a:ln>
            </p:spPr>
          </p:pic>
          <p:pic>
            <p:nvPicPr>
              <p:cNvPr id="394" name="Google Shape;394;p20"/>
              <p:cNvPicPr preferRelativeResize="0"/>
              <p:nvPr/>
            </p:nvPicPr>
            <p:blipFill>
              <a:blip r:embed="rId7">
                <a:alphaModFix/>
              </a:blip>
              <a:stretch>
                <a:fillRect/>
              </a:stretch>
            </p:blipFill>
            <p:spPr>
              <a:xfrm>
                <a:off x="8741167" y="1674270"/>
                <a:ext cx="357073" cy="357068"/>
              </a:xfrm>
              <a:prstGeom prst="rect">
                <a:avLst/>
              </a:prstGeom>
              <a:noFill/>
              <a:ln>
                <a:noFill/>
              </a:ln>
            </p:spPr>
          </p:pic>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395"/>
        <p:cNvGrpSpPr/>
        <p:nvPr/>
      </p:nvGrpSpPr>
      <p:grpSpPr>
        <a:xfrm>
          <a:off x="0" y="0"/>
          <a:ext cx="0" cy="0"/>
          <a:chOff x="0" y="0"/>
          <a:chExt cx="0" cy="0"/>
        </a:xfrm>
      </p:grpSpPr>
      <p:pic>
        <p:nvPicPr>
          <p:cNvPr id="396" name="Google Shape;396;p21"/>
          <p:cNvPicPr preferRelativeResize="0"/>
          <p:nvPr/>
        </p:nvPicPr>
        <p:blipFill>
          <a:blip r:embed="rId2">
            <a:alphaModFix amt="20000"/>
          </a:blip>
          <a:stretch>
            <a:fillRect/>
          </a:stretch>
        </p:blipFill>
        <p:spPr>
          <a:xfrm flipH="1">
            <a:off x="-106" y="0"/>
            <a:ext cx="9144003" cy="5143501"/>
          </a:xfrm>
          <a:prstGeom prst="rect">
            <a:avLst/>
          </a:prstGeom>
          <a:noFill/>
          <a:ln>
            <a:noFill/>
          </a:ln>
        </p:spPr>
      </p:pic>
      <p:sp>
        <p:nvSpPr>
          <p:cNvPr id="397" name="Google Shape;397;p21"/>
          <p:cNvSpPr/>
          <p:nvPr/>
        </p:nvSpPr>
        <p:spPr>
          <a:xfrm flipH="1">
            <a:off x="191472" y="188850"/>
            <a:ext cx="8760900" cy="4765800"/>
          </a:xfrm>
          <a:prstGeom prst="plaque">
            <a:avLst>
              <a:gd name="adj" fmla="val 4782"/>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aleway"/>
              <a:ea typeface="Raleway"/>
              <a:cs typeface="Raleway"/>
              <a:sym typeface="Raleway"/>
            </a:endParaRPr>
          </a:p>
        </p:txBody>
      </p:sp>
      <p:sp>
        <p:nvSpPr>
          <p:cNvPr id="398" name="Google Shape;398;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99" name="Google Shape;399;p21"/>
          <p:cNvSpPr txBox="1">
            <a:spLocks noGrp="1"/>
          </p:cNvSpPr>
          <p:nvPr>
            <p:ph type="subTitle" idx="1"/>
          </p:nvPr>
        </p:nvSpPr>
        <p:spPr>
          <a:xfrm>
            <a:off x="722572" y="1673009"/>
            <a:ext cx="2459100" cy="1055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00" name="Google Shape;400;p21"/>
          <p:cNvSpPr txBox="1">
            <a:spLocks noGrp="1"/>
          </p:cNvSpPr>
          <p:nvPr>
            <p:ph type="subTitle" idx="2"/>
          </p:nvPr>
        </p:nvSpPr>
        <p:spPr>
          <a:xfrm>
            <a:off x="3343088" y="1673009"/>
            <a:ext cx="2459100" cy="1055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01" name="Google Shape;401;p21"/>
          <p:cNvSpPr txBox="1">
            <a:spLocks noGrp="1"/>
          </p:cNvSpPr>
          <p:nvPr>
            <p:ph type="subTitle" idx="3"/>
          </p:nvPr>
        </p:nvSpPr>
        <p:spPr>
          <a:xfrm>
            <a:off x="5967152" y="1673009"/>
            <a:ext cx="2459700" cy="1055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02" name="Google Shape;402;p21"/>
          <p:cNvSpPr txBox="1">
            <a:spLocks noGrp="1"/>
          </p:cNvSpPr>
          <p:nvPr>
            <p:ph type="subTitle" idx="4"/>
          </p:nvPr>
        </p:nvSpPr>
        <p:spPr>
          <a:xfrm>
            <a:off x="722572" y="3374121"/>
            <a:ext cx="2459100" cy="1055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03" name="Google Shape;403;p21"/>
          <p:cNvSpPr txBox="1">
            <a:spLocks noGrp="1"/>
          </p:cNvSpPr>
          <p:nvPr>
            <p:ph type="subTitle" idx="5"/>
          </p:nvPr>
        </p:nvSpPr>
        <p:spPr>
          <a:xfrm>
            <a:off x="3343088" y="3374121"/>
            <a:ext cx="2459100" cy="1055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04" name="Google Shape;404;p21"/>
          <p:cNvSpPr txBox="1">
            <a:spLocks noGrp="1"/>
          </p:cNvSpPr>
          <p:nvPr>
            <p:ph type="subTitle" idx="6"/>
          </p:nvPr>
        </p:nvSpPr>
        <p:spPr>
          <a:xfrm>
            <a:off x="5967152" y="3374121"/>
            <a:ext cx="2459700" cy="1055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05" name="Google Shape;405;p21"/>
          <p:cNvSpPr txBox="1">
            <a:spLocks noGrp="1"/>
          </p:cNvSpPr>
          <p:nvPr>
            <p:ph type="subTitle" idx="7"/>
          </p:nvPr>
        </p:nvSpPr>
        <p:spPr>
          <a:xfrm>
            <a:off x="722572" y="1191375"/>
            <a:ext cx="2459100" cy="5373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1800">
                <a:solidFill>
                  <a:schemeClr val="dk1"/>
                </a:solidFill>
              </a:defRPr>
            </a:lvl1pPr>
            <a:lvl2pPr lvl="1" algn="ctr" rtl="0">
              <a:lnSpc>
                <a:spcPct val="100000"/>
              </a:lnSpc>
              <a:spcBef>
                <a:spcPts val="0"/>
              </a:spcBef>
              <a:spcAft>
                <a:spcPts val="0"/>
              </a:spcAft>
              <a:buClr>
                <a:schemeClr val="dk1"/>
              </a:buClr>
              <a:buSzPts val="2400"/>
              <a:buNone/>
              <a:defRPr sz="2400">
                <a:solidFill>
                  <a:schemeClr val="dk1"/>
                </a:solidFill>
              </a:defRPr>
            </a:lvl2pPr>
            <a:lvl3pPr lvl="2" algn="ctr" rtl="0">
              <a:lnSpc>
                <a:spcPct val="100000"/>
              </a:lnSpc>
              <a:spcBef>
                <a:spcPts val="0"/>
              </a:spcBef>
              <a:spcAft>
                <a:spcPts val="0"/>
              </a:spcAft>
              <a:buClr>
                <a:schemeClr val="dk1"/>
              </a:buClr>
              <a:buSzPts val="2400"/>
              <a:buNone/>
              <a:defRPr sz="2400">
                <a:solidFill>
                  <a:schemeClr val="dk1"/>
                </a:solidFill>
              </a:defRPr>
            </a:lvl3pPr>
            <a:lvl4pPr lvl="3" algn="ctr" rtl="0">
              <a:lnSpc>
                <a:spcPct val="100000"/>
              </a:lnSpc>
              <a:spcBef>
                <a:spcPts val="0"/>
              </a:spcBef>
              <a:spcAft>
                <a:spcPts val="0"/>
              </a:spcAft>
              <a:buClr>
                <a:schemeClr val="dk1"/>
              </a:buClr>
              <a:buSzPts val="2400"/>
              <a:buNone/>
              <a:defRPr sz="2400">
                <a:solidFill>
                  <a:schemeClr val="dk1"/>
                </a:solidFill>
              </a:defRPr>
            </a:lvl4pPr>
            <a:lvl5pPr lvl="4" algn="ctr" rtl="0">
              <a:lnSpc>
                <a:spcPct val="100000"/>
              </a:lnSpc>
              <a:spcBef>
                <a:spcPts val="0"/>
              </a:spcBef>
              <a:spcAft>
                <a:spcPts val="0"/>
              </a:spcAft>
              <a:buClr>
                <a:schemeClr val="dk1"/>
              </a:buClr>
              <a:buSzPts val="2400"/>
              <a:buNone/>
              <a:defRPr sz="2400">
                <a:solidFill>
                  <a:schemeClr val="dk1"/>
                </a:solidFill>
              </a:defRPr>
            </a:lvl5pPr>
            <a:lvl6pPr lvl="5" algn="ctr" rtl="0">
              <a:lnSpc>
                <a:spcPct val="100000"/>
              </a:lnSpc>
              <a:spcBef>
                <a:spcPts val="0"/>
              </a:spcBef>
              <a:spcAft>
                <a:spcPts val="0"/>
              </a:spcAft>
              <a:buClr>
                <a:schemeClr val="dk1"/>
              </a:buClr>
              <a:buSzPts val="2400"/>
              <a:buNone/>
              <a:defRPr sz="2400">
                <a:solidFill>
                  <a:schemeClr val="dk1"/>
                </a:solidFill>
              </a:defRPr>
            </a:lvl6pPr>
            <a:lvl7pPr lvl="6" algn="ctr" rtl="0">
              <a:lnSpc>
                <a:spcPct val="100000"/>
              </a:lnSpc>
              <a:spcBef>
                <a:spcPts val="0"/>
              </a:spcBef>
              <a:spcAft>
                <a:spcPts val="0"/>
              </a:spcAft>
              <a:buClr>
                <a:schemeClr val="dk1"/>
              </a:buClr>
              <a:buSzPts val="2400"/>
              <a:buNone/>
              <a:defRPr sz="2400">
                <a:solidFill>
                  <a:schemeClr val="dk1"/>
                </a:solidFill>
              </a:defRPr>
            </a:lvl7pPr>
            <a:lvl8pPr lvl="7" algn="ctr" rtl="0">
              <a:lnSpc>
                <a:spcPct val="100000"/>
              </a:lnSpc>
              <a:spcBef>
                <a:spcPts val="0"/>
              </a:spcBef>
              <a:spcAft>
                <a:spcPts val="0"/>
              </a:spcAft>
              <a:buClr>
                <a:schemeClr val="dk1"/>
              </a:buClr>
              <a:buSzPts val="2400"/>
              <a:buNone/>
              <a:defRPr sz="2400">
                <a:solidFill>
                  <a:schemeClr val="dk1"/>
                </a:solidFill>
              </a:defRPr>
            </a:lvl8pPr>
            <a:lvl9pPr lvl="8" algn="ctr" rtl="0">
              <a:lnSpc>
                <a:spcPct val="100000"/>
              </a:lnSpc>
              <a:spcBef>
                <a:spcPts val="0"/>
              </a:spcBef>
              <a:spcAft>
                <a:spcPts val="0"/>
              </a:spcAft>
              <a:buClr>
                <a:schemeClr val="dk1"/>
              </a:buClr>
              <a:buSzPts val="2400"/>
              <a:buNone/>
              <a:defRPr sz="2400">
                <a:solidFill>
                  <a:schemeClr val="dk1"/>
                </a:solidFill>
              </a:defRPr>
            </a:lvl9pPr>
          </a:lstStyle>
          <a:p>
            <a:endParaRPr/>
          </a:p>
        </p:txBody>
      </p:sp>
      <p:sp>
        <p:nvSpPr>
          <p:cNvPr id="406" name="Google Shape;406;p21"/>
          <p:cNvSpPr txBox="1">
            <a:spLocks noGrp="1"/>
          </p:cNvSpPr>
          <p:nvPr>
            <p:ph type="subTitle" idx="8"/>
          </p:nvPr>
        </p:nvSpPr>
        <p:spPr>
          <a:xfrm>
            <a:off x="3343088" y="1191375"/>
            <a:ext cx="2459100" cy="5373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1800">
                <a:solidFill>
                  <a:schemeClr val="dk1"/>
                </a:solidFill>
              </a:defRPr>
            </a:lvl1pPr>
            <a:lvl2pPr lvl="1" algn="ctr" rtl="0">
              <a:lnSpc>
                <a:spcPct val="100000"/>
              </a:lnSpc>
              <a:spcBef>
                <a:spcPts val="0"/>
              </a:spcBef>
              <a:spcAft>
                <a:spcPts val="0"/>
              </a:spcAft>
              <a:buClr>
                <a:schemeClr val="dk1"/>
              </a:buClr>
              <a:buSzPts val="2400"/>
              <a:buNone/>
              <a:defRPr sz="2400">
                <a:solidFill>
                  <a:schemeClr val="dk1"/>
                </a:solidFill>
              </a:defRPr>
            </a:lvl2pPr>
            <a:lvl3pPr lvl="2" algn="ctr" rtl="0">
              <a:lnSpc>
                <a:spcPct val="100000"/>
              </a:lnSpc>
              <a:spcBef>
                <a:spcPts val="0"/>
              </a:spcBef>
              <a:spcAft>
                <a:spcPts val="0"/>
              </a:spcAft>
              <a:buClr>
                <a:schemeClr val="dk1"/>
              </a:buClr>
              <a:buSzPts val="2400"/>
              <a:buNone/>
              <a:defRPr sz="2400">
                <a:solidFill>
                  <a:schemeClr val="dk1"/>
                </a:solidFill>
              </a:defRPr>
            </a:lvl3pPr>
            <a:lvl4pPr lvl="3" algn="ctr" rtl="0">
              <a:lnSpc>
                <a:spcPct val="100000"/>
              </a:lnSpc>
              <a:spcBef>
                <a:spcPts val="0"/>
              </a:spcBef>
              <a:spcAft>
                <a:spcPts val="0"/>
              </a:spcAft>
              <a:buClr>
                <a:schemeClr val="dk1"/>
              </a:buClr>
              <a:buSzPts val="2400"/>
              <a:buNone/>
              <a:defRPr sz="2400">
                <a:solidFill>
                  <a:schemeClr val="dk1"/>
                </a:solidFill>
              </a:defRPr>
            </a:lvl4pPr>
            <a:lvl5pPr lvl="4" algn="ctr" rtl="0">
              <a:lnSpc>
                <a:spcPct val="100000"/>
              </a:lnSpc>
              <a:spcBef>
                <a:spcPts val="0"/>
              </a:spcBef>
              <a:spcAft>
                <a:spcPts val="0"/>
              </a:spcAft>
              <a:buClr>
                <a:schemeClr val="dk1"/>
              </a:buClr>
              <a:buSzPts val="2400"/>
              <a:buNone/>
              <a:defRPr sz="2400">
                <a:solidFill>
                  <a:schemeClr val="dk1"/>
                </a:solidFill>
              </a:defRPr>
            </a:lvl5pPr>
            <a:lvl6pPr lvl="5" algn="ctr" rtl="0">
              <a:lnSpc>
                <a:spcPct val="100000"/>
              </a:lnSpc>
              <a:spcBef>
                <a:spcPts val="0"/>
              </a:spcBef>
              <a:spcAft>
                <a:spcPts val="0"/>
              </a:spcAft>
              <a:buClr>
                <a:schemeClr val="dk1"/>
              </a:buClr>
              <a:buSzPts val="2400"/>
              <a:buNone/>
              <a:defRPr sz="2400">
                <a:solidFill>
                  <a:schemeClr val="dk1"/>
                </a:solidFill>
              </a:defRPr>
            </a:lvl6pPr>
            <a:lvl7pPr lvl="6" algn="ctr" rtl="0">
              <a:lnSpc>
                <a:spcPct val="100000"/>
              </a:lnSpc>
              <a:spcBef>
                <a:spcPts val="0"/>
              </a:spcBef>
              <a:spcAft>
                <a:spcPts val="0"/>
              </a:spcAft>
              <a:buClr>
                <a:schemeClr val="dk1"/>
              </a:buClr>
              <a:buSzPts val="2400"/>
              <a:buNone/>
              <a:defRPr sz="2400">
                <a:solidFill>
                  <a:schemeClr val="dk1"/>
                </a:solidFill>
              </a:defRPr>
            </a:lvl7pPr>
            <a:lvl8pPr lvl="7" algn="ctr" rtl="0">
              <a:lnSpc>
                <a:spcPct val="100000"/>
              </a:lnSpc>
              <a:spcBef>
                <a:spcPts val="0"/>
              </a:spcBef>
              <a:spcAft>
                <a:spcPts val="0"/>
              </a:spcAft>
              <a:buClr>
                <a:schemeClr val="dk1"/>
              </a:buClr>
              <a:buSzPts val="2400"/>
              <a:buNone/>
              <a:defRPr sz="2400">
                <a:solidFill>
                  <a:schemeClr val="dk1"/>
                </a:solidFill>
              </a:defRPr>
            </a:lvl8pPr>
            <a:lvl9pPr lvl="8" algn="ctr" rtl="0">
              <a:lnSpc>
                <a:spcPct val="100000"/>
              </a:lnSpc>
              <a:spcBef>
                <a:spcPts val="0"/>
              </a:spcBef>
              <a:spcAft>
                <a:spcPts val="0"/>
              </a:spcAft>
              <a:buClr>
                <a:schemeClr val="dk1"/>
              </a:buClr>
              <a:buSzPts val="2400"/>
              <a:buNone/>
              <a:defRPr sz="2400">
                <a:solidFill>
                  <a:schemeClr val="dk1"/>
                </a:solidFill>
              </a:defRPr>
            </a:lvl9pPr>
          </a:lstStyle>
          <a:p>
            <a:endParaRPr/>
          </a:p>
        </p:txBody>
      </p:sp>
      <p:sp>
        <p:nvSpPr>
          <p:cNvPr id="407" name="Google Shape;407;p21"/>
          <p:cNvSpPr txBox="1">
            <a:spLocks noGrp="1"/>
          </p:cNvSpPr>
          <p:nvPr>
            <p:ph type="subTitle" idx="9"/>
          </p:nvPr>
        </p:nvSpPr>
        <p:spPr>
          <a:xfrm>
            <a:off x="5967152" y="1191375"/>
            <a:ext cx="2459700" cy="5373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1800">
                <a:solidFill>
                  <a:schemeClr val="dk1"/>
                </a:solidFill>
              </a:defRPr>
            </a:lvl1pPr>
            <a:lvl2pPr lvl="1" algn="ctr" rtl="0">
              <a:lnSpc>
                <a:spcPct val="100000"/>
              </a:lnSpc>
              <a:spcBef>
                <a:spcPts val="0"/>
              </a:spcBef>
              <a:spcAft>
                <a:spcPts val="0"/>
              </a:spcAft>
              <a:buClr>
                <a:schemeClr val="dk1"/>
              </a:buClr>
              <a:buSzPts val="2400"/>
              <a:buNone/>
              <a:defRPr sz="2400">
                <a:solidFill>
                  <a:schemeClr val="dk1"/>
                </a:solidFill>
              </a:defRPr>
            </a:lvl2pPr>
            <a:lvl3pPr lvl="2" algn="ctr" rtl="0">
              <a:lnSpc>
                <a:spcPct val="100000"/>
              </a:lnSpc>
              <a:spcBef>
                <a:spcPts val="0"/>
              </a:spcBef>
              <a:spcAft>
                <a:spcPts val="0"/>
              </a:spcAft>
              <a:buClr>
                <a:schemeClr val="dk1"/>
              </a:buClr>
              <a:buSzPts val="2400"/>
              <a:buNone/>
              <a:defRPr sz="2400">
                <a:solidFill>
                  <a:schemeClr val="dk1"/>
                </a:solidFill>
              </a:defRPr>
            </a:lvl3pPr>
            <a:lvl4pPr lvl="3" algn="ctr" rtl="0">
              <a:lnSpc>
                <a:spcPct val="100000"/>
              </a:lnSpc>
              <a:spcBef>
                <a:spcPts val="0"/>
              </a:spcBef>
              <a:spcAft>
                <a:spcPts val="0"/>
              </a:spcAft>
              <a:buClr>
                <a:schemeClr val="dk1"/>
              </a:buClr>
              <a:buSzPts val="2400"/>
              <a:buNone/>
              <a:defRPr sz="2400">
                <a:solidFill>
                  <a:schemeClr val="dk1"/>
                </a:solidFill>
              </a:defRPr>
            </a:lvl4pPr>
            <a:lvl5pPr lvl="4" algn="ctr" rtl="0">
              <a:lnSpc>
                <a:spcPct val="100000"/>
              </a:lnSpc>
              <a:spcBef>
                <a:spcPts val="0"/>
              </a:spcBef>
              <a:spcAft>
                <a:spcPts val="0"/>
              </a:spcAft>
              <a:buClr>
                <a:schemeClr val="dk1"/>
              </a:buClr>
              <a:buSzPts val="2400"/>
              <a:buNone/>
              <a:defRPr sz="2400">
                <a:solidFill>
                  <a:schemeClr val="dk1"/>
                </a:solidFill>
              </a:defRPr>
            </a:lvl5pPr>
            <a:lvl6pPr lvl="5" algn="ctr" rtl="0">
              <a:lnSpc>
                <a:spcPct val="100000"/>
              </a:lnSpc>
              <a:spcBef>
                <a:spcPts val="0"/>
              </a:spcBef>
              <a:spcAft>
                <a:spcPts val="0"/>
              </a:spcAft>
              <a:buClr>
                <a:schemeClr val="dk1"/>
              </a:buClr>
              <a:buSzPts val="2400"/>
              <a:buNone/>
              <a:defRPr sz="2400">
                <a:solidFill>
                  <a:schemeClr val="dk1"/>
                </a:solidFill>
              </a:defRPr>
            </a:lvl6pPr>
            <a:lvl7pPr lvl="6" algn="ctr" rtl="0">
              <a:lnSpc>
                <a:spcPct val="100000"/>
              </a:lnSpc>
              <a:spcBef>
                <a:spcPts val="0"/>
              </a:spcBef>
              <a:spcAft>
                <a:spcPts val="0"/>
              </a:spcAft>
              <a:buClr>
                <a:schemeClr val="dk1"/>
              </a:buClr>
              <a:buSzPts val="2400"/>
              <a:buNone/>
              <a:defRPr sz="2400">
                <a:solidFill>
                  <a:schemeClr val="dk1"/>
                </a:solidFill>
              </a:defRPr>
            </a:lvl7pPr>
            <a:lvl8pPr lvl="7" algn="ctr" rtl="0">
              <a:lnSpc>
                <a:spcPct val="100000"/>
              </a:lnSpc>
              <a:spcBef>
                <a:spcPts val="0"/>
              </a:spcBef>
              <a:spcAft>
                <a:spcPts val="0"/>
              </a:spcAft>
              <a:buClr>
                <a:schemeClr val="dk1"/>
              </a:buClr>
              <a:buSzPts val="2400"/>
              <a:buNone/>
              <a:defRPr sz="2400">
                <a:solidFill>
                  <a:schemeClr val="dk1"/>
                </a:solidFill>
              </a:defRPr>
            </a:lvl8pPr>
            <a:lvl9pPr lvl="8" algn="ctr" rtl="0">
              <a:lnSpc>
                <a:spcPct val="100000"/>
              </a:lnSpc>
              <a:spcBef>
                <a:spcPts val="0"/>
              </a:spcBef>
              <a:spcAft>
                <a:spcPts val="0"/>
              </a:spcAft>
              <a:buClr>
                <a:schemeClr val="dk1"/>
              </a:buClr>
              <a:buSzPts val="2400"/>
              <a:buNone/>
              <a:defRPr sz="2400">
                <a:solidFill>
                  <a:schemeClr val="dk1"/>
                </a:solidFill>
              </a:defRPr>
            </a:lvl9pPr>
          </a:lstStyle>
          <a:p>
            <a:endParaRPr/>
          </a:p>
        </p:txBody>
      </p:sp>
      <p:sp>
        <p:nvSpPr>
          <p:cNvPr id="408" name="Google Shape;408;p21"/>
          <p:cNvSpPr txBox="1">
            <a:spLocks noGrp="1"/>
          </p:cNvSpPr>
          <p:nvPr>
            <p:ph type="subTitle" idx="13"/>
          </p:nvPr>
        </p:nvSpPr>
        <p:spPr>
          <a:xfrm>
            <a:off x="722572" y="2887975"/>
            <a:ext cx="2459100" cy="5373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1800">
                <a:solidFill>
                  <a:schemeClr val="dk1"/>
                </a:solidFill>
              </a:defRPr>
            </a:lvl1pPr>
            <a:lvl2pPr lvl="1" algn="ctr" rtl="0">
              <a:lnSpc>
                <a:spcPct val="100000"/>
              </a:lnSpc>
              <a:spcBef>
                <a:spcPts val="0"/>
              </a:spcBef>
              <a:spcAft>
                <a:spcPts val="0"/>
              </a:spcAft>
              <a:buClr>
                <a:schemeClr val="dk1"/>
              </a:buClr>
              <a:buSzPts val="2400"/>
              <a:buNone/>
              <a:defRPr sz="2400">
                <a:solidFill>
                  <a:schemeClr val="dk1"/>
                </a:solidFill>
              </a:defRPr>
            </a:lvl2pPr>
            <a:lvl3pPr lvl="2" algn="ctr" rtl="0">
              <a:lnSpc>
                <a:spcPct val="100000"/>
              </a:lnSpc>
              <a:spcBef>
                <a:spcPts val="0"/>
              </a:spcBef>
              <a:spcAft>
                <a:spcPts val="0"/>
              </a:spcAft>
              <a:buClr>
                <a:schemeClr val="dk1"/>
              </a:buClr>
              <a:buSzPts val="2400"/>
              <a:buNone/>
              <a:defRPr sz="2400">
                <a:solidFill>
                  <a:schemeClr val="dk1"/>
                </a:solidFill>
              </a:defRPr>
            </a:lvl3pPr>
            <a:lvl4pPr lvl="3" algn="ctr" rtl="0">
              <a:lnSpc>
                <a:spcPct val="100000"/>
              </a:lnSpc>
              <a:spcBef>
                <a:spcPts val="0"/>
              </a:spcBef>
              <a:spcAft>
                <a:spcPts val="0"/>
              </a:spcAft>
              <a:buClr>
                <a:schemeClr val="dk1"/>
              </a:buClr>
              <a:buSzPts val="2400"/>
              <a:buNone/>
              <a:defRPr sz="2400">
                <a:solidFill>
                  <a:schemeClr val="dk1"/>
                </a:solidFill>
              </a:defRPr>
            </a:lvl4pPr>
            <a:lvl5pPr lvl="4" algn="ctr" rtl="0">
              <a:lnSpc>
                <a:spcPct val="100000"/>
              </a:lnSpc>
              <a:spcBef>
                <a:spcPts val="0"/>
              </a:spcBef>
              <a:spcAft>
                <a:spcPts val="0"/>
              </a:spcAft>
              <a:buClr>
                <a:schemeClr val="dk1"/>
              </a:buClr>
              <a:buSzPts val="2400"/>
              <a:buNone/>
              <a:defRPr sz="2400">
                <a:solidFill>
                  <a:schemeClr val="dk1"/>
                </a:solidFill>
              </a:defRPr>
            </a:lvl5pPr>
            <a:lvl6pPr lvl="5" algn="ctr" rtl="0">
              <a:lnSpc>
                <a:spcPct val="100000"/>
              </a:lnSpc>
              <a:spcBef>
                <a:spcPts val="0"/>
              </a:spcBef>
              <a:spcAft>
                <a:spcPts val="0"/>
              </a:spcAft>
              <a:buClr>
                <a:schemeClr val="dk1"/>
              </a:buClr>
              <a:buSzPts val="2400"/>
              <a:buNone/>
              <a:defRPr sz="2400">
                <a:solidFill>
                  <a:schemeClr val="dk1"/>
                </a:solidFill>
              </a:defRPr>
            </a:lvl6pPr>
            <a:lvl7pPr lvl="6" algn="ctr" rtl="0">
              <a:lnSpc>
                <a:spcPct val="100000"/>
              </a:lnSpc>
              <a:spcBef>
                <a:spcPts val="0"/>
              </a:spcBef>
              <a:spcAft>
                <a:spcPts val="0"/>
              </a:spcAft>
              <a:buClr>
                <a:schemeClr val="dk1"/>
              </a:buClr>
              <a:buSzPts val="2400"/>
              <a:buNone/>
              <a:defRPr sz="2400">
                <a:solidFill>
                  <a:schemeClr val="dk1"/>
                </a:solidFill>
              </a:defRPr>
            </a:lvl7pPr>
            <a:lvl8pPr lvl="7" algn="ctr" rtl="0">
              <a:lnSpc>
                <a:spcPct val="100000"/>
              </a:lnSpc>
              <a:spcBef>
                <a:spcPts val="0"/>
              </a:spcBef>
              <a:spcAft>
                <a:spcPts val="0"/>
              </a:spcAft>
              <a:buClr>
                <a:schemeClr val="dk1"/>
              </a:buClr>
              <a:buSzPts val="2400"/>
              <a:buNone/>
              <a:defRPr sz="2400">
                <a:solidFill>
                  <a:schemeClr val="dk1"/>
                </a:solidFill>
              </a:defRPr>
            </a:lvl8pPr>
            <a:lvl9pPr lvl="8" algn="ctr" rtl="0">
              <a:lnSpc>
                <a:spcPct val="100000"/>
              </a:lnSpc>
              <a:spcBef>
                <a:spcPts val="0"/>
              </a:spcBef>
              <a:spcAft>
                <a:spcPts val="0"/>
              </a:spcAft>
              <a:buClr>
                <a:schemeClr val="dk1"/>
              </a:buClr>
              <a:buSzPts val="2400"/>
              <a:buNone/>
              <a:defRPr sz="2400">
                <a:solidFill>
                  <a:schemeClr val="dk1"/>
                </a:solidFill>
              </a:defRPr>
            </a:lvl9pPr>
          </a:lstStyle>
          <a:p>
            <a:endParaRPr/>
          </a:p>
        </p:txBody>
      </p:sp>
      <p:sp>
        <p:nvSpPr>
          <p:cNvPr id="409" name="Google Shape;409;p21"/>
          <p:cNvSpPr txBox="1">
            <a:spLocks noGrp="1"/>
          </p:cNvSpPr>
          <p:nvPr>
            <p:ph type="subTitle" idx="14"/>
          </p:nvPr>
        </p:nvSpPr>
        <p:spPr>
          <a:xfrm>
            <a:off x="3341813" y="2887975"/>
            <a:ext cx="2459100" cy="5373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1800">
                <a:solidFill>
                  <a:schemeClr val="dk1"/>
                </a:solidFill>
              </a:defRPr>
            </a:lvl1pPr>
            <a:lvl2pPr lvl="1" algn="ctr" rtl="0">
              <a:lnSpc>
                <a:spcPct val="100000"/>
              </a:lnSpc>
              <a:spcBef>
                <a:spcPts val="0"/>
              </a:spcBef>
              <a:spcAft>
                <a:spcPts val="0"/>
              </a:spcAft>
              <a:buClr>
                <a:schemeClr val="dk1"/>
              </a:buClr>
              <a:buSzPts val="2400"/>
              <a:buNone/>
              <a:defRPr sz="2400">
                <a:solidFill>
                  <a:schemeClr val="dk1"/>
                </a:solidFill>
              </a:defRPr>
            </a:lvl2pPr>
            <a:lvl3pPr lvl="2" algn="ctr" rtl="0">
              <a:lnSpc>
                <a:spcPct val="100000"/>
              </a:lnSpc>
              <a:spcBef>
                <a:spcPts val="0"/>
              </a:spcBef>
              <a:spcAft>
                <a:spcPts val="0"/>
              </a:spcAft>
              <a:buClr>
                <a:schemeClr val="dk1"/>
              </a:buClr>
              <a:buSzPts val="2400"/>
              <a:buNone/>
              <a:defRPr sz="2400">
                <a:solidFill>
                  <a:schemeClr val="dk1"/>
                </a:solidFill>
              </a:defRPr>
            </a:lvl3pPr>
            <a:lvl4pPr lvl="3" algn="ctr" rtl="0">
              <a:lnSpc>
                <a:spcPct val="100000"/>
              </a:lnSpc>
              <a:spcBef>
                <a:spcPts val="0"/>
              </a:spcBef>
              <a:spcAft>
                <a:spcPts val="0"/>
              </a:spcAft>
              <a:buClr>
                <a:schemeClr val="dk1"/>
              </a:buClr>
              <a:buSzPts val="2400"/>
              <a:buNone/>
              <a:defRPr sz="2400">
                <a:solidFill>
                  <a:schemeClr val="dk1"/>
                </a:solidFill>
              </a:defRPr>
            </a:lvl4pPr>
            <a:lvl5pPr lvl="4" algn="ctr" rtl="0">
              <a:lnSpc>
                <a:spcPct val="100000"/>
              </a:lnSpc>
              <a:spcBef>
                <a:spcPts val="0"/>
              </a:spcBef>
              <a:spcAft>
                <a:spcPts val="0"/>
              </a:spcAft>
              <a:buClr>
                <a:schemeClr val="dk1"/>
              </a:buClr>
              <a:buSzPts val="2400"/>
              <a:buNone/>
              <a:defRPr sz="2400">
                <a:solidFill>
                  <a:schemeClr val="dk1"/>
                </a:solidFill>
              </a:defRPr>
            </a:lvl5pPr>
            <a:lvl6pPr lvl="5" algn="ctr" rtl="0">
              <a:lnSpc>
                <a:spcPct val="100000"/>
              </a:lnSpc>
              <a:spcBef>
                <a:spcPts val="0"/>
              </a:spcBef>
              <a:spcAft>
                <a:spcPts val="0"/>
              </a:spcAft>
              <a:buClr>
                <a:schemeClr val="dk1"/>
              </a:buClr>
              <a:buSzPts val="2400"/>
              <a:buNone/>
              <a:defRPr sz="2400">
                <a:solidFill>
                  <a:schemeClr val="dk1"/>
                </a:solidFill>
              </a:defRPr>
            </a:lvl6pPr>
            <a:lvl7pPr lvl="6" algn="ctr" rtl="0">
              <a:lnSpc>
                <a:spcPct val="100000"/>
              </a:lnSpc>
              <a:spcBef>
                <a:spcPts val="0"/>
              </a:spcBef>
              <a:spcAft>
                <a:spcPts val="0"/>
              </a:spcAft>
              <a:buClr>
                <a:schemeClr val="dk1"/>
              </a:buClr>
              <a:buSzPts val="2400"/>
              <a:buNone/>
              <a:defRPr sz="2400">
                <a:solidFill>
                  <a:schemeClr val="dk1"/>
                </a:solidFill>
              </a:defRPr>
            </a:lvl7pPr>
            <a:lvl8pPr lvl="7" algn="ctr" rtl="0">
              <a:lnSpc>
                <a:spcPct val="100000"/>
              </a:lnSpc>
              <a:spcBef>
                <a:spcPts val="0"/>
              </a:spcBef>
              <a:spcAft>
                <a:spcPts val="0"/>
              </a:spcAft>
              <a:buClr>
                <a:schemeClr val="dk1"/>
              </a:buClr>
              <a:buSzPts val="2400"/>
              <a:buNone/>
              <a:defRPr sz="2400">
                <a:solidFill>
                  <a:schemeClr val="dk1"/>
                </a:solidFill>
              </a:defRPr>
            </a:lvl8pPr>
            <a:lvl9pPr lvl="8" algn="ctr" rtl="0">
              <a:lnSpc>
                <a:spcPct val="100000"/>
              </a:lnSpc>
              <a:spcBef>
                <a:spcPts val="0"/>
              </a:spcBef>
              <a:spcAft>
                <a:spcPts val="0"/>
              </a:spcAft>
              <a:buClr>
                <a:schemeClr val="dk1"/>
              </a:buClr>
              <a:buSzPts val="2400"/>
              <a:buNone/>
              <a:defRPr sz="2400">
                <a:solidFill>
                  <a:schemeClr val="dk1"/>
                </a:solidFill>
              </a:defRPr>
            </a:lvl9pPr>
          </a:lstStyle>
          <a:p>
            <a:endParaRPr/>
          </a:p>
        </p:txBody>
      </p:sp>
      <p:sp>
        <p:nvSpPr>
          <p:cNvPr id="410" name="Google Shape;410;p21"/>
          <p:cNvSpPr txBox="1">
            <a:spLocks noGrp="1"/>
          </p:cNvSpPr>
          <p:nvPr>
            <p:ph type="subTitle" idx="15"/>
          </p:nvPr>
        </p:nvSpPr>
        <p:spPr>
          <a:xfrm>
            <a:off x="5967452" y="2887975"/>
            <a:ext cx="2459100" cy="5373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1800">
                <a:solidFill>
                  <a:schemeClr val="dk1"/>
                </a:solidFill>
              </a:defRPr>
            </a:lvl1pPr>
            <a:lvl2pPr lvl="1" algn="ctr" rtl="0">
              <a:lnSpc>
                <a:spcPct val="100000"/>
              </a:lnSpc>
              <a:spcBef>
                <a:spcPts val="0"/>
              </a:spcBef>
              <a:spcAft>
                <a:spcPts val="0"/>
              </a:spcAft>
              <a:buClr>
                <a:schemeClr val="dk1"/>
              </a:buClr>
              <a:buSzPts val="2400"/>
              <a:buNone/>
              <a:defRPr sz="2400">
                <a:solidFill>
                  <a:schemeClr val="dk1"/>
                </a:solidFill>
              </a:defRPr>
            </a:lvl2pPr>
            <a:lvl3pPr lvl="2" algn="ctr" rtl="0">
              <a:lnSpc>
                <a:spcPct val="100000"/>
              </a:lnSpc>
              <a:spcBef>
                <a:spcPts val="0"/>
              </a:spcBef>
              <a:spcAft>
                <a:spcPts val="0"/>
              </a:spcAft>
              <a:buClr>
                <a:schemeClr val="dk1"/>
              </a:buClr>
              <a:buSzPts val="2400"/>
              <a:buNone/>
              <a:defRPr sz="2400">
                <a:solidFill>
                  <a:schemeClr val="dk1"/>
                </a:solidFill>
              </a:defRPr>
            </a:lvl3pPr>
            <a:lvl4pPr lvl="3" algn="ctr" rtl="0">
              <a:lnSpc>
                <a:spcPct val="100000"/>
              </a:lnSpc>
              <a:spcBef>
                <a:spcPts val="0"/>
              </a:spcBef>
              <a:spcAft>
                <a:spcPts val="0"/>
              </a:spcAft>
              <a:buClr>
                <a:schemeClr val="dk1"/>
              </a:buClr>
              <a:buSzPts val="2400"/>
              <a:buNone/>
              <a:defRPr sz="2400">
                <a:solidFill>
                  <a:schemeClr val="dk1"/>
                </a:solidFill>
              </a:defRPr>
            </a:lvl4pPr>
            <a:lvl5pPr lvl="4" algn="ctr" rtl="0">
              <a:lnSpc>
                <a:spcPct val="100000"/>
              </a:lnSpc>
              <a:spcBef>
                <a:spcPts val="0"/>
              </a:spcBef>
              <a:spcAft>
                <a:spcPts val="0"/>
              </a:spcAft>
              <a:buClr>
                <a:schemeClr val="dk1"/>
              </a:buClr>
              <a:buSzPts val="2400"/>
              <a:buNone/>
              <a:defRPr sz="2400">
                <a:solidFill>
                  <a:schemeClr val="dk1"/>
                </a:solidFill>
              </a:defRPr>
            </a:lvl5pPr>
            <a:lvl6pPr lvl="5" algn="ctr" rtl="0">
              <a:lnSpc>
                <a:spcPct val="100000"/>
              </a:lnSpc>
              <a:spcBef>
                <a:spcPts val="0"/>
              </a:spcBef>
              <a:spcAft>
                <a:spcPts val="0"/>
              </a:spcAft>
              <a:buClr>
                <a:schemeClr val="dk1"/>
              </a:buClr>
              <a:buSzPts val="2400"/>
              <a:buNone/>
              <a:defRPr sz="2400">
                <a:solidFill>
                  <a:schemeClr val="dk1"/>
                </a:solidFill>
              </a:defRPr>
            </a:lvl6pPr>
            <a:lvl7pPr lvl="6" algn="ctr" rtl="0">
              <a:lnSpc>
                <a:spcPct val="100000"/>
              </a:lnSpc>
              <a:spcBef>
                <a:spcPts val="0"/>
              </a:spcBef>
              <a:spcAft>
                <a:spcPts val="0"/>
              </a:spcAft>
              <a:buClr>
                <a:schemeClr val="dk1"/>
              </a:buClr>
              <a:buSzPts val="2400"/>
              <a:buNone/>
              <a:defRPr sz="2400">
                <a:solidFill>
                  <a:schemeClr val="dk1"/>
                </a:solidFill>
              </a:defRPr>
            </a:lvl7pPr>
            <a:lvl8pPr lvl="7" algn="ctr" rtl="0">
              <a:lnSpc>
                <a:spcPct val="100000"/>
              </a:lnSpc>
              <a:spcBef>
                <a:spcPts val="0"/>
              </a:spcBef>
              <a:spcAft>
                <a:spcPts val="0"/>
              </a:spcAft>
              <a:buClr>
                <a:schemeClr val="dk1"/>
              </a:buClr>
              <a:buSzPts val="2400"/>
              <a:buNone/>
              <a:defRPr sz="2400">
                <a:solidFill>
                  <a:schemeClr val="dk1"/>
                </a:solidFill>
              </a:defRPr>
            </a:lvl8pPr>
            <a:lvl9pPr lvl="8" algn="ctr" rtl="0">
              <a:lnSpc>
                <a:spcPct val="100000"/>
              </a:lnSpc>
              <a:spcBef>
                <a:spcPts val="0"/>
              </a:spcBef>
              <a:spcAft>
                <a:spcPts val="0"/>
              </a:spcAft>
              <a:buClr>
                <a:schemeClr val="dk1"/>
              </a:buClr>
              <a:buSzPts val="2400"/>
              <a:buNone/>
              <a:defRPr sz="2400">
                <a:solidFill>
                  <a:schemeClr val="dk1"/>
                </a:solidFill>
              </a:defRPr>
            </a:lvl9pPr>
          </a:lstStyle>
          <a:p>
            <a:endParaRPr/>
          </a:p>
        </p:txBody>
      </p:sp>
      <p:grpSp>
        <p:nvGrpSpPr>
          <p:cNvPr id="411" name="Google Shape;411;p21"/>
          <p:cNvGrpSpPr/>
          <p:nvPr/>
        </p:nvGrpSpPr>
        <p:grpSpPr>
          <a:xfrm>
            <a:off x="2532573" y="4395700"/>
            <a:ext cx="4078950" cy="1030325"/>
            <a:chOff x="2532573" y="4395700"/>
            <a:chExt cx="4078950" cy="1030325"/>
          </a:xfrm>
        </p:grpSpPr>
        <p:pic>
          <p:nvPicPr>
            <p:cNvPr id="412" name="Google Shape;412;p21"/>
            <p:cNvPicPr preferRelativeResize="0"/>
            <p:nvPr/>
          </p:nvPicPr>
          <p:blipFill>
            <a:blip r:embed="rId3">
              <a:alphaModFix/>
            </a:blip>
            <a:stretch>
              <a:fillRect/>
            </a:stretch>
          </p:blipFill>
          <p:spPr>
            <a:xfrm rot="-3340549">
              <a:off x="2730572" y="4492533"/>
              <a:ext cx="676326" cy="836660"/>
            </a:xfrm>
            <a:prstGeom prst="rect">
              <a:avLst/>
            </a:prstGeom>
            <a:noFill/>
            <a:ln>
              <a:noFill/>
            </a:ln>
          </p:spPr>
        </p:pic>
        <p:pic>
          <p:nvPicPr>
            <p:cNvPr id="413" name="Google Shape;413;p21"/>
            <p:cNvPicPr preferRelativeResize="0"/>
            <p:nvPr/>
          </p:nvPicPr>
          <p:blipFill>
            <a:blip r:embed="rId3">
              <a:alphaModFix/>
            </a:blip>
            <a:stretch>
              <a:fillRect/>
            </a:stretch>
          </p:blipFill>
          <p:spPr>
            <a:xfrm rot="3340549" flipH="1">
              <a:off x="5737197" y="4492533"/>
              <a:ext cx="676326" cy="836660"/>
            </a:xfrm>
            <a:prstGeom prst="rect">
              <a:avLst/>
            </a:prstGeom>
            <a:noFill/>
            <a:ln>
              <a:noFill/>
            </a:ln>
          </p:spPr>
        </p:pic>
      </p:grpSp>
      <p:grpSp>
        <p:nvGrpSpPr>
          <p:cNvPr id="414" name="Google Shape;414;p21"/>
          <p:cNvGrpSpPr/>
          <p:nvPr/>
        </p:nvGrpSpPr>
        <p:grpSpPr>
          <a:xfrm>
            <a:off x="3985600" y="4528350"/>
            <a:ext cx="1172900" cy="562675"/>
            <a:chOff x="3985600" y="4528350"/>
            <a:chExt cx="1172900" cy="562675"/>
          </a:xfrm>
        </p:grpSpPr>
        <p:pic>
          <p:nvPicPr>
            <p:cNvPr id="415" name="Google Shape;415;p21"/>
            <p:cNvPicPr preferRelativeResize="0"/>
            <p:nvPr/>
          </p:nvPicPr>
          <p:blipFill>
            <a:blip r:embed="rId4">
              <a:alphaModFix/>
            </a:blip>
            <a:stretch>
              <a:fillRect/>
            </a:stretch>
          </p:blipFill>
          <p:spPr>
            <a:xfrm>
              <a:off x="4318650" y="4528350"/>
              <a:ext cx="561014" cy="562675"/>
            </a:xfrm>
            <a:prstGeom prst="rect">
              <a:avLst/>
            </a:prstGeom>
            <a:noFill/>
            <a:ln>
              <a:noFill/>
            </a:ln>
          </p:spPr>
        </p:pic>
        <p:pic>
          <p:nvPicPr>
            <p:cNvPr id="416" name="Google Shape;416;p21"/>
            <p:cNvPicPr preferRelativeResize="0"/>
            <p:nvPr/>
          </p:nvPicPr>
          <p:blipFill>
            <a:blip r:embed="rId5">
              <a:alphaModFix/>
            </a:blip>
            <a:stretch>
              <a:fillRect/>
            </a:stretch>
          </p:blipFill>
          <p:spPr>
            <a:xfrm>
              <a:off x="3985600" y="4631078"/>
              <a:ext cx="414393" cy="414389"/>
            </a:xfrm>
            <a:prstGeom prst="rect">
              <a:avLst/>
            </a:prstGeom>
            <a:noFill/>
            <a:ln>
              <a:noFill/>
            </a:ln>
          </p:spPr>
        </p:pic>
        <p:pic>
          <p:nvPicPr>
            <p:cNvPr id="417" name="Google Shape;417;p21"/>
            <p:cNvPicPr preferRelativeResize="0"/>
            <p:nvPr/>
          </p:nvPicPr>
          <p:blipFill>
            <a:blip r:embed="rId6">
              <a:alphaModFix/>
            </a:blip>
            <a:stretch>
              <a:fillRect/>
            </a:stretch>
          </p:blipFill>
          <p:spPr>
            <a:xfrm>
              <a:off x="4815195" y="4638708"/>
              <a:ext cx="343305" cy="341955"/>
            </a:xfrm>
            <a:prstGeom prst="rect">
              <a:avLst/>
            </a:prstGeom>
            <a:noFill/>
            <a:ln>
              <a:noFill/>
            </a:ln>
          </p:spPr>
        </p:pic>
      </p:grpSp>
      <p:grpSp>
        <p:nvGrpSpPr>
          <p:cNvPr id="418" name="Google Shape;418;p21"/>
          <p:cNvGrpSpPr/>
          <p:nvPr/>
        </p:nvGrpSpPr>
        <p:grpSpPr>
          <a:xfrm>
            <a:off x="3357997" y="4628240"/>
            <a:ext cx="2428000" cy="420056"/>
            <a:chOff x="3357997" y="4628240"/>
            <a:chExt cx="2428000" cy="420056"/>
          </a:xfrm>
        </p:grpSpPr>
        <p:pic>
          <p:nvPicPr>
            <p:cNvPr id="419" name="Google Shape;419;p21"/>
            <p:cNvPicPr preferRelativeResize="0"/>
            <p:nvPr/>
          </p:nvPicPr>
          <p:blipFill>
            <a:blip r:embed="rId7">
              <a:alphaModFix/>
            </a:blip>
            <a:stretch>
              <a:fillRect/>
            </a:stretch>
          </p:blipFill>
          <p:spPr>
            <a:xfrm>
              <a:off x="3357997" y="4628240"/>
              <a:ext cx="561025" cy="420056"/>
            </a:xfrm>
            <a:prstGeom prst="rect">
              <a:avLst/>
            </a:prstGeom>
            <a:noFill/>
            <a:ln>
              <a:noFill/>
            </a:ln>
          </p:spPr>
        </p:pic>
        <p:pic>
          <p:nvPicPr>
            <p:cNvPr id="420" name="Google Shape;420;p21"/>
            <p:cNvPicPr preferRelativeResize="0"/>
            <p:nvPr/>
          </p:nvPicPr>
          <p:blipFill>
            <a:blip r:embed="rId7">
              <a:alphaModFix/>
            </a:blip>
            <a:stretch>
              <a:fillRect/>
            </a:stretch>
          </p:blipFill>
          <p:spPr>
            <a:xfrm flipH="1">
              <a:off x="5224972" y="4628240"/>
              <a:ext cx="561025" cy="420056"/>
            </a:xfrm>
            <a:prstGeom prst="rect">
              <a:avLst/>
            </a:prstGeom>
            <a:noFill/>
            <a:ln>
              <a:noFill/>
            </a:ln>
          </p:spPr>
        </p:pic>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445"/>
        <p:cNvGrpSpPr/>
        <p:nvPr/>
      </p:nvGrpSpPr>
      <p:grpSpPr>
        <a:xfrm>
          <a:off x="0" y="0"/>
          <a:ext cx="0" cy="0"/>
          <a:chOff x="0" y="0"/>
          <a:chExt cx="0" cy="0"/>
        </a:xfrm>
      </p:grpSpPr>
      <p:pic>
        <p:nvPicPr>
          <p:cNvPr id="446" name="Google Shape;446;p23"/>
          <p:cNvPicPr preferRelativeResize="0"/>
          <p:nvPr/>
        </p:nvPicPr>
        <p:blipFill>
          <a:blip r:embed="rId2">
            <a:alphaModFix amt="20000"/>
          </a:blip>
          <a:stretch>
            <a:fillRect/>
          </a:stretch>
        </p:blipFill>
        <p:spPr>
          <a:xfrm flipH="1">
            <a:off x="-106" y="0"/>
            <a:ext cx="9144003" cy="5143501"/>
          </a:xfrm>
          <a:prstGeom prst="rect">
            <a:avLst/>
          </a:prstGeom>
          <a:noFill/>
          <a:ln>
            <a:noFill/>
          </a:ln>
        </p:spPr>
      </p:pic>
      <p:sp>
        <p:nvSpPr>
          <p:cNvPr id="447" name="Google Shape;447;p23"/>
          <p:cNvSpPr/>
          <p:nvPr/>
        </p:nvSpPr>
        <p:spPr>
          <a:xfrm flipH="1">
            <a:off x="191472" y="188850"/>
            <a:ext cx="8760900" cy="4765800"/>
          </a:xfrm>
          <a:prstGeom prst="plaque">
            <a:avLst>
              <a:gd name="adj" fmla="val 4782"/>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aleway"/>
              <a:ea typeface="Raleway"/>
              <a:cs typeface="Raleway"/>
              <a:sym typeface="Raleway"/>
            </a:endParaRPr>
          </a:p>
        </p:txBody>
      </p:sp>
      <p:grpSp>
        <p:nvGrpSpPr>
          <p:cNvPr id="448" name="Google Shape;448;p23"/>
          <p:cNvGrpSpPr/>
          <p:nvPr/>
        </p:nvGrpSpPr>
        <p:grpSpPr>
          <a:xfrm>
            <a:off x="-84338" y="2879201"/>
            <a:ext cx="9312475" cy="1293275"/>
            <a:chOff x="-84338" y="2879201"/>
            <a:chExt cx="9312475" cy="1293275"/>
          </a:xfrm>
        </p:grpSpPr>
        <p:pic>
          <p:nvPicPr>
            <p:cNvPr id="449" name="Google Shape;449;p23"/>
            <p:cNvPicPr preferRelativeResize="0"/>
            <p:nvPr/>
          </p:nvPicPr>
          <p:blipFill>
            <a:blip r:embed="rId3">
              <a:alphaModFix/>
            </a:blip>
            <a:stretch>
              <a:fillRect/>
            </a:stretch>
          </p:blipFill>
          <p:spPr>
            <a:xfrm rot="2561708">
              <a:off x="149431" y="3021880"/>
              <a:ext cx="814763" cy="1007917"/>
            </a:xfrm>
            <a:prstGeom prst="rect">
              <a:avLst/>
            </a:prstGeom>
            <a:noFill/>
            <a:ln>
              <a:noFill/>
            </a:ln>
          </p:spPr>
        </p:pic>
        <p:pic>
          <p:nvPicPr>
            <p:cNvPr id="450" name="Google Shape;450;p23"/>
            <p:cNvPicPr preferRelativeResize="0"/>
            <p:nvPr/>
          </p:nvPicPr>
          <p:blipFill>
            <a:blip r:embed="rId3">
              <a:alphaModFix/>
            </a:blip>
            <a:stretch>
              <a:fillRect/>
            </a:stretch>
          </p:blipFill>
          <p:spPr>
            <a:xfrm rot="-2561708" flipH="1">
              <a:off x="8179606" y="3021880"/>
              <a:ext cx="814763" cy="1007917"/>
            </a:xfrm>
            <a:prstGeom prst="rect">
              <a:avLst/>
            </a:prstGeom>
            <a:noFill/>
            <a:ln>
              <a:noFill/>
            </a:ln>
          </p:spPr>
        </p:pic>
      </p:grpSp>
      <p:grpSp>
        <p:nvGrpSpPr>
          <p:cNvPr id="451" name="Google Shape;451;p23"/>
          <p:cNvGrpSpPr/>
          <p:nvPr/>
        </p:nvGrpSpPr>
        <p:grpSpPr>
          <a:xfrm>
            <a:off x="89363" y="3828775"/>
            <a:ext cx="8965075" cy="1210076"/>
            <a:chOff x="89363" y="3828775"/>
            <a:chExt cx="8965075" cy="1210076"/>
          </a:xfrm>
        </p:grpSpPr>
        <p:pic>
          <p:nvPicPr>
            <p:cNvPr id="452" name="Google Shape;452;p23"/>
            <p:cNvPicPr preferRelativeResize="0"/>
            <p:nvPr/>
          </p:nvPicPr>
          <p:blipFill>
            <a:blip r:embed="rId4">
              <a:alphaModFix/>
            </a:blip>
            <a:stretch>
              <a:fillRect/>
            </a:stretch>
          </p:blipFill>
          <p:spPr>
            <a:xfrm>
              <a:off x="89363" y="3828775"/>
              <a:ext cx="852425" cy="1210076"/>
            </a:xfrm>
            <a:prstGeom prst="rect">
              <a:avLst/>
            </a:prstGeom>
            <a:noFill/>
            <a:ln>
              <a:noFill/>
            </a:ln>
          </p:spPr>
        </p:pic>
        <p:pic>
          <p:nvPicPr>
            <p:cNvPr id="453" name="Google Shape;453;p23"/>
            <p:cNvPicPr preferRelativeResize="0"/>
            <p:nvPr/>
          </p:nvPicPr>
          <p:blipFill>
            <a:blip r:embed="rId4">
              <a:alphaModFix/>
            </a:blip>
            <a:stretch>
              <a:fillRect/>
            </a:stretch>
          </p:blipFill>
          <p:spPr>
            <a:xfrm flipH="1">
              <a:off x="8202013" y="3828775"/>
              <a:ext cx="852425" cy="1210076"/>
            </a:xfrm>
            <a:prstGeom prst="rect">
              <a:avLst/>
            </a:prstGeom>
            <a:noFill/>
            <a:ln>
              <a:noFill/>
            </a:ln>
          </p:spPr>
        </p:pic>
      </p:grpSp>
      <p:grpSp>
        <p:nvGrpSpPr>
          <p:cNvPr id="454" name="Google Shape;454;p23"/>
          <p:cNvGrpSpPr/>
          <p:nvPr/>
        </p:nvGrpSpPr>
        <p:grpSpPr>
          <a:xfrm>
            <a:off x="746362" y="4571676"/>
            <a:ext cx="7651374" cy="534325"/>
            <a:chOff x="746362" y="4571676"/>
            <a:chExt cx="7651374" cy="534325"/>
          </a:xfrm>
        </p:grpSpPr>
        <p:pic>
          <p:nvPicPr>
            <p:cNvPr id="455" name="Google Shape;455;p23"/>
            <p:cNvPicPr preferRelativeResize="0"/>
            <p:nvPr/>
          </p:nvPicPr>
          <p:blipFill>
            <a:blip r:embed="rId5">
              <a:alphaModFix/>
            </a:blip>
            <a:stretch>
              <a:fillRect/>
            </a:stretch>
          </p:blipFill>
          <p:spPr>
            <a:xfrm>
              <a:off x="7883386" y="4571676"/>
              <a:ext cx="514349" cy="515873"/>
            </a:xfrm>
            <a:prstGeom prst="rect">
              <a:avLst/>
            </a:prstGeom>
            <a:noFill/>
            <a:ln>
              <a:noFill/>
            </a:ln>
          </p:spPr>
        </p:pic>
        <p:pic>
          <p:nvPicPr>
            <p:cNvPr id="456" name="Google Shape;456;p23"/>
            <p:cNvPicPr preferRelativeResize="0"/>
            <p:nvPr/>
          </p:nvPicPr>
          <p:blipFill>
            <a:blip r:embed="rId6">
              <a:alphaModFix/>
            </a:blip>
            <a:stretch>
              <a:fillRect/>
            </a:stretch>
          </p:blipFill>
          <p:spPr>
            <a:xfrm>
              <a:off x="7621862" y="4728309"/>
              <a:ext cx="377701" cy="377692"/>
            </a:xfrm>
            <a:prstGeom prst="rect">
              <a:avLst/>
            </a:prstGeom>
            <a:noFill/>
            <a:ln>
              <a:noFill/>
            </a:ln>
          </p:spPr>
        </p:pic>
        <p:pic>
          <p:nvPicPr>
            <p:cNvPr id="457" name="Google Shape;457;p23"/>
            <p:cNvPicPr preferRelativeResize="0"/>
            <p:nvPr/>
          </p:nvPicPr>
          <p:blipFill>
            <a:blip r:embed="rId5">
              <a:alphaModFix/>
            </a:blip>
            <a:stretch>
              <a:fillRect/>
            </a:stretch>
          </p:blipFill>
          <p:spPr>
            <a:xfrm flipH="1">
              <a:off x="746362" y="4571676"/>
              <a:ext cx="514349" cy="515873"/>
            </a:xfrm>
            <a:prstGeom prst="rect">
              <a:avLst/>
            </a:prstGeom>
            <a:noFill/>
            <a:ln>
              <a:noFill/>
            </a:ln>
          </p:spPr>
        </p:pic>
        <p:pic>
          <p:nvPicPr>
            <p:cNvPr id="458" name="Google Shape;458;p23"/>
            <p:cNvPicPr preferRelativeResize="0"/>
            <p:nvPr/>
          </p:nvPicPr>
          <p:blipFill>
            <a:blip r:embed="rId6">
              <a:alphaModFix/>
            </a:blip>
            <a:stretch>
              <a:fillRect/>
            </a:stretch>
          </p:blipFill>
          <p:spPr>
            <a:xfrm flipH="1">
              <a:off x="1144534" y="4728309"/>
              <a:ext cx="377701" cy="377692"/>
            </a:xfrm>
            <a:prstGeom prst="rect">
              <a:avLst/>
            </a:prstGeom>
            <a:noFill/>
            <a:ln>
              <a:noFill/>
            </a:ln>
          </p:spPr>
        </p:pic>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459"/>
        <p:cNvGrpSpPr/>
        <p:nvPr/>
      </p:nvGrpSpPr>
      <p:grpSpPr>
        <a:xfrm>
          <a:off x="0" y="0"/>
          <a:ext cx="0" cy="0"/>
          <a:chOff x="0" y="0"/>
          <a:chExt cx="0" cy="0"/>
        </a:xfrm>
      </p:grpSpPr>
      <p:pic>
        <p:nvPicPr>
          <p:cNvPr id="460" name="Google Shape;460;p24"/>
          <p:cNvPicPr preferRelativeResize="0"/>
          <p:nvPr/>
        </p:nvPicPr>
        <p:blipFill>
          <a:blip r:embed="rId2">
            <a:alphaModFix amt="20000"/>
          </a:blip>
          <a:stretch>
            <a:fillRect/>
          </a:stretch>
        </p:blipFill>
        <p:spPr>
          <a:xfrm>
            <a:off x="-75" y="0"/>
            <a:ext cx="9144003" cy="5143501"/>
          </a:xfrm>
          <a:prstGeom prst="rect">
            <a:avLst/>
          </a:prstGeom>
          <a:noFill/>
          <a:ln>
            <a:noFill/>
          </a:ln>
        </p:spPr>
      </p:pic>
      <p:sp>
        <p:nvSpPr>
          <p:cNvPr id="461" name="Google Shape;461;p24"/>
          <p:cNvSpPr/>
          <p:nvPr/>
        </p:nvSpPr>
        <p:spPr>
          <a:xfrm>
            <a:off x="717375" y="532350"/>
            <a:ext cx="7709100" cy="4076100"/>
          </a:xfrm>
          <a:prstGeom prst="plaque">
            <a:avLst>
              <a:gd name="adj" fmla="val 4782"/>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aleway"/>
              <a:ea typeface="Raleway"/>
              <a:cs typeface="Raleway"/>
              <a:sym typeface="Raleway"/>
            </a:endParaRPr>
          </a:p>
        </p:txBody>
      </p:sp>
      <p:grpSp>
        <p:nvGrpSpPr>
          <p:cNvPr id="462" name="Google Shape;462;p24"/>
          <p:cNvGrpSpPr/>
          <p:nvPr/>
        </p:nvGrpSpPr>
        <p:grpSpPr>
          <a:xfrm>
            <a:off x="138240" y="1369175"/>
            <a:ext cx="8867372" cy="1644949"/>
            <a:chOff x="138240" y="1369175"/>
            <a:chExt cx="8867372" cy="1644949"/>
          </a:xfrm>
        </p:grpSpPr>
        <p:pic>
          <p:nvPicPr>
            <p:cNvPr id="463" name="Google Shape;463;p24"/>
            <p:cNvPicPr preferRelativeResize="0"/>
            <p:nvPr/>
          </p:nvPicPr>
          <p:blipFill>
            <a:blip r:embed="rId3">
              <a:alphaModFix/>
            </a:blip>
            <a:stretch>
              <a:fillRect/>
            </a:stretch>
          </p:blipFill>
          <p:spPr>
            <a:xfrm>
              <a:off x="7831712" y="1369175"/>
              <a:ext cx="1173900" cy="1644949"/>
            </a:xfrm>
            <a:prstGeom prst="rect">
              <a:avLst/>
            </a:prstGeom>
            <a:noFill/>
            <a:ln>
              <a:noFill/>
            </a:ln>
          </p:spPr>
        </p:pic>
        <p:pic>
          <p:nvPicPr>
            <p:cNvPr id="464" name="Google Shape;464;p24"/>
            <p:cNvPicPr preferRelativeResize="0"/>
            <p:nvPr/>
          </p:nvPicPr>
          <p:blipFill>
            <a:blip r:embed="rId3">
              <a:alphaModFix/>
            </a:blip>
            <a:stretch>
              <a:fillRect/>
            </a:stretch>
          </p:blipFill>
          <p:spPr>
            <a:xfrm flipH="1">
              <a:off x="138240" y="1369175"/>
              <a:ext cx="1173900" cy="1644949"/>
            </a:xfrm>
            <a:prstGeom prst="rect">
              <a:avLst/>
            </a:prstGeom>
            <a:noFill/>
            <a:ln>
              <a:noFill/>
            </a:ln>
          </p:spPr>
        </p:pic>
      </p:grpSp>
      <p:grpSp>
        <p:nvGrpSpPr>
          <p:cNvPr id="465" name="Google Shape;465;p24"/>
          <p:cNvGrpSpPr/>
          <p:nvPr/>
        </p:nvGrpSpPr>
        <p:grpSpPr>
          <a:xfrm>
            <a:off x="50323" y="2872323"/>
            <a:ext cx="9043207" cy="859796"/>
            <a:chOff x="50323" y="2872323"/>
            <a:chExt cx="9043207" cy="859796"/>
          </a:xfrm>
        </p:grpSpPr>
        <p:grpSp>
          <p:nvGrpSpPr>
            <p:cNvPr id="466" name="Google Shape;466;p24"/>
            <p:cNvGrpSpPr/>
            <p:nvPr/>
          </p:nvGrpSpPr>
          <p:grpSpPr>
            <a:xfrm>
              <a:off x="7878733" y="2872323"/>
              <a:ext cx="1214797" cy="859796"/>
              <a:chOff x="7821495" y="2789848"/>
              <a:chExt cx="1214797" cy="859796"/>
            </a:xfrm>
          </p:grpSpPr>
          <p:pic>
            <p:nvPicPr>
              <p:cNvPr id="467" name="Google Shape;467;p24"/>
              <p:cNvPicPr preferRelativeResize="0"/>
              <p:nvPr/>
            </p:nvPicPr>
            <p:blipFill>
              <a:blip r:embed="rId4">
                <a:alphaModFix/>
              </a:blip>
              <a:stretch>
                <a:fillRect/>
              </a:stretch>
            </p:blipFill>
            <p:spPr>
              <a:xfrm>
                <a:off x="7821495" y="2859595"/>
                <a:ext cx="548346" cy="418683"/>
              </a:xfrm>
              <a:prstGeom prst="rect">
                <a:avLst/>
              </a:prstGeom>
              <a:noFill/>
              <a:ln>
                <a:noFill/>
              </a:ln>
            </p:spPr>
          </p:pic>
          <p:pic>
            <p:nvPicPr>
              <p:cNvPr id="468" name="Google Shape;468;p24"/>
              <p:cNvPicPr preferRelativeResize="0"/>
              <p:nvPr/>
            </p:nvPicPr>
            <p:blipFill>
              <a:blip r:embed="rId5">
                <a:alphaModFix/>
              </a:blip>
              <a:stretch>
                <a:fillRect/>
              </a:stretch>
            </p:blipFill>
            <p:spPr>
              <a:xfrm>
                <a:off x="8253265" y="2789848"/>
                <a:ext cx="783027" cy="586255"/>
              </a:xfrm>
              <a:prstGeom prst="rect">
                <a:avLst/>
              </a:prstGeom>
              <a:noFill/>
              <a:ln>
                <a:noFill/>
              </a:ln>
            </p:spPr>
          </p:pic>
          <p:pic>
            <p:nvPicPr>
              <p:cNvPr id="469" name="Google Shape;469;p24"/>
              <p:cNvPicPr preferRelativeResize="0"/>
              <p:nvPr/>
            </p:nvPicPr>
            <p:blipFill>
              <a:blip r:embed="rId6">
                <a:alphaModFix/>
              </a:blip>
              <a:stretch>
                <a:fillRect/>
              </a:stretch>
            </p:blipFill>
            <p:spPr>
              <a:xfrm rot="-696860">
                <a:off x="8118546" y="3315786"/>
                <a:ext cx="402733" cy="296352"/>
              </a:xfrm>
              <a:prstGeom prst="rect">
                <a:avLst/>
              </a:prstGeom>
              <a:noFill/>
              <a:ln>
                <a:noFill/>
              </a:ln>
            </p:spPr>
          </p:pic>
        </p:grpSp>
        <p:grpSp>
          <p:nvGrpSpPr>
            <p:cNvPr id="470" name="Google Shape;470;p24"/>
            <p:cNvGrpSpPr/>
            <p:nvPr/>
          </p:nvGrpSpPr>
          <p:grpSpPr>
            <a:xfrm flipH="1">
              <a:off x="50323" y="2872323"/>
              <a:ext cx="1214797" cy="859796"/>
              <a:chOff x="7821495" y="2789848"/>
              <a:chExt cx="1214797" cy="859796"/>
            </a:xfrm>
          </p:grpSpPr>
          <p:pic>
            <p:nvPicPr>
              <p:cNvPr id="471" name="Google Shape;471;p24"/>
              <p:cNvPicPr preferRelativeResize="0"/>
              <p:nvPr/>
            </p:nvPicPr>
            <p:blipFill>
              <a:blip r:embed="rId4">
                <a:alphaModFix/>
              </a:blip>
              <a:stretch>
                <a:fillRect/>
              </a:stretch>
            </p:blipFill>
            <p:spPr>
              <a:xfrm>
                <a:off x="7821495" y="2859595"/>
                <a:ext cx="548346" cy="418683"/>
              </a:xfrm>
              <a:prstGeom prst="rect">
                <a:avLst/>
              </a:prstGeom>
              <a:noFill/>
              <a:ln>
                <a:noFill/>
              </a:ln>
            </p:spPr>
          </p:pic>
          <p:pic>
            <p:nvPicPr>
              <p:cNvPr id="472" name="Google Shape;472;p24"/>
              <p:cNvPicPr preferRelativeResize="0"/>
              <p:nvPr/>
            </p:nvPicPr>
            <p:blipFill>
              <a:blip r:embed="rId5">
                <a:alphaModFix/>
              </a:blip>
              <a:stretch>
                <a:fillRect/>
              </a:stretch>
            </p:blipFill>
            <p:spPr>
              <a:xfrm>
                <a:off x="8253265" y="2789848"/>
                <a:ext cx="783027" cy="586255"/>
              </a:xfrm>
              <a:prstGeom prst="rect">
                <a:avLst/>
              </a:prstGeom>
              <a:noFill/>
              <a:ln>
                <a:noFill/>
              </a:ln>
            </p:spPr>
          </p:pic>
          <p:pic>
            <p:nvPicPr>
              <p:cNvPr id="473" name="Google Shape;473;p24"/>
              <p:cNvPicPr preferRelativeResize="0"/>
              <p:nvPr/>
            </p:nvPicPr>
            <p:blipFill>
              <a:blip r:embed="rId6">
                <a:alphaModFix/>
              </a:blip>
              <a:stretch>
                <a:fillRect/>
              </a:stretch>
            </p:blipFill>
            <p:spPr>
              <a:xfrm rot="-696860">
                <a:off x="8118546" y="3315786"/>
                <a:ext cx="402733" cy="296352"/>
              </a:xfrm>
              <a:prstGeom prst="rect">
                <a:avLst/>
              </a:prstGeom>
              <a:noFill/>
              <a:ln>
                <a:noFill/>
              </a:ln>
            </p:spPr>
          </p:pic>
        </p:grpSp>
      </p:grpSp>
      <p:grpSp>
        <p:nvGrpSpPr>
          <p:cNvPr id="474" name="Google Shape;474;p24"/>
          <p:cNvGrpSpPr/>
          <p:nvPr/>
        </p:nvGrpSpPr>
        <p:grpSpPr>
          <a:xfrm>
            <a:off x="633793" y="-257646"/>
            <a:ext cx="7876266" cy="1363669"/>
            <a:chOff x="633793" y="-257646"/>
            <a:chExt cx="7876266" cy="1363669"/>
          </a:xfrm>
        </p:grpSpPr>
        <p:pic>
          <p:nvPicPr>
            <p:cNvPr id="475" name="Google Shape;475;p24"/>
            <p:cNvPicPr preferRelativeResize="0"/>
            <p:nvPr/>
          </p:nvPicPr>
          <p:blipFill>
            <a:blip r:embed="rId7">
              <a:alphaModFix/>
            </a:blip>
            <a:stretch>
              <a:fillRect/>
            </a:stretch>
          </p:blipFill>
          <p:spPr>
            <a:xfrm rot="-3661487">
              <a:off x="7322874" y="-148007"/>
              <a:ext cx="925084" cy="1144392"/>
            </a:xfrm>
            <a:prstGeom prst="rect">
              <a:avLst/>
            </a:prstGeom>
            <a:noFill/>
            <a:ln>
              <a:noFill/>
            </a:ln>
          </p:spPr>
        </p:pic>
        <p:pic>
          <p:nvPicPr>
            <p:cNvPr id="476" name="Google Shape;476;p24"/>
            <p:cNvPicPr preferRelativeResize="0"/>
            <p:nvPr/>
          </p:nvPicPr>
          <p:blipFill>
            <a:blip r:embed="rId7">
              <a:alphaModFix/>
            </a:blip>
            <a:stretch>
              <a:fillRect/>
            </a:stretch>
          </p:blipFill>
          <p:spPr>
            <a:xfrm rot="3661487" flipH="1">
              <a:off x="895895" y="-148007"/>
              <a:ext cx="925084" cy="1144392"/>
            </a:xfrm>
            <a:prstGeom prst="rect">
              <a:avLst/>
            </a:prstGeom>
            <a:noFill/>
            <a:ln>
              <a:noFill/>
            </a:ln>
          </p:spPr>
        </p:pic>
      </p:grpSp>
      <p:grpSp>
        <p:nvGrpSpPr>
          <p:cNvPr id="477" name="Google Shape;477;p24"/>
          <p:cNvGrpSpPr/>
          <p:nvPr/>
        </p:nvGrpSpPr>
        <p:grpSpPr>
          <a:xfrm>
            <a:off x="262103" y="170268"/>
            <a:ext cx="8619647" cy="1078521"/>
            <a:chOff x="262103" y="170268"/>
            <a:chExt cx="8619647" cy="1078521"/>
          </a:xfrm>
        </p:grpSpPr>
        <p:grpSp>
          <p:nvGrpSpPr>
            <p:cNvPr id="478" name="Google Shape;478;p24"/>
            <p:cNvGrpSpPr/>
            <p:nvPr/>
          </p:nvGrpSpPr>
          <p:grpSpPr>
            <a:xfrm>
              <a:off x="8305083" y="170268"/>
              <a:ext cx="576667" cy="1078521"/>
              <a:chOff x="6658295" y="1152468"/>
              <a:chExt cx="576667" cy="1078521"/>
            </a:xfrm>
          </p:grpSpPr>
          <p:pic>
            <p:nvPicPr>
              <p:cNvPr id="479" name="Google Shape;479;p24"/>
              <p:cNvPicPr preferRelativeResize="0"/>
              <p:nvPr/>
            </p:nvPicPr>
            <p:blipFill>
              <a:blip r:embed="rId8">
                <a:alphaModFix/>
              </a:blip>
              <a:stretch>
                <a:fillRect/>
              </a:stretch>
            </p:blipFill>
            <p:spPr>
              <a:xfrm>
                <a:off x="6658295" y="1152468"/>
                <a:ext cx="287095" cy="311019"/>
              </a:xfrm>
              <a:prstGeom prst="rect">
                <a:avLst/>
              </a:prstGeom>
              <a:noFill/>
              <a:ln>
                <a:noFill/>
              </a:ln>
            </p:spPr>
          </p:pic>
          <p:pic>
            <p:nvPicPr>
              <p:cNvPr id="480" name="Google Shape;480;p24"/>
              <p:cNvPicPr preferRelativeResize="0"/>
              <p:nvPr/>
            </p:nvPicPr>
            <p:blipFill>
              <a:blip r:embed="rId9">
                <a:alphaModFix/>
              </a:blip>
              <a:stretch>
                <a:fillRect/>
              </a:stretch>
            </p:blipFill>
            <p:spPr>
              <a:xfrm>
                <a:off x="6697420" y="1696674"/>
                <a:ext cx="498429" cy="534315"/>
              </a:xfrm>
              <a:prstGeom prst="rect">
                <a:avLst/>
              </a:prstGeom>
              <a:noFill/>
              <a:ln>
                <a:noFill/>
              </a:ln>
            </p:spPr>
          </p:pic>
          <p:pic>
            <p:nvPicPr>
              <p:cNvPr id="481" name="Google Shape;481;p24"/>
              <p:cNvPicPr preferRelativeResize="0"/>
              <p:nvPr/>
            </p:nvPicPr>
            <p:blipFill>
              <a:blip r:embed="rId10">
                <a:alphaModFix/>
              </a:blip>
              <a:stretch>
                <a:fillRect/>
              </a:stretch>
            </p:blipFill>
            <p:spPr>
              <a:xfrm>
                <a:off x="6979189" y="1360368"/>
                <a:ext cx="255773" cy="283803"/>
              </a:xfrm>
              <a:prstGeom prst="rect">
                <a:avLst/>
              </a:prstGeom>
              <a:noFill/>
              <a:ln>
                <a:noFill/>
              </a:ln>
            </p:spPr>
          </p:pic>
        </p:grpSp>
        <p:grpSp>
          <p:nvGrpSpPr>
            <p:cNvPr id="482" name="Google Shape;482;p24"/>
            <p:cNvGrpSpPr/>
            <p:nvPr/>
          </p:nvGrpSpPr>
          <p:grpSpPr>
            <a:xfrm flipH="1">
              <a:off x="262103" y="170268"/>
              <a:ext cx="576667" cy="1078521"/>
              <a:chOff x="6658295" y="1152468"/>
              <a:chExt cx="576667" cy="1078521"/>
            </a:xfrm>
          </p:grpSpPr>
          <p:pic>
            <p:nvPicPr>
              <p:cNvPr id="483" name="Google Shape;483;p24"/>
              <p:cNvPicPr preferRelativeResize="0"/>
              <p:nvPr/>
            </p:nvPicPr>
            <p:blipFill>
              <a:blip r:embed="rId8">
                <a:alphaModFix/>
              </a:blip>
              <a:stretch>
                <a:fillRect/>
              </a:stretch>
            </p:blipFill>
            <p:spPr>
              <a:xfrm>
                <a:off x="6658295" y="1152468"/>
                <a:ext cx="287095" cy="311019"/>
              </a:xfrm>
              <a:prstGeom prst="rect">
                <a:avLst/>
              </a:prstGeom>
              <a:noFill/>
              <a:ln>
                <a:noFill/>
              </a:ln>
            </p:spPr>
          </p:pic>
          <p:pic>
            <p:nvPicPr>
              <p:cNvPr id="484" name="Google Shape;484;p24"/>
              <p:cNvPicPr preferRelativeResize="0"/>
              <p:nvPr/>
            </p:nvPicPr>
            <p:blipFill>
              <a:blip r:embed="rId9">
                <a:alphaModFix/>
              </a:blip>
              <a:stretch>
                <a:fillRect/>
              </a:stretch>
            </p:blipFill>
            <p:spPr>
              <a:xfrm>
                <a:off x="6697420" y="1696674"/>
                <a:ext cx="498429" cy="534315"/>
              </a:xfrm>
              <a:prstGeom prst="rect">
                <a:avLst/>
              </a:prstGeom>
              <a:noFill/>
              <a:ln>
                <a:noFill/>
              </a:ln>
            </p:spPr>
          </p:pic>
          <p:pic>
            <p:nvPicPr>
              <p:cNvPr id="485" name="Google Shape;485;p24"/>
              <p:cNvPicPr preferRelativeResize="0"/>
              <p:nvPr/>
            </p:nvPicPr>
            <p:blipFill>
              <a:blip r:embed="rId10">
                <a:alphaModFix/>
              </a:blip>
              <a:stretch>
                <a:fillRect/>
              </a:stretch>
            </p:blipFill>
            <p:spPr>
              <a:xfrm>
                <a:off x="6979189" y="1360368"/>
                <a:ext cx="255773" cy="283803"/>
              </a:xfrm>
              <a:prstGeom prst="rect">
                <a:avLst/>
              </a:prstGeom>
              <a:noFill/>
              <a:ln>
                <a:noFill/>
              </a:ln>
            </p:spPr>
          </p:pic>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
        <p:cNvGrpSpPr/>
        <p:nvPr/>
      </p:nvGrpSpPr>
      <p:grpSpPr>
        <a:xfrm>
          <a:off x="0" y="0"/>
          <a:ext cx="0" cy="0"/>
          <a:chOff x="0" y="0"/>
          <a:chExt cx="0" cy="0"/>
        </a:xfrm>
      </p:grpSpPr>
      <p:pic>
        <p:nvPicPr>
          <p:cNvPr id="23" name="Google Shape;23;p3"/>
          <p:cNvPicPr preferRelativeResize="0"/>
          <p:nvPr/>
        </p:nvPicPr>
        <p:blipFill>
          <a:blip r:embed="rId2">
            <a:alphaModFix amt="20000"/>
          </a:blip>
          <a:stretch>
            <a:fillRect/>
          </a:stretch>
        </p:blipFill>
        <p:spPr>
          <a:xfrm>
            <a:off x="-75" y="0"/>
            <a:ext cx="9144003" cy="5143501"/>
          </a:xfrm>
          <a:prstGeom prst="rect">
            <a:avLst/>
          </a:prstGeom>
          <a:noFill/>
          <a:ln>
            <a:noFill/>
          </a:ln>
        </p:spPr>
      </p:pic>
      <p:sp>
        <p:nvSpPr>
          <p:cNvPr id="24" name="Google Shape;24;p3"/>
          <p:cNvSpPr/>
          <p:nvPr/>
        </p:nvSpPr>
        <p:spPr>
          <a:xfrm>
            <a:off x="717375" y="532350"/>
            <a:ext cx="7709100" cy="4076100"/>
          </a:xfrm>
          <a:prstGeom prst="plaque">
            <a:avLst>
              <a:gd name="adj" fmla="val 4782"/>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aleway"/>
              <a:ea typeface="Raleway"/>
              <a:cs typeface="Raleway"/>
              <a:sym typeface="Raleway"/>
            </a:endParaRPr>
          </a:p>
        </p:txBody>
      </p:sp>
      <p:grpSp>
        <p:nvGrpSpPr>
          <p:cNvPr id="25" name="Google Shape;25;p3"/>
          <p:cNvGrpSpPr/>
          <p:nvPr/>
        </p:nvGrpSpPr>
        <p:grpSpPr>
          <a:xfrm>
            <a:off x="322296" y="155651"/>
            <a:ext cx="8499216" cy="4829501"/>
            <a:chOff x="322296" y="155651"/>
            <a:chExt cx="8499216" cy="4829501"/>
          </a:xfrm>
        </p:grpSpPr>
        <p:pic>
          <p:nvPicPr>
            <p:cNvPr id="26" name="Google Shape;26;p3"/>
            <p:cNvPicPr preferRelativeResize="0"/>
            <p:nvPr/>
          </p:nvPicPr>
          <p:blipFill>
            <a:blip r:embed="rId3">
              <a:alphaModFix/>
            </a:blip>
            <a:stretch>
              <a:fillRect/>
            </a:stretch>
          </p:blipFill>
          <p:spPr>
            <a:xfrm>
              <a:off x="7752513" y="226975"/>
              <a:ext cx="964475" cy="765150"/>
            </a:xfrm>
            <a:prstGeom prst="rect">
              <a:avLst/>
            </a:prstGeom>
            <a:noFill/>
            <a:ln>
              <a:noFill/>
            </a:ln>
          </p:spPr>
        </p:pic>
        <p:pic>
          <p:nvPicPr>
            <p:cNvPr id="27" name="Google Shape;27;p3"/>
            <p:cNvPicPr preferRelativeResize="0"/>
            <p:nvPr/>
          </p:nvPicPr>
          <p:blipFill>
            <a:blip r:embed="rId4">
              <a:alphaModFix/>
            </a:blip>
            <a:stretch>
              <a:fillRect/>
            </a:stretch>
          </p:blipFill>
          <p:spPr>
            <a:xfrm>
              <a:off x="8529653" y="155651"/>
              <a:ext cx="291860" cy="303400"/>
            </a:xfrm>
            <a:prstGeom prst="rect">
              <a:avLst/>
            </a:prstGeom>
            <a:noFill/>
            <a:ln>
              <a:noFill/>
            </a:ln>
          </p:spPr>
        </p:pic>
        <p:pic>
          <p:nvPicPr>
            <p:cNvPr id="28" name="Google Shape;28;p3"/>
            <p:cNvPicPr preferRelativeResize="0"/>
            <p:nvPr/>
          </p:nvPicPr>
          <p:blipFill>
            <a:blip r:embed="rId3">
              <a:alphaModFix/>
            </a:blip>
            <a:stretch>
              <a:fillRect/>
            </a:stretch>
          </p:blipFill>
          <p:spPr>
            <a:xfrm rot="10800000">
              <a:off x="426821" y="4148678"/>
              <a:ext cx="964475" cy="765150"/>
            </a:xfrm>
            <a:prstGeom prst="rect">
              <a:avLst/>
            </a:prstGeom>
            <a:noFill/>
            <a:ln>
              <a:noFill/>
            </a:ln>
          </p:spPr>
        </p:pic>
        <p:pic>
          <p:nvPicPr>
            <p:cNvPr id="29" name="Google Shape;29;p3"/>
            <p:cNvPicPr preferRelativeResize="0"/>
            <p:nvPr/>
          </p:nvPicPr>
          <p:blipFill>
            <a:blip r:embed="rId4">
              <a:alphaModFix/>
            </a:blip>
            <a:stretch>
              <a:fillRect/>
            </a:stretch>
          </p:blipFill>
          <p:spPr>
            <a:xfrm rot="10800000">
              <a:off x="322296" y="4681752"/>
              <a:ext cx="291860" cy="303400"/>
            </a:xfrm>
            <a:prstGeom prst="rect">
              <a:avLst/>
            </a:prstGeom>
            <a:noFill/>
            <a:ln>
              <a:noFill/>
            </a:ln>
          </p:spPr>
        </p:pic>
        <p:pic>
          <p:nvPicPr>
            <p:cNvPr id="30" name="Google Shape;30;p3"/>
            <p:cNvPicPr preferRelativeResize="0"/>
            <p:nvPr/>
          </p:nvPicPr>
          <p:blipFill>
            <a:blip r:embed="rId5">
              <a:alphaModFix/>
            </a:blip>
            <a:stretch>
              <a:fillRect/>
            </a:stretch>
          </p:blipFill>
          <p:spPr>
            <a:xfrm rot="-2700000">
              <a:off x="7122198" y="368558"/>
              <a:ext cx="252875" cy="325567"/>
            </a:xfrm>
            <a:prstGeom prst="rect">
              <a:avLst/>
            </a:prstGeom>
            <a:noFill/>
            <a:ln>
              <a:noFill/>
            </a:ln>
          </p:spPr>
        </p:pic>
        <p:pic>
          <p:nvPicPr>
            <p:cNvPr id="31" name="Google Shape;31;p3"/>
            <p:cNvPicPr preferRelativeResize="0"/>
            <p:nvPr/>
          </p:nvPicPr>
          <p:blipFill>
            <a:blip r:embed="rId5">
              <a:alphaModFix/>
            </a:blip>
            <a:stretch>
              <a:fillRect/>
            </a:stretch>
          </p:blipFill>
          <p:spPr>
            <a:xfrm rot="8100000">
              <a:off x="1768748" y="4445721"/>
              <a:ext cx="252875" cy="325567"/>
            </a:xfrm>
            <a:prstGeom prst="rect">
              <a:avLst/>
            </a:prstGeom>
            <a:noFill/>
            <a:ln>
              <a:noFill/>
            </a:ln>
          </p:spPr>
        </p:pic>
      </p:grpSp>
      <p:sp>
        <p:nvSpPr>
          <p:cNvPr id="32" name="Google Shape;32;p3"/>
          <p:cNvSpPr txBox="1">
            <a:spLocks noGrp="1"/>
          </p:cNvSpPr>
          <p:nvPr>
            <p:ph type="title"/>
          </p:nvPr>
        </p:nvSpPr>
        <p:spPr>
          <a:xfrm>
            <a:off x="2628700" y="2172725"/>
            <a:ext cx="3886800" cy="1649400"/>
          </a:xfrm>
          <a:prstGeom prst="rect">
            <a:avLst/>
          </a:prstGeom>
        </p:spPr>
        <p:txBody>
          <a:bodyPr spcFirstLastPara="1" wrap="square" lIns="91425" tIns="91425" rIns="91425" bIns="91425" anchor="t" anchorCtr="0">
            <a:noAutofit/>
          </a:bodyPr>
          <a:lstStyle>
            <a:lvl1pPr lvl="0" algn="ctr">
              <a:spcBef>
                <a:spcPts val="0"/>
              </a:spcBef>
              <a:spcAft>
                <a:spcPts val="0"/>
              </a:spcAft>
              <a:buSzPts val="5000"/>
              <a:buNone/>
              <a:defRPr sz="4800"/>
            </a:lvl1pPr>
            <a:lvl2pPr lvl="1" algn="ctr">
              <a:spcBef>
                <a:spcPts val="0"/>
              </a:spcBef>
              <a:spcAft>
                <a:spcPts val="0"/>
              </a:spcAft>
              <a:buSzPts val="5000"/>
              <a:buNone/>
              <a:defRPr sz="5000"/>
            </a:lvl2pPr>
            <a:lvl3pPr lvl="2" algn="ctr">
              <a:spcBef>
                <a:spcPts val="0"/>
              </a:spcBef>
              <a:spcAft>
                <a:spcPts val="0"/>
              </a:spcAft>
              <a:buSzPts val="5000"/>
              <a:buNone/>
              <a:defRPr sz="5000"/>
            </a:lvl3pPr>
            <a:lvl4pPr lvl="3" algn="ctr">
              <a:spcBef>
                <a:spcPts val="0"/>
              </a:spcBef>
              <a:spcAft>
                <a:spcPts val="0"/>
              </a:spcAft>
              <a:buSzPts val="5000"/>
              <a:buNone/>
              <a:defRPr sz="5000"/>
            </a:lvl4pPr>
            <a:lvl5pPr lvl="4" algn="ctr">
              <a:spcBef>
                <a:spcPts val="0"/>
              </a:spcBef>
              <a:spcAft>
                <a:spcPts val="0"/>
              </a:spcAft>
              <a:buSzPts val="5000"/>
              <a:buNone/>
              <a:defRPr sz="5000"/>
            </a:lvl5pPr>
            <a:lvl6pPr lvl="5" algn="ctr">
              <a:spcBef>
                <a:spcPts val="0"/>
              </a:spcBef>
              <a:spcAft>
                <a:spcPts val="0"/>
              </a:spcAft>
              <a:buSzPts val="5000"/>
              <a:buNone/>
              <a:defRPr sz="5000"/>
            </a:lvl6pPr>
            <a:lvl7pPr lvl="6" algn="ctr">
              <a:spcBef>
                <a:spcPts val="0"/>
              </a:spcBef>
              <a:spcAft>
                <a:spcPts val="0"/>
              </a:spcAft>
              <a:buSzPts val="5000"/>
              <a:buNone/>
              <a:defRPr sz="5000"/>
            </a:lvl7pPr>
            <a:lvl8pPr lvl="7" algn="ctr">
              <a:spcBef>
                <a:spcPts val="0"/>
              </a:spcBef>
              <a:spcAft>
                <a:spcPts val="0"/>
              </a:spcAft>
              <a:buSzPts val="5000"/>
              <a:buNone/>
              <a:defRPr sz="5000"/>
            </a:lvl8pPr>
            <a:lvl9pPr lvl="8" algn="ctr">
              <a:spcBef>
                <a:spcPts val="0"/>
              </a:spcBef>
              <a:spcAft>
                <a:spcPts val="0"/>
              </a:spcAft>
              <a:buSzPts val="5000"/>
              <a:buNone/>
              <a:defRPr sz="5000"/>
            </a:lvl9pPr>
          </a:lstStyle>
          <a:p>
            <a:endParaRPr/>
          </a:p>
        </p:txBody>
      </p:sp>
      <p:sp>
        <p:nvSpPr>
          <p:cNvPr id="33" name="Google Shape;33;p3"/>
          <p:cNvSpPr txBox="1">
            <a:spLocks noGrp="1"/>
          </p:cNvSpPr>
          <p:nvPr>
            <p:ph type="title" idx="2" hasCustomPrompt="1"/>
          </p:nvPr>
        </p:nvSpPr>
        <p:spPr>
          <a:xfrm>
            <a:off x="4027150" y="1321363"/>
            <a:ext cx="1089900" cy="851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6000"/>
              <a:buNone/>
              <a:defRPr sz="5000">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3"/>
        <p:cNvGrpSpPr/>
        <p:nvPr/>
      </p:nvGrpSpPr>
      <p:grpSpPr>
        <a:xfrm>
          <a:off x="0" y="0"/>
          <a:ext cx="0" cy="0"/>
          <a:chOff x="0" y="0"/>
          <a:chExt cx="0" cy="0"/>
        </a:xfrm>
      </p:grpSpPr>
      <p:pic>
        <p:nvPicPr>
          <p:cNvPr id="54" name="Google Shape;54;p5"/>
          <p:cNvPicPr preferRelativeResize="0"/>
          <p:nvPr/>
        </p:nvPicPr>
        <p:blipFill>
          <a:blip r:embed="rId2">
            <a:alphaModFix amt="20000"/>
          </a:blip>
          <a:stretch>
            <a:fillRect/>
          </a:stretch>
        </p:blipFill>
        <p:spPr>
          <a:xfrm>
            <a:off x="-75" y="0"/>
            <a:ext cx="9144003" cy="5143501"/>
          </a:xfrm>
          <a:prstGeom prst="rect">
            <a:avLst/>
          </a:prstGeom>
          <a:noFill/>
          <a:ln>
            <a:noFill/>
          </a:ln>
        </p:spPr>
      </p:pic>
      <p:sp>
        <p:nvSpPr>
          <p:cNvPr id="55" name="Google Shape;55;p5"/>
          <p:cNvSpPr/>
          <p:nvPr/>
        </p:nvSpPr>
        <p:spPr>
          <a:xfrm>
            <a:off x="146475" y="188850"/>
            <a:ext cx="8760900" cy="4765800"/>
          </a:xfrm>
          <a:prstGeom prst="plaque">
            <a:avLst>
              <a:gd name="adj" fmla="val 4782"/>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aleway"/>
              <a:ea typeface="Raleway"/>
              <a:cs typeface="Raleway"/>
              <a:sym typeface="Raleway"/>
            </a:endParaRPr>
          </a:p>
        </p:txBody>
      </p:sp>
      <p:grpSp>
        <p:nvGrpSpPr>
          <p:cNvPr id="56" name="Google Shape;56;p5"/>
          <p:cNvGrpSpPr/>
          <p:nvPr/>
        </p:nvGrpSpPr>
        <p:grpSpPr>
          <a:xfrm>
            <a:off x="-360713" y="-127838"/>
            <a:ext cx="9861220" cy="5399187"/>
            <a:chOff x="-360713" y="-127838"/>
            <a:chExt cx="9861220" cy="5399187"/>
          </a:xfrm>
        </p:grpSpPr>
        <p:pic>
          <p:nvPicPr>
            <p:cNvPr id="57" name="Google Shape;57;p5"/>
            <p:cNvPicPr preferRelativeResize="0"/>
            <p:nvPr/>
          </p:nvPicPr>
          <p:blipFill>
            <a:blip r:embed="rId3">
              <a:alphaModFix/>
            </a:blip>
            <a:stretch>
              <a:fillRect/>
            </a:stretch>
          </p:blipFill>
          <p:spPr>
            <a:xfrm rot="3172293">
              <a:off x="8194352" y="2877848"/>
              <a:ext cx="1198418" cy="866104"/>
            </a:xfrm>
            <a:prstGeom prst="rect">
              <a:avLst/>
            </a:prstGeom>
            <a:noFill/>
            <a:ln>
              <a:noFill/>
            </a:ln>
          </p:spPr>
        </p:pic>
        <p:pic>
          <p:nvPicPr>
            <p:cNvPr id="58" name="Google Shape;58;p5"/>
            <p:cNvPicPr preferRelativeResize="0"/>
            <p:nvPr/>
          </p:nvPicPr>
          <p:blipFill>
            <a:blip r:embed="rId4">
              <a:alphaModFix/>
            </a:blip>
            <a:stretch>
              <a:fillRect/>
            </a:stretch>
          </p:blipFill>
          <p:spPr>
            <a:xfrm rot="-2528622">
              <a:off x="7506518" y="4492039"/>
              <a:ext cx="551663" cy="682446"/>
            </a:xfrm>
            <a:prstGeom prst="rect">
              <a:avLst/>
            </a:prstGeom>
            <a:noFill/>
            <a:ln>
              <a:noFill/>
            </a:ln>
          </p:spPr>
        </p:pic>
        <p:pic>
          <p:nvPicPr>
            <p:cNvPr id="59" name="Google Shape;59;p5"/>
            <p:cNvPicPr preferRelativeResize="0"/>
            <p:nvPr/>
          </p:nvPicPr>
          <p:blipFill>
            <a:blip r:embed="rId3">
              <a:alphaModFix/>
            </a:blip>
            <a:stretch>
              <a:fillRect/>
            </a:stretch>
          </p:blipFill>
          <p:spPr>
            <a:xfrm rot="-7627707">
              <a:off x="-252976" y="1399560"/>
              <a:ext cx="1198418" cy="866104"/>
            </a:xfrm>
            <a:prstGeom prst="rect">
              <a:avLst/>
            </a:prstGeom>
            <a:noFill/>
            <a:ln>
              <a:noFill/>
            </a:ln>
          </p:spPr>
        </p:pic>
        <p:pic>
          <p:nvPicPr>
            <p:cNvPr id="60" name="Google Shape;60;p5"/>
            <p:cNvPicPr preferRelativeResize="0"/>
            <p:nvPr/>
          </p:nvPicPr>
          <p:blipFill>
            <a:blip r:embed="rId4">
              <a:alphaModFix/>
            </a:blip>
            <a:stretch>
              <a:fillRect/>
            </a:stretch>
          </p:blipFill>
          <p:spPr>
            <a:xfrm rot="8271378">
              <a:off x="1081613" y="-30973"/>
              <a:ext cx="551663" cy="682446"/>
            </a:xfrm>
            <a:prstGeom prst="rect">
              <a:avLst/>
            </a:prstGeom>
            <a:noFill/>
            <a:ln>
              <a:noFill/>
            </a:ln>
          </p:spPr>
        </p:pic>
      </p:grpSp>
      <p:grpSp>
        <p:nvGrpSpPr>
          <p:cNvPr id="61" name="Google Shape;61;p5"/>
          <p:cNvGrpSpPr/>
          <p:nvPr/>
        </p:nvGrpSpPr>
        <p:grpSpPr>
          <a:xfrm>
            <a:off x="-4131" y="30012"/>
            <a:ext cx="9148056" cy="5083489"/>
            <a:chOff x="-4131" y="30012"/>
            <a:chExt cx="9148056" cy="5083489"/>
          </a:xfrm>
        </p:grpSpPr>
        <p:pic>
          <p:nvPicPr>
            <p:cNvPr id="62" name="Google Shape;62;p5"/>
            <p:cNvPicPr preferRelativeResize="0"/>
            <p:nvPr/>
          </p:nvPicPr>
          <p:blipFill>
            <a:blip r:embed="rId5">
              <a:alphaModFix/>
            </a:blip>
            <a:stretch>
              <a:fillRect/>
            </a:stretch>
          </p:blipFill>
          <p:spPr>
            <a:xfrm>
              <a:off x="8428905" y="3685780"/>
              <a:ext cx="461004" cy="459190"/>
            </a:xfrm>
            <a:prstGeom prst="rect">
              <a:avLst/>
            </a:prstGeom>
            <a:noFill/>
            <a:ln>
              <a:noFill/>
            </a:ln>
          </p:spPr>
        </p:pic>
        <p:pic>
          <p:nvPicPr>
            <p:cNvPr id="63" name="Google Shape;63;p5"/>
            <p:cNvPicPr preferRelativeResize="0"/>
            <p:nvPr/>
          </p:nvPicPr>
          <p:blipFill>
            <a:blip r:embed="rId6">
              <a:alphaModFix/>
            </a:blip>
            <a:stretch>
              <a:fillRect/>
            </a:stretch>
          </p:blipFill>
          <p:spPr>
            <a:xfrm>
              <a:off x="8297425" y="4464150"/>
              <a:ext cx="647457" cy="649350"/>
            </a:xfrm>
            <a:prstGeom prst="rect">
              <a:avLst/>
            </a:prstGeom>
            <a:noFill/>
            <a:ln>
              <a:noFill/>
            </a:ln>
          </p:spPr>
        </p:pic>
        <p:pic>
          <p:nvPicPr>
            <p:cNvPr id="64" name="Google Shape;64;p5"/>
            <p:cNvPicPr preferRelativeResize="0"/>
            <p:nvPr/>
          </p:nvPicPr>
          <p:blipFill>
            <a:blip r:embed="rId7">
              <a:alphaModFix/>
            </a:blip>
            <a:stretch>
              <a:fillRect/>
            </a:stretch>
          </p:blipFill>
          <p:spPr>
            <a:xfrm>
              <a:off x="8637414" y="4102014"/>
              <a:ext cx="506511" cy="506497"/>
            </a:xfrm>
            <a:prstGeom prst="rect">
              <a:avLst/>
            </a:prstGeom>
            <a:noFill/>
            <a:ln>
              <a:noFill/>
            </a:ln>
          </p:spPr>
        </p:pic>
        <p:pic>
          <p:nvPicPr>
            <p:cNvPr id="65" name="Google Shape;65;p5"/>
            <p:cNvPicPr preferRelativeResize="0"/>
            <p:nvPr/>
          </p:nvPicPr>
          <p:blipFill>
            <a:blip r:embed="rId7">
              <a:alphaModFix/>
            </a:blip>
            <a:stretch>
              <a:fillRect/>
            </a:stretch>
          </p:blipFill>
          <p:spPr>
            <a:xfrm>
              <a:off x="8364023" y="4167850"/>
              <a:ext cx="273400" cy="273425"/>
            </a:xfrm>
            <a:prstGeom prst="rect">
              <a:avLst/>
            </a:prstGeom>
            <a:noFill/>
            <a:ln>
              <a:noFill/>
            </a:ln>
          </p:spPr>
        </p:pic>
        <p:pic>
          <p:nvPicPr>
            <p:cNvPr id="66" name="Google Shape;66;p5"/>
            <p:cNvPicPr preferRelativeResize="0"/>
            <p:nvPr/>
          </p:nvPicPr>
          <p:blipFill>
            <a:blip r:embed="rId7">
              <a:alphaModFix/>
            </a:blip>
            <a:stretch>
              <a:fillRect/>
            </a:stretch>
          </p:blipFill>
          <p:spPr>
            <a:xfrm>
              <a:off x="8024023" y="4750900"/>
              <a:ext cx="273400" cy="273425"/>
            </a:xfrm>
            <a:prstGeom prst="rect">
              <a:avLst/>
            </a:prstGeom>
            <a:noFill/>
            <a:ln>
              <a:noFill/>
            </a:ln>
          </p:spPr>
        </p:pic>
        <p:pic>
          <p:nvPicPr>
            <p:cNvPr id="67" name="Google Shape;67;p5"/>
            <p:cNvPicPr preferRelativeResize="0"/>
            <p:nvPr/>
          </p:nvPicPr>
          <p:blipFill>
            <a:blip r:embed="rId5">
              <a:alphaModFix/>
            </a:blip>
            <a:stretch>
              <a:fillRect/>
            </a:stretch>
          </p:blipFill>
          <p:spPr>
            <a:xfrm rot="10800000">
              <a:off x="249885" y="998542"/>
              <a:ext cx="461004" cy="459190"/>
            </a:xfrm>
            <a:prstGeom prst="rect">
              <a:avLst/>
            </a:prstGeom>
            <a:noFill/>
            <a:ln>
              <a:noFill/>
            </a:ln>
          </p:spPr>
        </p:pic>
        <p:pic>
          <p:nvPicPr>
            <p:cNvPr id="68" name="Google Shape;68;p5"/>
            <p:cNvPicPr preferRelativeResize="0"/>
            <p:nvPr/>
          </p:nvPicPr>
          <p:blipFill>
            <a:blip r:embed="rId6">
              <a:alphaModFix/>
            </a:blip>
            <a:stretch>
              <a:fillRect/>
            </a:stretch>
          </p:blipFill>
          <p:spPr>
            <a:xfrm rot="10800000">
              <a:off x="194912" y="30012"/>
              <a:ext cx="647457" cy="649350"/>
            </a:xfrm>
            <a:prstGeom prst="rect">
              <a:avLst/>
            </a:prstGeom>
            <a:noFill/>
            <a:ln>
              <a:noFill/>
            </a:ln>
          </p:spPr>
        </p:pic>
        <p:pic>
          <p:nvPicPr>
            <p:cNvPr id="69" name="Google Shape;69;p5"/>
            <p:cNvPicPr preferRelativeResize="0"/>
            <p:nvPr/>
          </p:nvPicPr>
          <p:blipFill>
            <a:blip r:embed="rId7">
              <a:alphaModFix/>
            </a:blip>
            <a:stretch>
              <a:fillRect/>
            </a:stretch>
          </p:blipFill>
          <p:spPr>
            <a:xfrm rot="10800000">
              <a:off x="-4131" y="535002"/>
              <a:ext cx="506511" cy="506497"/>
            </a:xfrm>
            <a:prstGeom prst="rect">
              <a:avLst/>
            </a:prstGeom>
            <a:noFill/>
            <a:ln>
              <a:noFill/>
            </a:ln>
          </p:spPr>
        </p:pic>
        <p:pic>
          <p:nvPicPr>
            <p:cNvPr id="70" name="Google Shape;70;p5"/>
            <p:cNvPicPr preferRelativeResize="0"/>
            <p:nvPr/>
          </p:nvPicPr>
          <p:blipFill>
            <a:blip r:embed="rId7">
              <a:alphaModFix/>
            </a:blip>
            <a:stretch>
              <a:fillRect/>
            </a:stretch>
          </p:blipFill>
          <p:spPr>
            <a:xfrm rot="10800000">
              <a:off x="502371" y="702238"/>
              <a:ext cx="273400" cy="273425"/>
            </a:xfrm>
            <a:prstGeom prst="rect">
              <a:avLst/>
            </a:prstGeom>
            <a:noFill/>
            <a:ln>
              <a:noFill/>
            </a:ln>
          </p:spPr>
        </p:pic>
        <p:pic>
          <p:nvPicPr>
            <p:cNvPr id="71" name="Google Shape;71;p5"/>
            <p:cNvPicPr preferRelativeResize="0"/>
            <p:nvPr/>
          </p:nvPicPr>
          <p:blipFill>
            <a:blip r:embed="rId7">
              <a:alphaModFix/>
            </a:blip>
            <a:stretch>
              <a:fillRect/>
            </a:stretch>
          </p:blipFill>
          <p:spPr>
            <a:xfrm rot="10800000">
              <a:off x="842371" y="119188"/>
              <a:ext cx="273400" cy="273425"/>
            </a:xfrm>
            <a:prstGeom prst="rect">
              <a:avLst/>
            </a:prstGeom>
            <a:noFill/>
            <a:ln>
              <a:noFill/>
            </a:ln>
          </p:spPr>
        </p:pic>
      </p:grpSp>
      <p:sp>
        <p:nvSpPr>
          <p:cNvPr id="72" name="Google Shape;72;p5"/>
          <p:cNvSpPr txBox="1">
            <a:spLocks noGrp="1"/>
          </p:cNvSpPr>
          <p:nvPr>
            <p:ph type="subTitle" idx="1"/>
          </p:nvPr>
        </p:nvSpPr>
        <p:spPr>
          <a:xfrm>
            <a:off x="1418113" y="1964426"/>
            <a:ext cx="2907600" cy="4212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None/>
              <a:defRPr sz="1800">
                <a:solidFill>
                  <a:schemeClr val="dk1"/>
                </a:solidFill>
              </a:defRPr>
            </a:lvl1pPr>
            <a:lvl2pPr lvl="1" algn="ctr">
              <a:lnSpc>
                <a:spcPct val="100000"/>
              </a:lnSpc>
              <a:spcBef>
                <a:spcPts val="0"/>
              </a:spcBef>
              <a:spcAft>
                <a:spcPts val="0"/>
              </a:spcAft>
              <a:buClr>
                <a:schemeClr val="dk1"/>
              </a:buClr>
              <a:buSzPts val="2400"/>
              <a:buNone/>
              <a:defRPr sz="2400">
                <a:solidFill>
                  <a:schemeClr val="dk1"/>
                </a:solidFill>
              </a:defRPr>
            </a:lvl2pPr>
            <a:lvl3pPr lvl="2" algn="ctr">
              <a:lnSpc>
                <a:spcPct val="100000"/>
              </a:lnSpc>
              <a:spcBef>
                <a:spcPts val="0"/>
              </a:spcBef>
              <a:spcAft>
                <a:spcPts val="0"/>
              </a:spcAft>
              <a:buClr>
                <a:schemeClr val="dk1"/>
              </a:buClr>
              <a:buSzPts val="2400"/>
              <a:buNone/>
              <a:defRPr sz="2400">
                <a:solidFill>
                  <a:schemeClr val="dk1"/>
                </a:solidFill>
              </a:defRPr>
            </a:lvl3pPr>
            <a:lvl4pPr lvl="3" algn="ctr">
              <a:lnSpc>
                <a:spcPct val="100000"/>
              </a:lnSpc>
              <a:spcBef>
                <a:spcPts val="0"/>
              </a:spcBef>
              <a:spcAft>
                <a:spcPts val="0"/>
              </a:spcAft>
              <a:buClr>
                <a:schemeClr val="dk1"/>
              </a:buClr>
              <a:buSzPts val="2400"/>
              <a:buNone/>
              <a:defRPr sz="2400">
                <a:solidFill>
                  <a:schemeClr val="dk1"/>
                </a:solidFill>
              </a:defRPr>
            </a:lvl4pPr>
            <a:lvl5pPr lvl="4" algn="ctr">
              <a:lnSpc>
                <a:spcPct val="100000"/>
              </a:lnSpc>
              <a:spcBef>
                <a:spcPts val="0"/>
              </a:spcBef>
              <a:spcAft>
                <a:spcPts val="0"/>
              </a:spcAft>
              <a:buClr>
                <a:schemeClr val="dk1"/>
              </a:buClr>
              <a:buSzPts val="2400"/>
              <a:buNone/>
              <a:defRPr sz="2400">
                <a:solidFill>
                  <a:schemeClr val="dk1"/>
                </a:solidFill>
              </a:defRPr>
            </a:lvl5pPr>
            <a:lvl6pPr lvl="5" algn="ctr">
              <a:lnSpc>
                <a:spcPct val="100000"/>
              </a:lnSpc>
              <a:spcBef>
                <a:spcPts val="0"/>
              </a:spcBef>
              <a:spcAft>
                <a:spcPts val="0"/>
              </a:spcAft>
              <a:buClr>
                <a:schemeClr val="dk1"/>
              </a:buClr>
              <a:buSzPts val="2400"/>
              <a:buNone/>
              <a:defRPr sz="2400">
                <a:solidFill>
                  <a:schemeClr val="dk1"/>
                </a:solidFill>
              </a:defRPr>
            </a:lvl6pPr>
            <a:lvl7pPr lvl="6" algn="ctr">
              <a:lnSpc>
                <a:spcPct val="100000"/>
              </a:lnSpc>
              <a:spcBef>
                <a:spcPts val="0"/>
              </a:spcBef>
              <a:spcAft>
                <a:spcPts val="0"/>
              </a:spcAft>
              <a:buClr>
                <a:schemeClr val="dk1"/>
              </a:buClr>
              <a:buSzPts val="2400"/>
              <a:buNone/>
              <a:defRPr sz="2400">
                <a:solidFill>
                  <a:schemeClr val="dk1"/>
                </a:solidFill>
              </a:defRPr>
            </a:lvl7pPr>
            <a:lvl8pPr lvl="7" algn="ctr">
              <a:lnSpc>
                <a:spcPct val="100000"/>
              </a:lnSpc>
              <a:spcBef>
                <a:spcPts val="0"/>
              </a:spcBef>
              <a:spcAft>
                <a:spcPts val="0"/>
              </a:spcAft>
              <a:buClr>
                <a:schemeClr val="dk1"/>
              </a:buClr>
              <a:buSzPts val="2400"/>
              <a:buNone/>
              <a:defRPr sz="2400">
                <a:solidFill>
                  <a:schemeClr val="dk1"/>
                </a:solidFill>
              </a:defRPr>
            </a:lvl8pPr>
            <a:lvl9pPr lvl="8" algn="ctr">
              <a:lnSpc>
                <a:spcPct val="100000"/>
              </a:lnSpc>
              <a:spcBef>
                <a:spcPts val="0"/>
              </a:spcBef>
              <a:spcAft>
                <a:spcPts val="0"/>
              </a:spcAft>
              <a:buClr>
                <a:schemeClr val="dk1"/>
              </a:buClr>
              <a:buSzPts val="2400"/>
              <a:buNone/>
              <a:defRPr sz="2400">
                <a:solidFill>
                  <a:schemeClr val="dk1"/>
                </a:solidFill>
              </a:defRPr>
            </a:lvl9pPr>
          </a:lstStyle>
          <a:p>
            <a:endParaRPr/>
          </a:p>
        </p:txBody>
      </p:sp>
      <p:sp>
        <p:nvSpPr>
          <p:cNvPr id="73" name="Google Shape;73;p5"/>
          <p:cNvSpPr txBox="1">
            <a:spLocks noGrp="1"/>
          </p:cNvSpPr>
          <p:nvPr>
            <p:ph type="subTitle" idx="2"/>
          </p:nvPr>
        </p:nvSpPr>
        <p:spPr>
          <a:xfrm>
            <a:off x="4818363" y="1964426"/>
            <a:ext cx="2907600" cy="421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1800">
                <a:solidFill>
                  <a:schemeClr val="dk1"/>
                </a:solidFill>
              </a:defRPr>
            </a:lvl1pPr>
            <a:lvl2pPr lvl="1" algn="ctr" rtl="0">
              <a:lnSpc>
                <a:spcPct val="100000"/>
              </a:lnSpc>
              <a:spcBef>
                <a:spcPts val="0"/>
              </a:spcBef>
              <a:spcAft>
                <a:spcPts val="0"/>
              </a:spcAft>
              <a:buClr>
                <a:schemeClr val="dk1"/>
              </a:buClr>
              <a:buSzPts val="2400"/>
              <a:buNone/>
              <a:defRPr sz="2400">
                <a:solidFill>
                  <a:schemeClr val="dk1"/>
                </a:solidFill>
              </a:defRPr>
            </a:lvl2pPr>
            <a:lvl3pPr lvl="2" algn="ctr" rtl="0">
              <a:lnSpc>
                <a:spcPct val="100000"/>
              </a:lnSpc>
              <a:spcBef>
                <a:spcPts val="0"/>
              </a:spcBef>
              <a:spcAft>
                <a:spcPts val="0"/>
              </a:spcAft>
              <a:buClr>
                <a:schemeClr val="dk1"/>
              </a:buClr>
              <a:buSzPts val="2400"/>
              <a:buNone/>
              <a:defRPr sz="2400">
                <a:solidFill>
                  <a:schemeClr val="dk1"/>
                </a:solidFill>
              </a:defRPr>
            </a:lvl3pPr>
            <a:lvl4pPr lvl="3" algn="ctr" rtl="0">
              <a:lnSpc>
                <a:spcPct val="100000"/>
              </a:lnSpc>
              <a:spcBef>
                <a:spcPts val="0"/>
              </a:spcBef>
              <a:spcAft>
                <a:spcPts val="0"/>
              </a:spcAft>
              <a:buClr>
                <a:schemeClr val="dk1"/>
              </a:buClr>
              <a:buSzPts val="2400"/>
              <a:buNone/>
              <a:defRPr sz="2400">
                <a:solidFill>
                  <a:schemeClr val="dk1"/>
                </a:solidFill>
              </a:defRPr>
            </a:lvl4pPr>
            <a:lvl5pPr lvl="4" algn="ctr" rtl="0">
              <a:lnSpc>
                <a:spcPct val="100000"/>
              </a:lnSpc>
              <a:spcBef>
                <a:spcPts val="0"/>
              </a:spcBef>
              <a:spcAft>
                <a:spcPts val="0"/>
              </a:spcAft>
              <a:buClr>
                <a:schemeClr val="dk1"/>
              </a:buClr>
              <a:buSzPts val="2400"/>
              <a:buNone/>
              <a:defRPr sz="2400">
                <a:solidFill>
                  <a:schemeClr val="dk1"/>
                </a:solidFill>
              </a:defRPr>
            </a:lvl5pPr>
            <a:lvl6pPr lvl="5" algn="ctr" rtl="0">
              <a:lnSpc>
                <a:spcPct val="100000"/>
              </a:lnSpc>
              <a:spcBef>
                <a:spcPts val="0"/>
              </a:spcBef>
              <a:spcAft>
                <a:spcPts val="0"/>
              </a:spcAft>
              <a:buClr>
                <a:schemeClr val="dk1"/>
              </a:buClr>
              <a:buSzPts val="2400"/>
              <a:buNone/>
              <a:defRPr sz="2400">
                <a:solidFill>
                  <a:schemeClr val="dk1"/>
                </a:solidFill>
              </a:defRPr>
            </a:lvl6pPr>
            <a:lvl7pPr lvl="6" algn="ctr" rtl="0">
              <a:lnSpc>
                <a:spcPct val="100000"/>
              </a:lnSpc>
              <a:spcBef>
                <a:spcPts val="0"/>
              </a:spcBef>
              <a:spcAft>
                <a:spcPts val="0"/>
              </a:spcAft>
              <a:buClr>
                <a:schemeClr val="dk1"/>
              </a:buClr>
              <a:buSzPts val="2400"/>
              <a:buNone/>
              <a:defRPr sz="2400">
                <a:solidFill>
                  <a:schemeClr val="dk1"/>
                </a:solidFill>
              </a:defRPr>
            </a:lvl7pPr>
            <a:lvl8pPr lvl="7" algn="ctr" rtl="0">
              <a:lnSpc>
                <a:spcPct val="100000"/>
              </a:lnSpc>
              <a:spcBef>
                <a:spcPts val="0"/>
              </a:spcBef>
              <a:spcAft>
                <a:spcPts val="0"/>
              </a:spcAft>
              <a:buClr>
                <a:schemeClr val="dk1"/>
              </a:buClr>
              <a:buSzPts val="2400"/>
              <a:buNone/>
              <a:defRPr sz="2400">
                <a:solidFill>
                  <a:schemeClr val="dk1"/>
                </a:solidFill>
              </a:defRPr>
            </a:lvl8pPr>
            <a:lvl9pPr lvl="8" algn="ctr" rtl="0">
              <a:lnSpc>
                <a:spcPct val="100000"/>
              </a:lnSpc>
              <a:spcBef>
                <a:spcPts val="0"/>
              </a:spcBef>
              <a:spcAft>
                <a:spcPts val="0"/>
              </a:spcAft>
              <a:buClr>
                <a:schemeClr val="dk1"/>
              </a:buClr>
              <a:buSzPts val="2400"/>
              <a:buNone/>
              <a:defRPr sz="2400">
                <a:solidFill>
                  <a:schemeClr val="dk1"/>
                </a:solidFill>
              </a:defRPr>
            </a:lvl9pPr>
          </a:lstStyle>
          <a:p>
            <a:endParaRPr/>
          </a:p>
        </p:txBody>
      </p:sp>
      <p:sp>
        <p:nvSpPr>
          <p:cNvPr id="74" name="Google Shape;74;p5"/>
          <p:cNvSpPr txBox="1">
            <a:spLocks noGrp="1"/>
          </p:cNvSpPr>
          <p:nvPr>
            <p:ph type="subTitle" idx="3"/>
          </p:nvPr>
        </p:nvSpPr>
        <p:spPr>
          <a:xfrm>
            <a:off x="1418125" y="2327163"/>
            <a:ext cx="2907600" cy="13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5" name="Google Shape;75;p5"/>
          <p:cNvSpPr txBox="1">
            <a:spLocks noGrp="1"/>
          </p:cNvSpPr>
          <p:nvPr>
            <p:ph type="subTitle" idx="4"/>
          </p:nvPr>
        </p:nvSpPr>
        <p:spPr>
          <a:xfrm>
            <a:off x="4818375" y="2327163"/>
            <a:ext cx="2907600" cy="13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6" name="Google Shape;76;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2"/>
        <p:cNvGrpSpPr/>
        <p:nvPr/>
      </p:nvGrpSpPr>
      <p:grpSpPr>
        <a:xfrm>
          <a:off x="0" y="0"/>
          <a:ext cx="0" cy="0"/>
          <a:chOff x="0" y="0"/>
          <a:chExt cx="0" cy="0"/>
        </a:xfrm>
      </p:grpSpPr>
      <p:pic>
        <p:nvPicPr>
          <p:cNvPr id="103" name="Google Shape;103;p7"/>
          <p:cNvPicPr preferRelativeResize="0"/>
          <p:nvPr/>
        </p:nvPicPr>
        <p:blipFill>
          <a:blip r:embed="rId2">
            <a:alphaModFix amt="20000"/>
          </a:blip>
          <a:stretch>
            <a:fillRect/>
          </a:stretch>
        </p:blipFill>
        <p:spPr>
          <a:xfrm>
            <a:off x="-75" y="0"/>
            <a:ext cx="9144003" cy="5143501"/>
          </a:xfrm>
          <a:prstGeom prst="rect">
            <a:avLst/>
          </a:prstGeom>
          <a:noFill/>
          <a:ln>
            <a:noFill/>
          </a:ln>
        </p:spPr>
      </p:pic>
      <p:sp>
        <p:nvSpPr>
          <p:cNvPr id="104" name="Google Shape;104;p7"/>
          <p:cNvSpPr/>
          <p:nvPr/>
        </p:nvSpPr>
        <p:spPr>
          <a:xfrm>
            <a:off x="191450" y="188850"/>
            <a:ext cx="8760900" cy="4765800"/>
          </a:xfrm>
          <a:prstGeom prst="plaque">
            <a:avLst>
              <a:gd name="adj" fmla="val 4782"/>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aleway"/>
              <a:ea typeface="Raleway"/>
              <a:cs typeface="Raleway"/>
              <a:sym typeface="Raleway"/>
            </a:endParaRPr>
          </a:p>
        </p:txBody>
      </p:sp>
      <p:grpSp>
        <p:nvGrpSpPr>
          <p:cNvPr id="105" name="Google Shape;105;p7"/>
          <p:cNvGrpSpPr/>
          <p:nvPr/>
        </p:nvGrpSpPr>
        <p:grpSpPr>
          <a:xfrm>
            <a:off x="-117201" y="586676"/>
            <a:ext cx="9378223" cy="3970356"/>
            <a:chOff x="-117201" y="586676"/>
            <a:chExt cx="9378223" cy="3970356"/>
          </a:xfrm>
        </p:grpSpPr>
        <p:pic>
          <p:nvPicPr>
            <p:cNvPr id="106" name="Google Shape;106;p7"/>
            <p:cNvPicPr preferRelativeResize="0"/>
            <p:nvPr/>
          </p:nvPicPr>
          <p:blipFill>
            <a:blip r:embed="rId3">
              <a:alphaModFix/>
            </a:blip>
            <a:stretch>
              <a:fillRect/>
            </a:stretch>
          </p:blipFill>
          <p:spPr>
            <a:xfrm rot="812437" flipH="1">
              <a:off x="8421603" y="3178306"/>
              <a:ext cx="695062" cy="1315642"/>
            </a:xfrm>
            <a:prstGeom prst="rect">
              <a:avLst/>
            </a:prstGeom>
            <a:noFill/>
            <a:ln>
              <a:noFill/>
            </a:ln>
          </p:spPr>
        </p:pic>
        <p:pic>
          <p:nvPicPr>
            <p:cNvPr id="107" name="Google Shape;107;p7"/>
            <p:cNvPicPr preferRelativeResize="0"/>
            <p:nvPr/>
          </p:nvPicPr>
          <p:blipFill>
            <a:blip r:embed="rId3">
              <a:alphaModFix/>
            </a:blip>
            <a:stretch>
              <a:fillRect/>
            </a:stretch>
          </p:blipFill>
          <p:spPr>
            <a:xfrm rot="-9987563" flipH="1">
              <a:off x="27157" y="649761"/>
              <a:ext cx="695062" cy="1315642"/>
            </a:xfrm>
            <a:prstGeom prst="rect">
              <a:avLst/>
            </a:prstGeom>
            <a:noFill/>
            <a:ln>
              <a:noFill/>
            </a:ln>
          </p:spPr>
        </p:pic>
      </p:grpSp>
      <p:grpSp>
        <p:nvGrpSpPr>
          <p:cNvPr id="108" name="Google Shape;108;p7"/>
          <p:cNvGrpSpPr/>
          <p:nvPr/>
        </p:nvGrpSpPr>
        <p:grpSpPr>
          <a:xfrm>
            <a:off x="650535" y="-108829"/>
            <a:ext cx="7842752" cy="5361366"/>
            <a:chOff x="650535" y="-108829"/>
            <a:chExt cx="7842752" cy="5361366"/>
          </a:xfrm>
        </p:grpSpPr>
        <p:pic>
          <p:nvPicPr>
            <p:cNvPr id="109" name="Google Shape;109;p7"/>
            <p:cNvPicPr preferRelativeResize="0"/>
            <p:nvPr/>
          </p:nvPicPr>
          <p:blipFill>
            <a:blip r:embed="rId4">
              <a:alphaModFix/>
            </a:blip>
            <a:stretch>
              <a:fillRect/>
            </a:stretch>
          </p:blipFill>
          <p:spPr>
            <a:xfrm rot="-2528622">
              <a:off x="7783980" y="4473227"/>
              <a:ext cx="551663" cy="682446"/>
            </a:xfrm>
            <a:prstGeom prst="rect">
              <a:avLst/>
            </a:prstGeom>
            <a:noFill/>
            <a:ln>
              <a:noFill/>
            </a:ln>
          </p:spPr>
        </p:pic>
        <p:pic>
          <p:nvPicPr>
            <p:cNvPr id="110" name="Google Shape;110;p7"/>
            <p:cNvPicPr preferRelativeResize="0"/>
            <p:nvPr/>
          </p:nvPicPr>
          <p:blipFill>
            <a:blip r:embed="rId4">
              <a:alphaModFix/>
            </a:blip>
            <a:stretch>
              <a:fillRect/>
            </a:stretch>
          </p:blipFill>
          <p:spPr>
            <a:xfrm rot="8271378">
              <a:off x="808179" y="-11964"/>
              <a:ext cx="551663" cy="682446"/>
            </a:xfrm>
            <a:prstGeom prst="rect">
              <a:avLst/>
            </a:prstGeom>
            <a:noFill/>
            <a:ln>
              <a:noFill/>
            </a:ln>
          </p:spPr>
        </p:pic>
      </p:grpSp>
      <p:grpSp>
        <p:nvGrpSpPr>
          <p:cNvPr id="111" name="Google Shape;111;p7"/>
          <p:cNvGrpSpPr/>
          <p:nvPr/>
        </p:nvGrpSpPr>
        <p:grpSpPr>
          <a:xfrm>
            <a:off x="14859" y="49020"/>
            <a:ext cx="9114103" cy="5045668"/>
            <a:chOff x="14859" y="49020"/>
            <a:chExt cx="9114103" cy="5045668"/>
          </a:xfrm>
        </p:grpSpPr>
        <p:pic>
          <p:nvPicPr>
            <p:cNvPr id="112" name="Google Shape;112;p7"/>
            <p:cNvPicPr preferRelativeResize="0"/>
            <p:nvPr/>
          </p:nvPicPr>
          <p:blipFill>
            <a:blip r:embed="rId5">
              <a:alphaModFix/>
            </a:blip>
            <a:stretch>
              <a:fillRect/>
            </a:stretch>
          </p:blipFill>
          <p:spPr>
            <a:xfrm>
              <a:off x="8413938" y="4445338"/>
              <a:ext cx="647457" cy="649350"/>
            </a:xfrm>
            <a:prstGeom prst="rect">
              <a:avLst/>
            </a:prstGeom>
            <a:noFill/>
            <a:ln>
              <a:noFill/>
            </a:ln>
          </p:spPr>
        </p:pic>
        <p:pic>
          <p:nvPicPr>
            <p:cNvPr id="113" name="Google Shape;113;p7"/>
            <p:cNvPicPr preferRelativeResize="0"/>
            <p:nvPr/>
          </p:nvPicPr>
          <p:blipFill>
            <a:blip r:embed="rId6">
              <a:alphaModFix/>
            </a:blip>
            <a:stretch>
              <a:fillRect/>
            </a:stretch>
          </p:blipFill>
          <p:spPr>
            <a:xfrm>
              <a:off x="8622452" y="4083201"/>
              <a:ext cx="506511" cy="506497"/>
            </a:xfrm>
            <a:prstGeom prst="rect">
              <a:avLst/>
            </a:prstGeom>
            <a:noFill/>
            <a:ln>
              <a:noFill/>
            </a:ln>
          </p:spPr>
        </p:pic>
        <p:pic>
          <p:nvPicPr>
            <p:cNvPr id="114" name="Google Shape;114;p7"/>
            <p:cNvPicPr preferRelativeResize="0"/>
            <p:nvPr/>
          </p:nvPicPr>
          <p:blipFill>
            <a:blip r:embed="rId6">
              <a:alphaModFix/>
            </a:blip>
            <a:stretch>
              <a:fillRect/>
            </a:stretch>
          </p:blipFill>
          <p:spPr>
            <a:xfrm>
              <a:off x="8277235" y="4732087"/>
              <a:ext cx="273400" cy="273425"/>
            </a:xfrm>
            <a:prstGeom prst="rect">
              <a:avLst/>
            </a:prstGeom>
            <a:noFill/>
            <a:ln>
              <a:noFill/>
            </a:ln>
          </p:spPr>
        </p:pic>
        <p:pic>
          <p:nvPicPr>
            <p:cNvPr id="115" name="Google Shape;115;p7"/>
            <p:cNvPicPr preferRelativeResize="0"/>
            <p:nvPr/>
          </p:nvPicPr>
          <p:blipFill>
            <a:blip r:embed="rId5">
              <a:alphaModFix/>
            </a:blip>
            <a:stretch>
              <a:fillRect/>
            </a:stretch>
          </p:blipFill>
          <p:spPr>
            <a:xfrm rot="10800000">
              <a:off x="82427" y="49020"/>
              <a:ext cx="647457" cy="649350"/>
            </a:xfrm>
            <a:prstGeom prst="rect">
              <a:avLst/>
            </a:prstGeom>
            <a:noFill/>
            <a:ln>
              <a:noFill/>
            </a:ln>
          </p:spPr>
        </p:pic>
        <p:pic>
          <p:nvPicPr>
            <p:cNvPr id="116" name="Google Shape;116;p7"/>
            <p:cNvPicPr preferRelativeResize="0"/>
            <p:nvPr/>
          </p:nvPicPr>
          <p:blipFill>
            <a:blip r:embed="rId6">
              <a:alphaModFix/>
            </a:blip>
            <a:stretch>
              <a:fillRect/>
            </a:stretch>
          </p:blipFill>
          <p:spPr>
            <a:xfrm rot="10800000">
              <a:off x="14859" y="554010"/>
              <a:ext cx="506511" cy="506497"/>
            </a:xfrm>
            <a:prstGeom prst="rect">
              <a:avLst/>
            </a:prstGeom>
            <a:noFill/>
            <a:ln>
              <a:noFill/>
            </a:ln>
          </p:spPr>
        </p:pic>
        <p:pic>
          <p:nvPicPr>
            <p:cNvPr id="117" name="Google Shape;117;p7"/>
            <p:cNvPicPr preferRelativeResize="0"/>
            <p:nvPr/>
          </p:nvPicPr>
          <p:blipFill>
            <a:blip r:embed="rId6">
              <a:alphaModFix/>
            </a:blip>
            <a:stretch>
              <a:fillRect/>
            </a:stretch>
          </p:blipFill>
          <p:spPr>
            <a:xfrm rot="10800000">
              <a:off x="593187" y="138196"/>
              <a:ext cx="273400" cy="273425"/>
            </a:xfrm>
            <a:prstGeom prst="rect">
              <a:avLst/>
            </a:prstGeom>
            <a:noFill/>
            <a:ln>
              <a:noFill/>
            </a:ln>
          </p:spPr>
        </p:pic>
      </p:grpSp>
      <p:sp>
        <p:nvSpPr>
          <p:cNvPr id="118" name="Google Shape;118;p7"/>
          <p:cNvSpPr txBox="1">
            <a:spLocks noGrp="1"/>
          </p:cNvSpPr>
          <p:nvPr>
            <p:ph type="title"/>
          </p:nvPr>
        </p:nvSpPr>
        <p:spPr>
          <a:xfrm>
            <a:off x="720000" y="1122338"/>
            <a:ext cx="4244400" cy="572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3000"/>
              <a:buNone/>
              <a:defRPr/>
            </a:lvl1pPr>
            <a:lvl2pPr lvl="1" rtl="0">
              <a:lnSpc>
                <a:spcPct val="100000"/>
              </a:lnSpc>
              <a:spcBef>
                <a:spcPts val="0"/>
              </a:spcBef>
              <a:spcAft>
                <a:spcPts val="0"/>
              </a:spcAft>
              <a:buSzPts val="3000"/>
              <a:buNone/>
              <a:defRPr/>
            </a:lvl2pPr>
            <a:lvl3pPr lvl="2" rtl="0">
              <a:lnSpc>
                <a:spcPct val="100000"/>
              </a:lnSpc>
              <a:spcBef>
                <a:spcPts val="0"/>
              </a:spcBef>
              <a:spcAft>
                <a:spcPts val="0"/>
              </a:spcAft>
              <a:buSzPts val="3000"/>
              <a:buNone/>
              <a:defRPr/>
            </a:lvl3pPr>
            <a:lvl4pPr lvl="3" rtl="0">
              <a:lnSpc>
                <a:spcPct val="100000"/>
              </a:lnSpc>
              <a:spcBef>
                <a:spcPts val="0"/>
              </a:spcBef>
              <a:spcAft>
                <a:spcPts val="0"/>
              </a:spcAft>
              <a:buSzPts val="3000"/>
              <a:buNone/>
              <a:defRPr/>
            </a:lvl4pPr>
            <a:lvl5pPr lvl="4" rtl="0">
              <a:lnSpc>
                <a:spcPct val="100000"/>
              </a:lnSpc>
              <a:spcBef>
                <a:spcPts val="0"/>
              </a:spcBef>
              <a:spcAft>
                <a:spcPts val="0"/>
              </a:spcAft>
              <a:buSzPts val="3000"/>
              <a:buNone/>
              <a:defRPr/>
            </a:lvl5pPr>
            <a:lvl6pPr lvl="5" rtl="0">
              <a:lnSpc>
                <a:spcPct val="100000"/>
              </a:lnSpc>
              <a:spcBef>
                <a:spcPts val="0"/>
              </a:spcBef>
              <a:spcAft>
                <a:spcPts val="0"/>
              </a:spcAft>
              <a:buSzPts val="3000"/>
              <a:buNone/>
              <a:defRPr/>
            </a:lvl6pPr>
            <a:lvl7pPr lvl="6" rtl="0">
              <a:lnSpc>
                <a:spcPct val="100000"/>
              </a:lnSpc>
              <a:spcBef>
                <a:spcPts val="0"/>
              </a:spcBef>
              <a:spcAft>
                <a:spcPts val="0"/>
              </a:spcAft>
              <a:buSzPts val="3000"/>
              <a:buNone/>
              <a:defRPr/>
            </a:lvl7pPr>
            <a:lvl8pPr lvl="7" rtl="0">
              <a:lnSpc>
                <a:spcPct val="100000"/>
              </a:lnSpc>
              <a:spcBef>
                <a:spcPts val="0"/>
              </a:spcBef>
              <a:spcAft>
                <a:spcPts val="0"/>
              </a:spcAft>
              <a:buSzPts val="3000"/>
              <a:buNone/>
              <a:defRPr/>
            </a:lvl8pPr>
            <a:lvl9pPr lvl="8" rtl="0">
              <a:lnSpc>
                <a:spcPct val="100000"/>
              </a:lnSpc>
              <a:spcBef>
                <a:spcPts val="0"/>
              </a:spcBef>
              <a:spcAft>
                <a:spcPts val="0"/>
              </a:spcAft>
              <a:buSzPts val="3000"/>
              <a:buNone/>
              <a:defRPr/>
            </a:lvl9pPr>
          </a:lstStyle>
          <a:p>
            <a:endParaRPr/>
          </a:p>
        </p:txBody>
      </p:sp>
      <p:sp>
        <p:nvSpPr>
          <p:cNvPr id="119" name="Google Shape;119;p7"/>
          <p:cNvSpPr txBox="1">
            <a:spLocks noGrp="1"/>
          </p:cNvSpPr>
          <p:nvPr>
            <p:ph type="body" idx="1"/>
          </p:nvPr>
        </p:nvSpPr>
        <p:spPr>
          <a:xfrm>
            <a:off x="720000" y="1816463"/>
            <a:ext cx="4244400" cy="2204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Open Sans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sp>
        <p:nvSpPr>
          <p:cNvPr id="120" name="Google Shape;120;p7"/>
          <p:cNvSpPr>
            <a:spLocks noGrp="1"/>
          </p:cNvSpPr>
          <p:nvPr>
            <p:ph type="pic" idx="2"/>
          </p:nvPr>
        </p:nvSpPr>
        <p:spPr>
          <a:xfrm>
            <a:off x="5732650" y="598900"/>
            <a:ext cx="2694900" cy="3945900"/>
          </a:xfrm>
          <a:prstGeom prst="roundRect">
            <a:avLst>
              <a:gd name="adj" fmla="val 16667"/>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1"/>
        <p:cNvGrpSpPr/>
        <p:nvPr/>
      </p:nvGrpSpPr>
      <p:grpSpPr>
        <a:xfrm>
          <a:off x="0" y="0"/>
          <a:ext cx="0" cy="0"/>
          <a:chOff x="0" y="0"/>
          <a:chExt cx="0" cy="0"/>
        </a:xfrm>
      </p:grpSpPr>
      <p:pic>
        <p:nvPicPr>
          <p:cNvPr id="122" name="Google Shape;122;p8"/>
          <p:cNvPicPr preferRelativeResize="0"/>
          <p:nvPr/>
        </p:nvPicPr>
        <p:blipFill>
          <a:blip r:embed="rId2">
            <a:alphaModFix amt="20000"/>
          </a:blip>
          <a:stretch>
            <a:fillRect/>
          </a:stretch>
        </p:blipFill>
        <p:spPr>
          <a:xfrm>
            <a:off x="-75" y="0"/>
            <a:ext cx="9144003" cy="5143501"/>
          </a:xfrm>
          <a:prstGeom prst="rect">
            <a:avLst/>
          </a:prstGeom>
          <a:noFill/>
          <a:ln>
            <a:noFill/>
          </a:ln>
        </p:spPr>
      </p:pic>
      <p:sp>
        <p:nvSpPr>
          <p:cNvPr id="123" name="Google Shape;123;p8"/>
          <p:cNvSpPr/>
          <p:nvPr/>
        </p:nvSpPr>
        <p:spPr>
          <a:xfrm>
            <a:off x="717375" y="532350"/>
            <a:ext cx="7709100" cy="4076100"/>
          </a:xfrm>
          <a:prstGeom prst="plaque">
            <a:avLst>
              <a:gd name="adj" fmla="val 4782"/>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aleway"/>
              <a:ea typeface="Raleway"/>
              <a:cs typeface="Raleway"/>
              <a:sym typeface="Raleway"/>
            </a:endParaRPr>
          </a:p>
        </p:txBody>
      </p:sp>
      <p:sp>
        <p:nvSpPr>
          <p:cNvPr id="124" name="Google Shape;124;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grpSp>
        <p:nvGrpSpPr>
          <p:cNvPr id="125" name="Google Shape;125;p8"/>
          <p:cNvGrpSpPr/>
          <p:nvPr/>
        </p:nvGrpSpPr>
        <p:grpSpPr>
          <a:xfrm>
            <a:off x="960605" y="-128525"/>
            <a:ext cx="7222882" cy="1327049"/>
            <a:chOff x="960605" y="-128525"/>
            <a:chExt cx="7222882" cy="1327049"/>
          </a:xfrm>
        </p:grpSpPr>
        <p:pic>
          <p:nvPicPr>
            <p:cNvPr id="126" name="Google Shape;126;p8"/>
            <p:cNvPicPr preferRelativeResize="0"/>
            <p:nvPr/>
          </p:nvPicPr>
          <p:blipFill>
            <a:blip r:embed="rId3">
              <a:alphaModFix/>
            </a:blip>
            <a:stretch>
              <a:fillRect/>
            </a:stretch>
          </p:blipFill>
          <p:spPr>
            <a:xfrm rot="-1892214">
              <a:off x="6884211" y="113991"/>
              <a:ext cx="1165101" cy="842018"/>
            </a:xfrm>
            <a:prstGeom prst="rect">
              <a:avLst/>
            </a:prstGeom>
            <a:noFill/>
            <a:ln>
              <a:noFill/>
            </a:ln>
          </p:spPr>
        </p:pic>
        <p:pic>
          <p:nvPicPr>
            <p:cNvPr id="127" name="Google Shape;127;p8"/>
            <p:cNvPicPr preferRelativeResize="0"/>
            <p:nvPr/>
          </p:nvPicPr>
          <p:blipFill>
            <a:blip r:embed="rId3">
              <a:alphaModFix/>
            </a:blip>
            <a:stretch>
              <a:fillRect/>
            </a:stretch>
          </p:blipFill>
          <p:spPr>
            <a:xfrm rot="1892214" flipH="1">
              <a:off x="1094779" y="113991"/>
              <a:ext cx="1165101" cy="842018"/>
            </a:xfrm>
            <a:prstGeom prst="rect">
              <a:avLst/>
            </a:prstGeom>
            <a:noFill/>
            <a:ln>
              <a:noFill/>
            </a:ln>
          </p:spPr>
        </p:pic>
      </p:grpSp>
      <p:grpSp>
        <p:nvGrpSpPr>
          <p:cNvPr id="128" name="Google Shape;128;p8"/>
          <p:cNvGrpSpPr/>
          <p:nvPr/>
        </p:nvGrpSpPr>
        <p:grpSpPr>
          <a:xfrm>
            <a:off x="47912" y="132355"/>
            <a:ext cx="9048268" cy="3505148"/>
            <a:chOff x="47912" y="132355"/>
            <a:chExt cx="9048268" cy="3505148"/>
          </a:xfrm>
        </p:grpSpPr>
        <p:grpSp>
          <p:nvGrpSpPr>
            <p:cNvPr id="129" name="Google Shape;129;p8"/>
            <p:cNvGrpSpPr/>
            <p:nvPr/>
          </p:nvGrpSpPr>
          <p:grpSpPr>
            <a:xfrm>
              <a:off x="7927873" y="132355"/>
              <a:ext cx="1168307" cy="3505148"/>
              <a:chOff x="7903410" y="132355"/>
              <a:chExt cx="1168307" cy="3505148"/>
            </a:xfrm>
          </p:grpSpPr>
          <p:pic>
            <p:nvPicPr>
              <p:cNvPr id="130" name="Google Shape;130;p8"/>
              <p:cNvPicPr preferRelativeResize="0"/>
              <p:nvPr/>
            </p:nvPicPr>
            <p:blipFill>
              <a:blip r:embed="rId4">
                <a:alphaModFix/>
              </a:blip>
              <a:stretch>
                <a:fillRect/>
              </a:stretch>
            </p:blipFill>
            <p:spPr>
              <a:xfrm>
                <a:off x="7903410" y="132355"/>
                <a:ext cx="1131846" cy="2153212"/>
              </a:xfrm>
              <a:prstGeom prst="rect">
                <a:avLst/>
              </a:prstGeom>
              <a:noFill/>
              <a:ln>
                <a:noFill/>
              </a:ln>
            </p:spPr>
          </p:pic>
          <p:pic>
            <p:nvPicPr>
              <p:cNvPr id="131" name="Google Shape;131;p8"/>
              <p:cNvPicPr preferRelativeResize="0"/>
              <p:nvPr/>
            </p:nvPicPr>
            <p:blipFill>
              <a:blip r:embed="rId5">
                <a:alphaModFix/>
              </a:blip>
              <a:stretch>
                <a:fillRect/>
              </a:stretch>
            </p:blipFill>
            <p:spPr>
              <a:xfrm>
                <a:off x="8288690" y="3051248"/>
                <a:ext cx="783027" cy="586255"/>
              </a:xfrm>
              <a:prstGeom prst="rect">
                <a:avLst/>
              </a:prstGeom>
              <a:noFill/>
              <a:ln>
                <a:noFill/>
              </a:ln>
            </p:spPr>
          </p:pic>
        </p:grpSp>
        <p:grpSp>
          <p:nvGrpSpPr>
            <p:cNvPr id="132" name="Google Shape;132;p8"/>
            <p:cNvGrpSpPr/>
            <p:nvPr/>
          </p:nvGrpSpPr>
          <p:grpSpPr>
            <a:xfrm flipH="1">
              <a:off x="47912" y="132355"/>
              <a:ext cx="1168307" cy="3505148"/>
              <a:chOff x="7903410" y="132355"/>
              <a:chExt cx="1168307" cy="3505148"/>
            </a:xfrm>
          </p:grpSpPr>
          <p:pic>
            <p:nvPicPr>
              <p:cNvPr id="133" name="Google Shape;133;p8"/>
              <p:cNvPicPr preferRelativeResize="0"/>
              <p:nvPr/>
            </p:nvPicPr>
            <p:blipFill>
              <a:blip r:embed="rId4">
                <a:alphaModFix/>
              </a:blip>
              <a:stretch>
                <a:fillRect/>
              </a:stretch>
            </p:blipFill>
            <p:spPr>
              <a:xfrm>
                <a:off x="7903410" y="132355"/>
                <a:ext cx="1131846" cy="2153212"/>
              </a:xfrm>
              <a:prstGeom prst="rect">
                <a:avLst/>
              </a:prstGeom>
              <a:noFill/>
              <a:ln>
                <a:noFill/>
              </a:ln>
            </p:spPr>
          </p:pic>
          <p:pic>
            <p:nvPicPr>
              <p:cNvPr id="134" name="Google Shape;134;p8"/>
              <p:cNvPicPr preferRelativeResize="0"/>
              <p:nvPr/>
            </p:nvPicPr>
            <p:blipFill>
              <a:blip r:embed="rId5">
                <a:alphaModFix/>
              </a:blip>
              <a:stretch>
                <a:fillRect/>
              </a:stretch>
            </p:blipFill>
            <p:spPr>
              <a:xfrm>
                <a:off x="8288690" y="3051248"/>
                <a:ext cx="783027" cy="586255"/>
              </a:xfrm>
              <a:prstGeom prst="rect">
                <a:avLst/>
              </a:prstGeom>
              <a:noFill/>
              <a:ln>
                <a:noFill/>
              </a:ln>
            </p:spPr>
          </p:pic>
        </p:grpSp>
      </p:grpSp>
      <p:grpSp>
        <p:nvGrpSpPr>
          <p:cNvPr id="135" name="Google Shape;135;p8"/>
          <p:cNvGrpSpPr/>
          <p:nvPr/>
        </p:nvGrpSpPr>
        <p:grpSpPr>
          <a:xfrm>
            <a:off x="84379" y="1671576"/>
            <a:ext cx="8975335" cy="1469679"/>
            <a:chOff x="84379" y="1671576"/>
            <a:chExt cx="8975335" cy="1469679"/>
          </a:xfrm>
        </p:grpSpPr>
        <p:grpSp>
          <p:nvGrpSpPr>
            <p:cNvPr id="136" name="Google Shape;136;p8"/>
            <p:cNvGrpSpPr/>
            <p:nvPr/>
          </p:nvGrpSpPr>
          <p:grpSpPr>
            <a:xfrm>
              <a:off x="8133357" y="1671576"/>
              <a:ext cx="926356" cy="1469679"/>
              <a:chOff x="8108895" y="1671576"/>
              <a:chExt cx="926356" cy="1469679"/>
            </a:xfrm>
          </p:grpSpPr>
          <p:pic>
            <p:nvPicPr>
              <p:cNvPr id="137" name="Google Shape;137;p8"/>
              <p:cNvPicPr preferRelativeResize="0"/>
              <p:nvPr/>
            </p:nvPicPr>
            <p:blipFill>
              <a:blip r:embed="rId6">
                <a:alphaModFix/>
              </a:blip>
              <a:stretch>
                <a:fillRect/>
              </a:stretch>
            </p:blipFill>
            <p:spPr>
              <a:xfrm>
                <a:off x="8228700" y="1671576"/>
                <a:ext cx="806550" cy="808950"/>
              </a:xfrm>
              <a:prstGeom prst="rect">
                <a:avLst/>
              </a:prstGeom>
              <a:noFill/>
              <a:ln>
                <a:noFill/>
              </a:ln>
            </p:spPr>
          </p:pic>
          <p:pic>
            <p:nvPicPr>
              <p:cNvPr id="138" name="Google Shape;138;p8"/>
              <p:cNvPicPr preferRelativeResize="0"/>
              <p:nvPr/>
            </p:nvPicPr>
            <p:blipFill>
              <a:blip r:embed="rId7">
                <a:alphaModFix/>
              </a:blip>
              <a:stretch>
                <a:fillRect/>
              </a:stretch>
            </p:blipFill>
            <p:spPr>
              <a:xfrm>
                <a:off x="8108895" y="2373705"/>
                <a:ext cx="471400" cy="471400"/>
              </a:xfrm>
              <a:prstGeom prst="rect">
                <a:avLst/>
              </a:prstGeom>
              <a:noFill/>
              <a:ln>
                <a:noFill/>
              </a:ln>
            </p:spPr>
          </p:pic>
          <p:pic>
            <p:nvPicPr>
              <p:cNvPr id="139" name="Google Shape;139;p8"/>
              <p:cNvPicPr preferRelativeResize="0"/>
              <p:nvPr/>
            </p:nvPicPr>
            <p:blipFill>
              <a:blip r:embed="rId7">
                <a:alphaModFix/>
              </a:blip>
              <a:stretch>
                <a:fillRect/>
              </a:stretch>
            </p:blipFill>
            <p:spPr>
              <a:xfrm>
                <a:off x="8521945" y="2669855"/>
                <a:ext cx="471400" cy="471400"/>
              </a:xfrm>
              <a:prstGeom prst="rect">
                <a:avLst/>
              </a:prstGeom>
              <a:noFill/>
              <a:ln>
                <a:noFill/>
              </a:ln>
            </p:spPr>
          </p:pic>
        </p:grpSp>
        <p:grpSp>
          <p:nvGrpSpPr>
            <p:cNvPr id="140" name="Google Shape;140;p8"/>
            <p:cNvGrpSpPr/>
            <p:nvPr/>
          </p:nvGrpSpPr>
          <p:grpSpPr>
            <a:xfrm flipH="1">
              <a:off x="84379" y="1671576"/>
              <a:ext cx="926356" cy="1469679"/>
              <a:chOff x="8108895" y="1671576"/>
              <a:chExt cx="926356" cy="1469679"/>
            </a:xfrm>
          </p:grpSpPr>
          <p:pic>
            <p:nvPicPr>
              <p:cNvPr id="141" name="Google Shape;141;p8"/>
              <p:cNvPicPr preferRelativeResize="0"/>
              <p:nvPr/>
            </p:nvPicPr>
            <p:blipFill>
              <a:blip r:embed="rId6">
                <a:alphaModFix/>
              </a:blip>
              <a:stretch>
                <a:fillRect/>
              </a:stretch>
            </p:blipFill>
            <p:spPr>
              <a:xfrm>
                <a:off x="8228700" y="1671576"/>
                <a:ext cx="806550" cy="808950"/>
              </a:xfrm>
              <a:prstGeom prst="rect">
                <a:avLst/>
              </a:prstGeom>
              <a:noFill/>
              <a:ln>
                <a:noFill/>
              </a:ln>
            </p:spPr>
          </p:pic>
          <p:pic>
            <p:nvPicPr>
              <p:cNvPr id="142" name="Google Shape;142;p8"/>
              <p:cNvPicPr preferRelativeResize="0"/>
              <p:nvPr/>
            </p:nvPicPr>
            <p:blipFill>
              <a:blip r:embed="rId7">
                <a:alphaModFix/>
              </a:blip>
              <a:stretch>
                <a:fillRect/>
              </a:stretch>
            </p:blipFill>
            <p:spPr>
              <a:xfrm>
                <a:off x="8108895" y="2373705"/>
                <a:ext cx="471400" cy="471400"/>
              </a:xfrm>
              <a:prstGeom prst="rect">
                <a:avLst/>
              </a:prstGeom>
              <a:noFill/>
              <a:ln>
                <a:noFill/>
              </a:ln>
            </p:spPr>
          </p:pic>
          <p:pic>
            <p:nvPicPr>
              <p:cNvPr id="143" name="Google Shape;143;p8"/>
              <p:cNvPicPr preferRelativeResize="0"/>
              <p:nvPr/>
            </p:nvPicPr>
            <p:blipFill>
              <a:blip r:embed="rId7">
                <a:alphaModFix/>
              </a:blip>
              <a:stretch>
                <a:fillRect/>
              </a:stretch>
            </p:blipFill>
            <p:spPr>
              <a:xfrm>
                <a:off x="8521945" y="2669855"/>
                <a:ext cx="471400" cy="471400"/>
              </a:xfrm>
              <a:prstGeom prst="rect">
                <a:avLst/>
              </a:prstGeom>
              <a:noFill/>
              <a:ln>
                <a:noFill/>
              </a:ln>
            </p:spPr>
          </p:pic>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4"/>
        <p:cNvGrpSpPr/>
        <p:nvPr/>
      </p:nvGrpSpPr>
      <p:grpSpPr>
        <a:xfrm>
          <a:off x="0" y="0"/>
          <a:ext cx="0" cy="0"/>
          <a:chOff x="0" y="0"/>
          <a:chExt cx="0" cy="0"/>
        </a:xfrm>
      </p:grpSpPr>
      <p:pic>
        <p:nvPicPr>
          <p:cNvPr id="145" name="Google Shape;145;p9"/>
          <p:cNvPicPr preferRelativeResize="0"/>
          <p:nvPr/>
        </p:nvPicPr>
        <p:blipFill>
          <a:blip r:embed="rId2">
            <a:alphaModFix amt="20000"/>
          </a:blip>
          <a:stretch>
            <a:fillRect/>
          </a:stretch>
        </p:blipFill>
        <p:spPr>
          <a:xfrm>
            <a:off x="-75" y="7498"/>
            <a:ext cx="9144003" cy="5143501"/>
          </a:xfrm>
          <a:prstGeom prst="rect">
            <a:avLst/>
          </a:prstGeom>
          <a:noFill/>
          <a:ln>
            <a:noFill/>
          </a:ln>
        </p:spPr>
      </p:pic>
      <p:sp>
        <p:nvSpPr>
          <p:cNvPr id="146" name="Google Shape;146;p9"/>
          <p:cNvSpPr/>
          <p:nvPr/>
        </p:nvSpPr>
        <p:spPr>
          <a:xfrm>
            <a:off x="717375" y="539848"/>
            <a:ext cx="7709100" cy="4076100"/>
          </a:xfrm>
          <a:prstGeom prst="plaque">
            <a:avLst>
              <a:gd name="adj" fmla="val 4782"/>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aleway"/>
              <a:ea typeface="Raleway"/>
              <a:cs typeface="Raleway"/>
              <a:sym typeface="Raleway"/>
            </a:endParaRPr>
          </a:p>
        </p:txBody>
      </p:sp>
      <p:sp>
        <p:nvSpPr>
          <p:cNvPr id="147" name="Google Shape;147;p9"/>
          <p:cNvSpPr txBox="1">
            <a:spLocks noGrp="1"/>
          </p:cNvSpPr>
          <p:nvPr>
            <p:ph type="title"/>
          </p:nvPr>
        </p:nvSpPr>
        <p:spPr>
          <a:xfrm>
            <a:off x="2241425" y="1293100"/>
            <a:ext cx="46611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8" name="Google Shape;148;p9"/>
          <p:cNvSpPr txBox="1">
            <a:spLocks noGrp="1"/>
          </p:cNvSpPr>
          <p:nvPr>
            <p:ph type="subTitle" idx="1"/>
          </p:nvPr>
        </p:nvSpPr>
        <p:spPr>
          <a:xfrm>
            <a:off x="2241475" y="2168600"/>
            <a:ext cx="4661100" cy="168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grpSp>
        <p:nvGrpSpPr>
          <p:cNvPr id="149" name="Google Shape;149;p9"/>
          <p:cNvGrpSpPr/>
          <p:nvPr/>
        </p:nvGrpSpPr>
        <p:grpSpPr>
          <a:xfrm>
            <a:off x="-75061" y="382444"/>
            <a:ext cx="9293964" cy="1443639"/>
            <a:chOff x="-75061" y="382444"/>
            <a:chExt cx="9293964" cy="1443639"/>
          </a:xfrm>
        </p:grpSpPr>
        <p:pic>
          <p:nvPicPr>
            <p:cNvPr id="150" name="Google Shape;150;p9"/>
            <p:cNvPicPr preferRelativeResize="0"/>
            <p:nvPr/>
          </p:nvPicPr>
          <p:blipFill>
            <a:blip r:embed="rId3">
              <a:alphaModFix/>
            </a:blip>
            <a:stretch>
              <a:fillRect/>
            </a:stretch>
          </p:blipFill>
          <p:spPr>
            <a:xfrm rot="1666603">
              <a:off x="138299" y="532067"/>
              <a:ext cx="925084" cy="1144392"/>
            </a:xfrm>
            <a:prstGeom prst="rect">
              <a:avLst/>
            </a:prstGeom>
            <a:noFill/>
            <a:ln>
              <a:noFill/>
            </a:ln>
          </p:spPr>
        </p:pic>
        <p:pic>
          <p:nvPicPr>
            <p:cNvPr id="151" name="Google Shape;151;p9"/>
            <p:cNvPicPr preferRelativeResize="0"/>
            <p:nvPr/>
          </p:nvPicPr>
          <p:blipFill>
            <a:blip r:embed="rId3">
              <a:alphaModFix/>
            </a:blip>
            <a:stretch>
              <a:fillRect/>
            </a:stretch>
          </p:blipFill>
          <p:spPr>
            <a:xfrm rot="-1666603" flipH="1">
              <a:off x="8080460" y="532067"/>
              <a:ext cx="925084" cy="1144392"/>
            </a:xfrm>
            <a:prstGeom prst="rect">
              <a:avLst/>
            </a:prstGeom>
            <a:noFill/>
            <a:ln>
              <a:noFill/>
            </a:ln>
          </p:spPr>
        </p:pic>
      </p:grpSp>
      <p:grpSp>
        <p:nvGrpSpPr>
          <p:cNvPr id="152" name="Google Shape;152;p9"/>
          <p:cNvGrpSpPr/>
          <p:nvPr/>
        </p:nvGrpSpPr>
        <p:grpSpPr>
          <a:xfrm>
            <a:off x="190139" y="2789975"/>
            <a:ext cx="8763565" cy="2136334"/>
            <a:chOff x="190139" y="2789975"/>
            <a:chExt cx="8763565" cy="2136334"/>
          </a:xfrm>
        </p:grpSpPr>
        <p:grpSp>
          <p:nvGrpSpPr>
            <p:cNvPr id="153" name="Google Shape;153;p9"/>
            <p:cNvGrpSpPr/>
            <p:nvPr/>
          </p:nvGrpSpPr>
          <p:grpSpPr>
            <a:xfrm>
              <a:off x="190139" y="2789975"/>
              <a:ext cx="1196614" cy="2136334"/>
              <a:chOff x="203864" y="2789975"/>
              <a:chExt cx="1196614" cy="2136334"/>
            </a:xfrm>
          </p:grpSpPr>
          <p:pic>
            <p:nvPicPr>
              <p:cNvPr id="154" name="Google Shape;154;p9"/>
              <p:cNvPicPr preferRelativeResize="0"/>
              <p:nvPr/>
            </p:nvPicPr>
            <p:blipFill>
              <a:blip r:embed="rId4">
                <a:alphaModFix/>
              </a:blip>
              <a:stretch>
                <a:fillRect/>
              </a:stretch>
            </p:blipFill>
            <p:spPr>
              <a:xfrm>
                <a:off x="481000" y="2789975"/>
                <a:ext cx="596375" cy="1128875"/>
              </a:xfrm>
              <a:prstGeom prst="rect">
                <a:avLst/>
              </a:prstGeom>
              <a:noFill/>
              <a:ln>
                <a:noFill/>
              </a:ln>
            </p:spPr>
          </p:pic>
          <p:pic>
            <p:nvPicPr>
              <p:cNvPr id="155" name="Google Shape;155;p9"/>
              <p:cNvPicPr preferRelativeResize="0"/>
              <p:nvPr/>
            </p:nvPicPr>
            <p:blipFill>
              <a:blip r:embed="rId5">
                <a:alphaModFix/>
              </a:blip>
              <a:stretch>
                <a:fillRect/>
              </a:stretch>
            </p:blipFill>
            <p:spPr>
              <a:xfrm>
                <a:off x="203864" y="3601775"/>
                <a:ext cx="741862" cy="731825"/>
              </a:xfrm>
              <a:prstGeom prst="rect">
                <a:avLst/>
              </a:prstGeom>
              <a:noFill/>
              <a:ln>
                <a:noFill/>
              </a:ln>
            </p:spPr>
          </p:pic>
          <p:pic>
            <p:nvPicPr>
              <p:cNvPr id="156" name="Google Shape;156;p9"/>
              <p:cNvPicPr preferRelativeResize="0"/>
              <p:nvPr/>
            </p:nvPicPr>
            <p:blipFill>
              <a:blip r:embed="rId6">
                <a:alphaModFix/>
              </a:blip>
              <a:stretch>
                <a:fillRect/>
              </a:stretch>
            </p:blipFill>
            <p:spPr>
              <a:xfrm>
                <a:off x="203878" y="3881859"/>
                <a:ext cx="1196600" cy="1044450"/>
              </a:xfrm>
              <a:prstGeom prst="rect">
                <a:avLst/>
              </a:prstGeom>
              <a:noFill/>
              <a:ln>
                <a:noFill/>
              </a:ln>
            </p:spPr>
          </p:pic>
        </p:grpSp>
        <p:grpSp>
          <p:nvGrpSpPr>
            <p:cNvPr id="157" name="Google Shape;157;p9"/>
            <p:cNvGrpSpPr/>
            <p:nvPr/>
          </p:nvGrpSpPr>
          <p:grpSpPr>
            <a:xfrm flipH="1">
              <a:off x="7757089" y="2789975"/>
              <a:ext cx="1196614" cy="2136334"/>
              <a:chOff x="203864" y="2789975"/>
              <a:chExt cx="1196614" cy="2136334"/>
            </a:xfrm>
          </p:grpSpPr>
          <p:pic>
            <p:nvPicPr>
              <p:cNvPr id="158" name="Google Shape;158;p9"/>
              <p:cNvPicPr preferRelativeResize="0"/>
              <p:nvPr/>
            </p:nvPicPr>
            <p:blipFill>
              <a:blip r:embed="rId4">
                <a:alphaModFix/>
              </a:blip>
              <a:stretch>
                <a:fillRect/>
              </a:stretch>
            </p:blipFill>
            <p:spPr>
              <a:xfrm>
                <a:off x="481000" y="2789975"/>
                <a:ext cx="596375" cy="1128875"/>
              </a:xfrm>
              <a:prstGeom prst="rect">
                <a:avLst/>
              </a:prstGeom>
              <a:noFill/>
              <a:ln>
                <a:noFill/>
              </a:ln>
            </p:spPr>
          </p:pic>
          <p:pic>
            <p:nvPicPr>
              <p:cNvPr id="159" name="Google Shape;159;p9"/>
              <p:cNvPicPr preferRelativeResize="0"/>
              <p:nvPr/>
            </p:nvPicPr>
            <p:blipFill>
              <a:blip r:embed="rId5">
                <a:alphaModFix/>
              </a:blip>
              <a:stretch>
                <a:fillRect/>
              </a:stretch>
            </p:blipFill>
            <p:spPr>
              <a:xfrm>
                <a:off x="203864" y="3601775"/>
                <a:ext cx="741862" cy="731825"/>
              </a:xfrm>
              <a:prstGeom prst="rect">
                <a:avLst/>
              </a:prstGeom>
              <a:noFill/>
              <a:ln>
                <a:noFill/>
              </a:ln>
            </p:spPr>
          </p:pic>
          <p:pic>
            <p:nvPicPr>
              <p:cNvPr id="160" name="Google Shape;160;p9"/>
              <p:cNvPicPr preferRelativeResize="0"/>
              <p:nvPr/>
            </p:nvPicPr>
            <p:blipFill>
              <a:blip r:embed="rId6">
                <a:alphaModFix/>
              </a:blip>
              <a:stretch>
                <a:fillRect/>
              </a:stretch>
            </p:blipFill>
            <p:spPr>
              <a:xfrm>
                <a:off x="203878" y="3881859"/>
                <a:ext cx="1196600" cy="1044450"/>
              </a:xfrm>
              <a:prstGeom prst="rect">
                <a:avLst/>
              </a:prstGeom>
              <a:noFill/>
              <a:ln>
                <a:noFill/>
              </a:ln>
            </p:spPr>
          </p:pic>
        </p:grpSp>
      </p:grpSp>
      <p:grpSp>
        <p:nvGrpSpPr>
          <p:cNvPr id="161" name="Google Shape;161;p9"/>
          <p:cNvGrpSpPr/>
          <p:nvPr/>
        </p:nvGrpSpPr>
        <p:grpSpPr>
          <a:xfrm>
            <a:off x="291448" y="1526519"/>
            <a:ext cx="8560946" cy="1164463"/>
            <a:chOff x="291448" y="1526519"/>
            <a:chExt cx="8560946" cy="1164463"/>
          </a:xfrm>
        </p:grpSpPr>
        <p:grpSp>
          <p:nvGrpSpPr>
            <p:cNvPr id="162" name="Google Shape;162;p9"/>
            <p:cNvGrpSpPr/>
            <p:nvPr/>
          </p:nvGrpSpPr>
          <p:grpSpPr>
            <a:xfrm>
              <a:off x="291448" y="1526519"/>
              <a:ext cx="738418" cy="1164463"/>
              <a:chOff x="305173" y="1526519"/>
              <a:chExt cx="738418" cy="1164463"/>
            </a:xfrm>
          </p:grpSpPr>
          <p:pic>
            <p:nvPicPr>
              <p:cNvPr id="163" name="Google Shape;163;p9"/>
              <p:cNvPicPr preferRelativeResize="0"/>
              <p:nvPr/>
            </p:nvPicPr>
            <p:blipFill>
              <a:blip r:embed="rId7">
                <a:alphaModFix/>
              </a:blip>
              <a:stretch>
                <a:fillRect/>
              </a:stretch>
            </p:blipFill>
            <p:spPr>
              <a:xfrm>
                <a:off x="305174" y="1526519"/>
                <a:ext cx="376451" cy="374969"/>
              </a:xfrm>
              <a:prstGeom prst="rect">
                <a:avLst/>
              </a:prstGeom>
              <a:noFill/>
              <a:ln>
                <a:noFill/>
              </a:ln>
            </p:spPr>
          </p:pic>
          <p:pic>
            <p:nvPicPr>
              <p:cNvPr id="164" name="Google Shape;164;p9"/>
              <p:cNvPicPr preferRelativeResize="0"/>
              <p:nvPr/>
            </p:nvPicPr>
            <p:blipFill>
              <a:blip r:embed="rId8">
                <a:alphaModFix/>
              </a:blip>
              <a:stretch>
                <a:fillRect/>
              </a:stretch>
            </p:blipFill>
            <p:spPr>
              <a:xfrm>
                <a:off x="305173" y="2070342"/>
                <a:ext cx="618801" cy="620639"/>
              </a:xfrm>
              <a:prstGeom prst="rect">
                <a:avLst/>
              </a:prstGeom>
              <a:noFill/>
              <a:ln>
                <a:noFill/>
              </a:ln>
            </p:spPr>
          </p:pic>
          <p:pic>
            <p:nvPicPr>
              <p:cNvPr id="165" name="Google Shape;165;p9"/>
              <p:cNvPicPr preferRelativeResize="0"/>
              <p:nvPr/>
            </p:nvPicPr>
            <p:blipFill>
              <a:blip r:embed="rId9">
                <a:alphaModFix/>
              </a:blip>
              <a:stretch>
                <a:fillRect/>
              </a:stretch>
            </p:blipFill>
            <p:spPr>
              <a:xfrm>
                <a:off x="589188" y="1680514"/>
                <a:ext cx="454403" cy="454396"/>
              </a:xfrm>
              <a:prstGeom prst="rect">
                <a:avLst/>
              </a:prstGeom>
              <a:noFill/>
              <a:ln>
                <a:noFill/>
              </a:ln>
            </p:spPr>
          </p:pic>
        </p:grpSp>
        <p:grpSp>
          <p:nvGrpSpPr>
            <p:cNvPr id="166" name="Google Shape;166;p9"/>
            <p:cNvGrpSpPr/>
            <p:nvPr/>
          </p:nvGrpSpPr>
          <p:grpSpPr>
            <a:xfrm flipH="1">
              <a:off x="8113976" y="1526519"/>
              <a:ext cx="738418" cy="1164463"/>
              <a:chOff x="305173" y="1526519"/>
              <a:chExt cx="738418" cy="1164463"/>
            </a:xfrm>
          </p:grpSpPr>
          <p:pic>
            <p:nvPicPr>
              <p:cNvPr id="167" name="Google Shape;167;p9"/>
              <p:cNvPicPr preferRelativeResize="0"/>
              <p:nvPr/>
            </p:nvPicPr>
            <p:blipFill>
              <a:blip r:embed="rId7">
                <a:alphaModFix/>
              </a:blip>
              <a:stretch>
                <a:fillRect/>
              </a:stretch>
            </p:blipFill>
            <p:spPr>
              <a:xfrm>
                <a:off x="305174" y="1526519"/>
                <a:ext cx="376451" cy="374969"/>
              </a:xfrm>
              <a:prstGeom prst="rect">
                <a:avLst/>
              </a:prstGeom>
              <a:noFill/>
              <a:ln>
                <a:noFill/>
              </a:ln>
            </p:spPr>
          </p:pic>
          <p:pic>
            <p:nvPicPr>
              <p:cNvPr id="168" name="Google Shape;168;p9"/>
              <p:cNvPicPr preferRelativeResize="0"/>
              <p:nvPr/>
            </p:nvPicPr>
            <p:blipFill>
              <a:blip r:embed="rId8">
                <a:alphaModFix/>
              </a:blip>
              <a:stretch>
                <a:fillRect/>
              </a:stretch>
            </p:blipFill>
            <p:spPr>
              <a:xfrm>
                <a:off x="305173" y="2070342"/>
                <a:ext cx="618801" cy="620639"/>
              </a:xfrm>
              <a:prstGeom prst="rect">
                <a:avLst/>
              </a:prstGeom>
              <a:noFill/>
              <a:ln>
                <a:noFill/>
              </a:ln>
            </p:spPr>
          </p:pic>
          <p:pic>
            <p:nvPicPr>
              <p:cNvPr id="169" name="Google Shape;169;p9"/>
              <p:cNvPicPr preferRelativeResize="0"/>
              <p:nvPr/>
            </p:nvPicPr>
            <p:blipFill>
              <a:blip r:embed="rId9">
                <a:alphaModFix/>
              </a:blip>
              <a:stretch>
                <a:fillRect/>
              </a:stretch>
            </p:blipFill>
            <p:spPr>
              <a:xfrm>
                <a:off x="589188" y="1680514"/>
                <a:ext cx="454403" cy="454396"/>
              </a:xfrm>
              <a:prstGeom prst="rect">
                <a:avLst/>
              </a:prstGeom>
              <a:noFill/>
              <a:ln>
                <a:noFill/>
              </a:ln>
            </p:spPr>
          </p:pic>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70"/>
        <p:cNvGrpSpPr/>
        <p:nvPr/>
      </p:nvGrpSpPr>
      <p:grpSpPr>
        <a:xfrm>
          <a:off x="0" y="0"/>
          <a:ext cx="0" cy="0"/>
          <a:chOff x="0" y="0"/>
          <a:chExt cx="0" cy="0"/>
        </a:xfrm>
      </p:grpSpPr>
      <p:sp>
        <p:nvSpPr>
          <p:cNvPr id="171" name="Google Shape;171;p10"/>
          <p:cNvSpPr>
            <a:spLocks noGrp="1"/>
          </p:cNvSpPr>
          <p:nvPr>
            <p:ph type="pic" idx="2"/>
          </p:nvPr>
        </p:nvSpPr>
        <p:spPr>
          <a:xfrm>
            <a:off x="0" y="0"/>
            <a:ext cx="9144000" cy="5143500"/>
          </a:xfrm>
          <a:prstGeom prst="rect">
            <a:avLst/>
          </a:prstGeom>
          <a:noFill/>
          <a:ln>
            <a:noFill/>
          </a:ln>
        </p:spPr>
      </p:sp>
      <p:sp>
        <p:nvSpPr>
          <p:cNvPr id="172" name="Google Shape;172;p10"/>
          <p:cNvSpPr txBox="1">
            <a:spLocks noGrp="1"/>
          </p:cNvSpPr>
          <p:nvPr>
            <p:ph type="title"/>
          </p:nvPr>
        </p:nvSpPr>
        <p:spPr>
          <a:xfrm>
            <a:off x="720000" y="4149450"/>
            <a:ext cx="7704000" cy="4590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5"/>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206"/>
        <p:cNvGrpSpPr/>
        <p:nvPr/>
      </p:nvGrpSpPr>
      <p:grpSpPr>
        <a:xfrm>
          <a:off x="0" y="0"/>
          <a:ext cx="0" cy="0"/>
          <a:chOff x="0" y="0"/>
          <a:chExt cx="0" cy="0"/>
        </a:xfrm>
      </p:grpSpPr>
      <p:pic>
        <p:nvPicPr>
          <p:cNvPr id="207" name="Google Shape;207;p13"/>
          <p:cNvPicPr preferRelativeResize="0"/>
          <p:nvPr/>
        </p:nvPicPr>
        <p:blipFill>
          <a:blip r:embed="rId2">
            <a:alphaModFix amt="20000"/>
          </a:blip>
          <a:stretch>
            <a:fillRect/>
          </a:stretch>
        </p:blipFill>
        <p:spPr>
          <a:xfrm>
            <a:off x="-75" y="0"/>
            <a:ext cx="9144003" cy="5143501"/>
          </a:xfrm>
          <a:prstGeom prst="rect">
            <a:avLst/>
          </a:prstGeom>
          <a:noFill/>
          <a:ln>
            <a:noFill/>
          </a:ln>
        </p:spPr>
      </p:pic>
      <p:sp>
        <p:nvSpPr>
          <p:cNvPr id="208" name="Google Shape;208;p13"/>
          <p:cNvSpPr/>
          <p:nvPr/>
        </p:nvSpPr>
        <p:spPr>
          <a:xfrm>
            <a:off x="191450" y="188850"/>
            <a:ext cx="8760900" cy="4765800"/>
          </a:xfrm>
          <a:prstGeom prst="plaque">
            <a:avLst>
              <a:gd name="adj" fmla="val 4782"/>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aleway"/>
              <a:ea typeface="Raleway"/>
              <a:cs typeface="Raleway"/>
              <a:sym typeface="Raleway"/>
            </a:endParaRPr>
          </a:p>
        </p:txBody>
      </p:sp>
      <p:grpSp>
        <p:nvGrpSpPr>
          <p:cNvPr id="209" name="Google Shape;209;p13"/>
          <p:cNvGrpSpPr/>
          <p:nvPr/>
        </p:nvGrpSpPr>
        <p:grpSpPr>
          <a:xfrm>
            <a:off x="-292821" y="3593761"/>
            <a:ext cx="9731492" cy="1374647"/>
            <a:chOff x="-292821" y="3593761"/>
            <a:chExt cx="9731492" cy="1374647"/>
          </a:xfrm>
        </p:grpSpPr>
        <p:pic>
          <p:nvPicPr>
            <p:cNvPr id="210" name="Google Shape;210;p13"/>
            <p:cNvPicPr preferRelativeResize="0"/>
            <p:nvPr/>
          </p:nvPicPr>
          <p:blipFill>
            <a:blip r:embed="rId3">
              <a:alphaModFix/>
            </a:blip>
            <a:stretch>
              <a:fillRect/>
            </a:stretch>
          </p:blipFill>
          <p:spPr>
            <a:xfrm rot="-3600001" flipH="1">
              <a:off x="8248192" y="3876373"/>
              <a:ext cx="1119985" cy="809425"/>
            </a:xfrm>
            <a:prstGeom prst="rect">
              <a:avLst/>
            </a:prstGeom>
            <a:noFill/>
            <a:ln>
              <a:noFill/>
            </a:ln>
          </p:spPr>
        </p:pic>
        <p:pic>
          <p:nvPicPr>
            <p:cNvPr id="211" name="Google Shape;211;p13"/>
            <p:cNvPicPr preferRelativeResize="0"/>
            <p:nvPr/>
          </p:nvPicPr>
          <p:blipFill>
            <a:blip r:embed="rId3">
              <a:alphaModFix/>
            </a:blip>
            <a:stretch>
              <a:fillRect/>
            </a:stretch>
          </p:blipFill>
          <p:spPr>
            <a:xfrm rot="3600001">
              <a:off x="-222326" y="3876373"/>
              <a:ext cx="1119985" cy="809425"/>
            </a:xfrm>
            <a:prstGeom prst="rect">
              <a:avLst/>
            </a:prstGeom>
            <a:noFill/>
            <a:ln>
              <a:noFill/>
            </a:ln>
          </p:spPr>
        </p:pic>
      </p:grpSp>
      <p:grpSp>
        <p:nvGrpSpPr>
          <p:cNvPr id="212" name="Google Shape;212;p13"/>
          <p:cNvGrpSpPr/>
          <p:nvPr/>
        </p:nvGrpSpPr>
        <p:grpSpPr>
          <a:xfrm>
            <a:off x="146405" y="4258775"/>
            <a:ext cx="8853039" cy="904438"/>
            <a:chOff x="146405" y="4258775"/>
            <a:chExt cx="8853039" cy="904438"/>
          </a:xfrm>
        </p:grpSpPr>
        <p:pic>
          <p:nvPicPr>
            <p:cNvPr id="213" name="Google Shape;213;p13"/>
            <p:cNvPicPr preferRelativeResize="0"/>
            <p:nvPr/>
          </p:nvPicPr>
          <p:blipFill>
            <a:blip r:embed="rId4">
              <a:alphaModFix/>
            </a:blip>
            <a:stretch>
              <a:fillRect/>
            </a:stretch>
          </p:blipFill>
          <p:spPr>
            <a:xfrm>
              <a:off x="8300027" y="4258775"/>
              <a:ext cx="316892" cy="315651"/>
            </a:xfrm>
            <a:prstGeom prst="rect">
              <a:avLst/>
            </a:prstGeom>
            <a:noFill/>
            <a:ln>
              <a:noFill/>
            </a:ln>
          </p:spPr>
        </p:pic>
        <p:pic>
          <p:nvPicPr>
            <p:cNvPr id="214" name="Google Shape;214;p13"/>
            <p:cNvPicPr preferRelativeResize="0"/>
            <p:nvPr/>
          </p:nvPicPr>
          <p:blipFill>
            <a:blip r:embed="rId5">
              <a:alphaModFix/>
            </a:blip>
            <a:stretch>
              <a:fillRect/>
            </a:stretch>
          </p:blipFill>
          <p:spPr>
            <a:xfrm>
              <a:off x="7753054" y="4640757"/>
              <a:ext cx="520898" cy="522456"/>
            </a:xfrm>
            <a:prstGeom prst="rect">
              <a:avLst/>
            </a:prstGeom>
            <a:noFill/>
            <a:ln>
              <a:noFill/>
            </a:ln>
          </p:spPr>
        </p:pic>
        <p:pic>
          <p:nvPicPr>
            <p:cNvPr id="215" name="Google Shape;215;p13"/>
            <p:cNvPicPr preferRelativeResize="0"/>
            <p:nvPr/>
          </p:nvPicPr>
          <p:blipFill>
            <a:blip r:embed="rId6">
              <a:alphaModFix/>
            </a:blip>
            <a:stretch>
              <a:fillRect/>
            </a:stretch>
          </p:blipFill>
          <p:spPr>
            <a:xfrm>
              <a:off x="8616935" y="4417238"/>
              <a:ext cx="382510" cy="382513"/>
            </a:xfrm>
            <a:prstGeom prst="rect">
              <a:avLst/>
            </a:prstGeom>
            <a:noFill/>
            <a:ln>
              <a:noFill/>
            </a:ln>
          </p:spPr>
        </p:pic>
        <p:pic>
          <p:nvPicPr>
            <p:cNvPr id="216" name="Google Shape;216;p13"/>
            <p:cNvPicPr preferRelativeResize="0"/>
            <p:nvPr/>
          </p:nvPicPr>
          <p:blipFill>
            <a:blip r:embed="rId4">
              <a:alphaModFix/>
            </a:blip>
            <a:stretch>
              <a:fillRect/>
            </a:stretch>
          </p:blipFill>
          <p:spPr>
            <a:xfrm flipH="1">
              <a:off x="528931" y="4258775"/>
              <a:ext cx="316892" cy="315651"/>
            </a:xfrm>
            <a:prstGeom prst="rect">
              <a:avLst/>
            </a:prstGeom>
            <a:noFill/>
            <a:ln>
              <a:noFill/>
            </a:ln>
          </p:spPr>
        </p:pic>
        <p:pic>
          <p:nvPicPr>
            <p:cNvPr id="217" name="Google Shape;217;p13"/>
            <p:cNvPicPr preferRelativeResize="0"/>
            <p:nvPr/>
          </p:nvPicPr>
          <p:blipFill>
            <a:blip r:embed="rId5">
              <a:alphaModFix/>
            </a:blip>
            <a:stretch>
              <a:fillRect/>
            </a:stretch>
          </p:blipFill>
          <p:spPr>
            <a:xfrm flipH="1">
              <a:off x="871898" y="4640757"/>
              <a:ext cx="520898" cy="522456"/>
            </a:xfrm>
            <a:prstGeom prst="rect">
              <a:avLst/>
            </a:prstGeom>
            <a:noFill/>
            <a:ln>
              <a:noFill/>
            </a:ln>
          </p:spPr>
        </p:pic>
        <p:pic>
          <p:nvPicPr>
            <p:cNvPr id="218" name="Google Shape;218;p13"/>
            <p:cNvPicPr preferRelativeResize="0"/>
            <p:nvPr/>
          </p:nvPicPr>
          <p:blipFill>
            <a:blip r:embed="rId6">
              <a:alphaModFix/>
            </a:blip>
            <a:stretch>
              <a:fillRect/>
            </a:stretch>
          </p:blipFill>
          <p:spPr>
            <a:xfrm flipH="1">
              <a:off x="146405" y="4417238"/>
              <a:ext cx="382510" cy="382513"/>
            </a:xfrm>
            <a:prstGeom prst="rect">
              <a:avLst/>
            </a:prstGeom>
            <a:noFill/>
            <a:ln>
              <a:noFill/>
            </a:ln>
          </p:spPr>
        </p:pic>
      </p:grpSp>
      <p:grpSp>
        <p:nvGrpSpPr>
          <p:cNvPr id="219" name="Google Shape;219;p13"/>
          <p:cNvGrpSpPr/>
          <p:nvPr/>
        </p:nvGrpSpPr>
        <p:grpSpPr>
          <a:xfrm>
            <a:off x="70422" y="4480698"/>
            <a:ext cx="9005006" cy="636300"/>
            <a:chOff x="70422" y="4480698"/>
            <a:chExt cx="9005006" cy="636300"/>
          </a:xfrm>
        </p:grpSpPr>
        <p:pic>
          <p:nvPicPr>
            <p:cNvPr id="220" name="Google Shape;220;p13"/>
            <p:cNvPicPr preferRelativeResize="0"/>
            <p:nvPr/>
          </p:nvPicPr>
          <p:blipFill>
            <a:blip r:embed="rId7">
              <a:alphaModFix/>
            </a:blip>
            <a:stretch>
              <a:fillRect/>
            </a:stretch>
          </p:blipFill>
          <p:spPr>
            <a:xfrm flipH="1">
              <a:off x="8177703" y="4480698"/>
              <a:ext cx="505826" cy="487700"/>
            </a:xfrm>
            <a:prstGeom prst="rect">
              <a:avLst/>
            </a:prstGeom>
            <a:noFill/>
            <a:ln>
              <a:noFill/>
            </a:ln>
          </p:spPr>
        </p:pic>
        <p:pic>
          <p:nvPicPr>
            <p:cNvPr id="221" name="Google Shape;221;p13"/>
            <p:cNvPicPr preferRelativeResize="0"/>
            <p:nvPr/>
          </p:nvPicPr>
          <p:blipFill>
            <a:blip r:embed="rId8">
              <a:alphaModFix/>
            </a:blip>
            <a:stretch>
              <a:fillRect/>
            </a:stretch>
          </p:blipFill>
          <p:spPr>
            <a:xfrm flipH="1">
              <a:off x="8462505" y="4686965"/>
              <a:ext cx="612923" cy="430033"/>
            </a:xfrm>
            <a:prstGeom prst="rect">
              <a:avLst/>
            </a:prstGeom>
            <a:noFill/>
            <a:ln>
              <a:noFill/>
            </a:ln>
          </p:spPr>
        </p:pic>
        <p:pic>
          <p:nvPicPr>
            <p:cNvPr id="222" name="Google Shape;222;p13"/>
            <p:cNvPicPr preferRelativeResize="0"/>
            <p:nvPr/>
          </p:nvPicPr>
          <p:blipFill>
            <a:blip r:embed="rId7">
              <a:alphaModFix/>
            </a:blip>
            <a:stretch>
              <a:fillRect/>
            </a:stretch>
          </p:blipFill>
          <p:spPr>
            <a:xfrm>
              <a:off x="462321" y="4480698"/>
              <a:ext cx="505826" cy="487700"/>
            </a:xfrm>
            <a:prstGeom prst="rect">
              <a:avLst/>
            </a:prstGeom>
            <a:noFill/>
            <a:ln>
              <a:noFill/>
            </a:ln>
          </p:spPr>
        </p:pic>
        <p:pic>
          <p:nvPicPr>
            <p:cNvPr id="223" name="Google Shape;223;p13"/>
            <p:cNvPicPr preferRelativeResize="0"/>
            <p:nvPr/>
          </p:nvPicPr>
          <p:blipFill>
            <a:blip r:embed="rId8">
              <a:alphaModFix/>
            </a:blip>
            <a:stretch>
              <a:fillRect/>
            </a:stretch>
          </p:blipFill>
          <p:spPr>
            <a:xfrm>
              <a:off x="70422" y="4686965"/>
              <a:ext cx="612923" cy="430033"/>
            </a:xfrm>
            <a:prstGeom prst="rect">
              <a:avLst/>
            </a:prstGeom>
            <a:noFill/>
            <a:ln>
              <a:noFill/>
            </a:ln>
          </p:spPr>
        </p:pic>
      </p:grpSp>
      <p:sp>
        <p:nvSpPr>
          <p:cNvPr id="224" name="Google Shape;224;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5" name="Google Shape;225;p13"/>
          <p:cNvSpPr txBox="1">
            <a:spLocks noGrp="1"/>
          </p:cNvSpPr>
          <p:nvPr>
            <p:ph type="title" idx="2" hasCustomPrompt="1"/>
          </p:nvPr>
        </p:nvSpPr>
        <p:spPr>
          <a:xfrm>
            <a:off x="1390975" y="1452850"/>
            <a:ext cx="963300" cy="522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3"/>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6" name="Google Shape;226;p13"/>
          <p:cNvSpPr txBox="1">
            <a:spLocks noGrp="1"/>
          </p:cNvSpPr>
          <p:nvPr>
            <p:ph type="title" idx="3" hasCustomPrompt="1"/>
          </p:nvPr>
        </p:nvSpPr>
        <p:spPr>
          <a:xfrm>
            <a:off x="1390975" y="2944726"/>
            <a:ext cx="963300" cy="522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3"/>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7" name="Google Shape;227;p13"/>
          <p:cNvSpPr txBox="1">
            <a:spLocks noGrp="1"/>
          </p:cNvSpPr>
          <p:nvPr>
            <p:ph type="title" idx="4" hasCustomPrompt="1"/>
          </p:nvPr>
        </p:nvSpPr>
        <p:spPr>
          <a:xfrm>
            <a:off x="4090275" y="1452850"/>
            <a:ext cx="963300" cy="522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3"/>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8" name="Google Shape;228;p13"/>
          <p:cNvSpPr txBox="1">
            <a:spLocks noGrp="1"/>
          </p:cNvSpPr>
          <p:nvPr>
            <p:ph type="title" idx="5" hasCustomPrompt="1"/>
          </p:nvPr>
        </p:nvSpPr>
        <p:spPr>
          <a:xfrm>
            <a:off x="4090275" y="2944726"/>
            <a:ext cx="963300" cy="522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3"/>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9" name="Google Shape;229;p13"/>
          <p:cNvSpPr txBox="1">
            <a:spLocks noGrp="1"/>
          </p:cNvSpPr>
          <p:nvPr>
            <p:ph type="title" idx="6" hasCustomPrompt="1"/>
          </p:nvPr>
        </p:nvSpPr>
        <p:spPr>
          <a:xfrm>
            <a:off x="6789525" y="1452850"/>
            <a:ext cx="963300" cy="522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3"/>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30" name="Google Shape;230;p13"/>
          <p:cNvSpPr txBox="1">
            <a:spLocks noGrp="1"/>
          </p:cNvSpPr>
          <p:nvPr>
            <p:ph type="title" idx="7" hasCustomPrompt="1"/>
          </p:nvPr>
        </p:nvSpPr>
        <p:spPr>
          <a:xfrm>
            <a:off x="6789525" y="2944726"/>
            <a:ext cx="963300" cy="522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accent3"/>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31" name="Google Shape;231;p13"/>
          <p:cNvSpPr txBox="1">
            <a:spLocks noGrp="1"/>
          </p:cNvSpPr>
          <p:nvPr>
            <p:ph type="subTitle" idx="1"/>
          </p:nvPr>
        </p:nvSpPr>
        <p:spPr>
          <a:xfrm>
            <a:off x="813850" y="1975450"/>
            <a:ext cx="2117700" cy="67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800">
                <a:solidFill>
                  <a:schemeClr val="dk1"/>
                </a:solidFill>
              </a:defRPr>
            </a:lvl1pPr>
            <a:lvl2pPr lvl="1" rtl="0">
              <a:lnSpc>
                <a:spcPct val="100000"/>
              </a:lnSpc>
              <a:spcBef>
                <a:spcPts val="0"/>
              </a:spcBef>
              <a:spcAft>
                <a:spcPts val="0"/>
              </a:spcAft>
              <a:buSzPts val="2000"/>
              <a:buNone/>
              <a:defRPr sz="2000" b="1"/>
            </a:lvl2pPr>
            <a:lvl3pPr lvl="2" rtl="0">
              <a:lnSpc>
                <a:spcPct val="100000"/>
              </a:lnSpc>
              <a:spcBef>
                <a:spcPts val="0"/>
              </a:spcBef>
              <a:spcAft>
                <a:spcPts val="0"/>
              </a:spcAft>
              <a:buSzPts val="2000"/>
              <a:buNone/>
              <a:defRPr sz="2000" b="1"/>
            </a:lvl3pPr>
            <a:lvl4pPr lvl="3" rtl="0">
              <a:lnSpc>
                <a:spcPct val="100000"/>
              </a:lnSpc>
              <a:spcBef>
                <a:spcPts val="0"/>
              </a:spcBef>
              <a:spcAft>
                <a:spcPts val="0"/>
              </a:spcAft>
              <a:buSzPts val="2000"/>
              <a:buNone/>
              <a:defRPr sz="2000" b="1"/>
            </a:lvl4pPr>
            <a:lvl5pPr lvl="4" rtl="0">
              <a:lnSpc>
                <a:spcPct val="100000"/>
              </a:lnSpc>
              <a:spcBef>
                <a:spcPts val="0"/>
              </a:spcBef>
              <a:spcAft>
                <a:spcPts val="0"/>
              </a:spcAft>
              <a:buSzPts val="2000"/>
              <a:buNone/>
              <a:defRPr sz="2000" b="1"/>
            </a:lvl5pPr>
            <a:lvl6pPr lvl="5" rtl="0">
              <a:lnSpc>
                <a:spcPct val="100000"/>
              </a:lnSpc>
              <a:spcBef>
                <a:spcPts val="0"/>
              </a:spcBef>
              <a:spcAft>
                <a:spcPts val="0"/>
              </a:spcAft>
              <a:buSzPts val="2000"/>
              <a:buNone/>
              <a:defRPr sz="2000" b="1"/>
            </a:lvl6pPr>
            <a:lvl7pPr lvl="6" rtl="0">
              <a:lnSpc>
                <a:spcPct val="100000"/>
              </a:lnSpc>
              <a:spcBef>
                <a:spcPts val="0"/>
              </a:spcBef>
              <a:spcAft>
                <a:spcPts val="0"/>
              </a:spcAft>
              <a:buSzPts val="2000"/>
              <a:buNone/>
              <a:defRPr sz="2000" b="1"/>
            </a:lvl7pPr>
            <a:lvl8pPr lvl="7" rtl="0">
              <a:lnSpc>
                <a:spcPct val="100000"/>
              </a:lnSpc>
              <a:spcBef>
                <a:spcPts val="0"/>
              </a:spcBef>
              <a:spcAft>
                <a:spcPts val="0"/>
              </a:spcAft>
              <a:buSzPts val="2000"/>
              <a:buNone/>
              <a:defRPr sz="2000" b="1"/>
            </a:lvl8pPr>
            <a:lvl9pPr lvl="8" rtl="0">
              <a:lnSpc>
                <a:spcPct val="100000"/>
              </a:lnSpc>
              <a:spcBef>
                <a:spcPts val="0"/>
              </a:spcBef>
              <a:spcAft>
                <a:spcPts val="0"/>
              </a:spcAft>
              <a:buSzPts val="2000"/>
              <a:buNone/>
              <a:defRPr sz="2000" b="1"/>
            </a:lvl9pPr>
          </a:lstStyle>
          <a:p>
            <a:endParaRPr/>
          </a:p>
        </p:txBody>
      </p:sp>
      <p:sp>
        <p:nvSpPr>
          <p:cNvPr id="232" name="Google Shape;232;p13"/>
          <p:cNvSpPr txBox="1">
            <a:spLocks noGrp="1"/>
          </p:cNvSpPr>
          <p:nvPr>
            <p:ph type="subTitle" idx="8"/>
          </p:nvPr>
        </p:nvSpPr>
        <p:spPr>
          <a:xfrm>
            <a:off x="3513175" y="1975450"/>
            <a:ext cx="2117700" cy="67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800">
                <a:solidFill>
                  <a:schemeClr val="dk1"/>
                </a:solidFill>
              </a:defRPr>
            </a:lvl1pPr>
            <a:lvl2pPr lvl="1" rtl="0">
              <a:lnSpc>
                <a:spcPct val="100000"/>
              </a:lnSpc>
              <a:spcBef>
                <a:spcPts val="0"/>
              </a:spcBef>
              <a:spcAft>
                <a:spcPts val="0"/>
              </a:spcAft>
              <a:buSzPts val="2000"/>
              <a:buNone/>
              <a:defRPr sz="2000" b="1"/>
            </a:lvl2pPr>
            <a:lvl3pPr lvl="2" rtl="0">
              <a:lnSpc>
                <a:spcPct val="100000"/>
              </a:lnSpc>
              <a:spcBef>
                <a:spcPts val="0"/>
              </a:spcBef>
              <a:spcAft>
                <a:spcPts val="0"/>
              </a:spcAft>
              <a:buSzPts val="2000"/>
              <a:buNone/>
              <a:defRPr sz="2000" b="1"/>
            </a:lvl3pPr>
            <a:lvl4pPr lvl="3" rtl="0">
              <a:lnSpc>
                <a:spcPct val="100000"/>
              </a:lnSpc>
              <a:spcBef>
                <a:spcPts val="0"/>
              </a:spcBef>
              <a:spcAft>
                <a:spcPts val="0"/>
              </a:spcAft>
              <a:buSzPts val="2000"/>
              <a:buNone/>
              <a:defRPr sz="2000" b="1"/>
            </a:lvl4pPr>
            <a:lvl5pPr lvl="4" rtl="0">
              <a:lnSpc>
                <a:spcPct val="100000"/>
              </a:lnSpc>
              <a:spcBef>
                <a:spcPts val="0"/>
              </a:spcBef>
              <a:spcAft>
                <a:spcPts val="0"/>
              </a:spcAft>
              <a:buSzPts val="2000"/>
              <a:buNone/>
              <a:defRPr sz="2000" b="1"/>
            </a:lvl5pPr>
            <a:lvl6pPr lvl="5" rtl="0">
              <a:lnSpc>
                <a:spcPct val="100000"/>
              </a:lnSpc>
              <a:spcBef>
                <a:spcPts val="0"/>
              </a:spcBef>
              <a:spcAft>
                <a:spcPts val="0"/>
              </a:spcAft>
              <a:buSzPts val="2000"/>
              <a:buNone/>
              <a:defRPr sz="2000" b="1"/>
            </a:lvl6pPr>
            <a:lvl7pPr lvl="6" rtl="0">
              <a:lnSpc>
                <a:spcPct val="100000"/>
              </a:lnSpc>
              <a:spcBef>
                <a:spcPts val="0"/>
              </a:spcBef>
              <a:spcAft>
                <a:spcPts val="0"/>
              </a:spcAft>
              <a:buSzPts val="2000"/>
              <a:buNone/>
              <a:defRPr sz="2000" b="1"/>
            </a:lvl7pPr>
            <a:lvl8pPr lvl="7" rtl="0">
              <a:lnSpc>
                <a:spcPct val="100000"/>
              </a:lnSpc>
              <a:spcBef>
                <a:spcPts val="0"/>
              </a:spcBef>
              <a:spcAft>
                <a:spcPts val="0"/>
              </a:spcAft>
              <a:buSzPts val="2000"/>
              <a:buNone/>
              <a:defRPr sz="2000" b="1"/>
            </a:lvl8pPr>
            <a:lvl9pPr lvl="8" rtl="0">
              <a:lnSpc>
                <a:spcPct val="100000"/>
              </a:lnSpc>
              <a:spcBef>
                <a:spcPts val="0"/>
              </a:spcBef>
              <a:spcAft>
                <a:spcPts val="0"/>
              </a:spcAft>
              <a:buSzPts val="2000"/>
              <a:buNone/>
              <a:defRPr sz="2000" b="1"/>
            </a:lvl9pPr>
          </a:lstStyle>
          <a:p>
            <a:endParaRPr/>
          </a:p>
        </p:txBody>
      </p:sp>
      <p:sp>
        <p:nvSpPr>
          <p:cNvPr id="233" name="Google Shape;233;p13"/>
          <p:cNvSpPr txBox="1">
            <a:spLocks noGrp="1"/>
          </p:cNvSpPr>
          <p:nvPr>
            <p:ph type="subTitle" idx="9"/>
          </p:nvPr>
        </p:nvSpPr>
        <p:spPr>
          <a:xfrm>
            <a:off x="6212450" y="1975450"/>
            <a:ext cx="2117700" cy="67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800">
                <a:solidFill>
                  <a:schemeClr val="dk1"/>
                </a:solidFill>
              </a:defRPr>
            </a:lvl1pPr>
            <a:lvl2pPr lvl="1" rtl="0">
              <a:lnSpc>
                <a:spcPct val="100000"/>
              </a:lnSpc>
              <a:spcBef>
                <a:spcPts val="0"/>
              </a:spcBef>
              <a:spcAft>
                <a:spcPts val="0"/>
              </a:spcAft>
              <a:buSzPts val="2000"/>
              <a:buNone/>
              <a:defRPr sz="2000" b="1"/>
            </a:lvl2pPr>
            <a:lvl3pPr lvl="2" rtl="0">
              <a:lnSpc>
                <a:spcPct val="100000"/>
              </a:lnSpc>
              <a:spcBef>
                <a:spcPts val="0"/>
              </a:spcBef>
              <a:spcAft>
                <a:spcPts val="0"/>
              </a:spcAft>
              <a:buSzPts val="2000"/>
              <a:buNone/>
              <a:defRPr sz="2000" b="1"/>
            </a:lvl3pPr>
            <a:lvl4pPr lvl="3" rtl="0">
              <a:lnSpc>
                <a:spcPct val="100000"/>
              </a:lnSpc>
              <a:spcBef>
                <a:spcPts val="0"/>
              </a:spcBef>
              <a:spcAft>
                <a:spcPts val="0"/>
              </a:spcAft>
              <a:buSzPts val="2000"/>
              <a:buNone/>
              <a:defRPr sz="2000" b="1"/>
            </a:lvl4pPr>
            <a:lvl5pPr lvl="4" rtl="0">
              <a:lnSpc>
                <a:spcPct val="100000"/>
              </a:lnSpc>
              <a:spcBef>
                <a:spcPts val="0"/>
              </a:spcBef>
              <a:spcAft>
                <a:spcPts val="0"/>
              </a:spcAft>
              <a:buSzPts val="2000"/>
              <a:buNone/>
              <a:defRPr sz="2000" b="1"/>
            </a:lvl5pPr>
            <a:lvl6pPr lvl="5" rtl="0">
              <a:lnSpc>
                <a:spcPct val="100000"/>
              </a:lnSpc>
              <a:spcBef>
                <a:spcPts val="0"/>
              </a:spcBef>
              <a:spcAft>
                <a:spcPts val="0"/>
              </a:spcAft>
              <a:buSzPts val="2000"/>
              <a:buNone/>
              <a:defRPr sz="2000" b="1"/>
            </a:lvl6pPr>
            <a:lvl7pPr lvl="6" rtl="0">
              <a:lnSpc>
                <a:spcPct val="100000"/>
              </a:lnSpc>
              <a:spcBef>
                <a:spcPts val="0"/>
              </a:spcBef>
              <a:spcAft>
                <a:spcPts val="0"/>
              </a:spcAft>
              <a:buSzPts val="2000"/>
              <a:buNone/>
              <a:defRPr sz="2000" b="1"/>
            </a:lvl7pPr>
            <a:lvl8pPr lvl="7" rtl="0">
              <a:lnSpc>
                <a:spcPct val="100000"/>
              </a:lnSpc>
              <a:spcBef>
                <a:spcPts val="0"/>
              </a:spcBef>
              <a:spcAft>
                <a:spcPts val="0"/>
              </a:spcAft>
              <a:buSzPts val="2000"/>
              <a:buNone/>
              <a:defRPr sz="2000" b="1"/>
            </a:lvl8pPr>
            <a:lvl9pPr lvl="8" rtl="0">
              <a:lnSpc>
                <a:spcPct val="100000"/>
              </a:lnSpc>
              <a:spcBef>
                <a:spcPts val="0"/>
              </a:spcBef>
              <a:spcAft>
                <a:spcPts val="0"/>
              </a:spcAft>
              <a:buSzPts val="2000"/>
              <a:buNone/>
              <a:defRPr sz="2000" b="1"/>
            </a:lvl9pPr>
          </a:lstStyle>
          <a:p>
            <a:endParaRPr/>
          </a:p>
        </p:txBody>
      </p:sp>
      <p:sp>
        <p:nvSpPr>
          <p:cNvPr id="234" name="Google Shape;234;p13"/>
          <p:cNvSpPr txBox="1">
            <a:spLocks noGrp="1"/>
          </p:cNvSpPr>
          <p:nvPr>
            <p:ph type="subTitle" idx="13"/>
          </p:nvPr>
        </p:nvSpPr>
        <p:spPr>
          <a:xfrm>
            <a:off x="813850" y="3467325"/>
            <a:ext cx="2117700" cy="67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800">
                <a:solidFill>
                  <a:schemeClr val="dk1"/>
                </a:solidFill>
              </a:defRPr>
            </a:lvl1pPr>
            <a:lvl2pPr lvl="1" rtl="0">
              <a:lnSpc>
                <a:spcPct val="100000"/>
              </a:lnSpc>
              <a:spcBef>
                <a:spcPts val="0"/>
              </a:spcBef>
              <a:spcAft>
                <a:spcPts val="0"/>
              </a:spcAft>
              <a:buSzPts val="2000"/>
              <a:buNone/>
              <a:defRPr sz="2000" b="1"/>
            </a:lvl2pPr>
            <a:lvl3pPr lvl="2" rtl="0">
              <a:lnSpc>
                <a:spcPct val="100000"/>
              </a:lnSpc>
              <a:spcBef>
                <a:spcPts val="0"/>
              </a:spcBef>
              <a:spcAft>
                <a:spcPts val="0"/>
              </a:spcAft>
              <a:buSzPts val="2000"/>
              <a:buNone/>
              <a:defRPr sz="2000" b="1"/>
            </a:lvl3pPr>
            <a:lvl4pPr lvl="3" rtl="0">
              <a:lnSpc>
                <a:spcPct val="100000"/>
              </a:lnSpc>
              <a:spcBef>
                <a:spcPts val="0"/>
              </a:spcBef>
              <a:spcAft>
                <a:spcPts val="0"/>
              </a:spcAft>
              <a:buSzPts val="2000"/>
              <a:buNone/>
              <a:defRPr sz="2000" b="1"/>
            </a:lvl4pPr>
            <a:lvl5pPr lvl="4" rtl="0">
              <a:lnSpc>
                <a:spcPct val="100000"/>
              </a:lnSpc>
              <a:spcBef>
                <a:spcPts val="0"/>
              </a:spcBef>
              <a:spcAft>
                <a:spcPts val="0"/>
              </a:spcAft>
              <a:buSzPts val="2000"/>
              <a:buNone/>
              <a:defRPr sz="2000" b="1"/>
            </a:lvl5pPr>
            <a:lvl6pPr lvl="5" rtl="0">
              <a:lnSpc>
                <a:spcPct val="100000"/>
              </a:lnSpc>
              <a:spcBef>
                <a:spcPts val="0"/>
              </a:spcBef>
              <a:spcAft>
                <a:spcPts val="0"/>
              </a:spcAft>
              <a:buSzPts val="2000"/>
              <a:buNone/>
              <a:defRPr sz="2000" b="1"/>
            </a:lvl6pPr>
            <a:lvl7pPr lvl="6" rtl="0">
              <a:lnSpc>
                <a:spcPct val="100000"/>
              </a:lnSpc>
              <a:spcBef>
                <a:spcPts val="0"/>
              </a:spcBef>
              <a:spcAft>
                <a:spcPts val="0"/>
              </a:spcAft>
              <a:buSzPts val="2000"/>
              <a:buNone/>
              <a:defRPr sz="2000" b="1"/>
            </a:lvl7pPr>
            <a:lvl8pPr lvl="7" rtl="0">
              <a:lnSpc>
                <a:spcPct val="100000"/>
              </a:lnSpc>
              <a:spcBef>
                <a:spcPts val="0"/>
              </a:spcBef>
              <a:spcAft>
                <a:spcPts val="0"/>
              </a:spcAft>
              <a:buSzPts val="2000"/>
              <a:buNone/>
              <a:defRPr sz="2000" b="1"/>
            </a:lvl8pPr>
            <a:lvl9pPr lvl="8" rtl="0">
              <a:lnSpc>
                <a:spcPct val="100000"/>
              </a:lnSpc>
              <a:spcBef>
                <a:spcPts val="0"/>
              </a:spcBef>
              <a:spcAft>
                <a:spcPts val="0"/>
              </a:spcAft>
              <a:buSzPts val="2000"/>
              <a:buNone/>
              <a:defRPr sz="2000" b="1"/>
            </a:lvl9pPr>
          </a:lstStyle>
          <a:p>
            <a:endParaRPr/>
          </a:p>
        </p:txBody>
      </p:sp>
      <p:sp>
        <p:nvSpPr>
          <p:cNvPr id="235" name="Google Shape;235;p13"/>
          <p:cNvSpPr txBox="1">
            <a:spLocks noGrp="1"/>
          </p:cNvSpPr>
          <p:nvPr>
            <p:ph type="subTitle" idx="14"/>
          </p:nvPr>
        </p:nvSpPr>
        <p:spPr>
          <a:xfrm>
            <a:off x="3513175" y="3467325"/>
            <a:ext cx="2117700" cy="67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800">
                <a:solidFill>
                  <a:schemeClr val="dk1"/>
                </a:solidFill>
              </a:defRPr>
            </a:lvl1pPr>
            <a:lvl2pPr lvl="1" rtl="0">
              <a:lnSpc>
                <a:spcPct val="100000"/>
              </a:lnSpc>
              <a:spcBef>
                <a:spcPts val="0"/>
              </a:spcBef>
              <a:spcAft>
                <a:spcPts val="0"/>
              </a:spcAft>
              <a:buSzPts val="2000"/>
              <a:buNone/>
              <a:defRPr sz="2000" b="1"/>
            </a:lvl2pPr>
            <a:lvl3pPr lvl="2" rtl="0">
              <a:lnSpc>
                <a:spcPct val="100000"/>
              </a:lnSpc>
              <a:spcBef>
                <a:spcPts val="0"/>
              </a:spcBef>
              <a:spcAft>
                <a:spcPts val="0"/>
              </a:spcAft>
              <a:buSzPts val="2000"/>
              <a:buNone/>
              <a:defRPr sz="2000" b="1"/>
            </a:lvl3pPr>
            <a:lvl4pPr lvl="3" rtl="0">
              <a:lnSpc>
                <a:spcPct val="100000"/>
              </a:lnSpc>
              <a:spcBef>
                <a:spcPts val="0"/>
              </a:spcBef>
              <a:spcAft>
                <a:spcPts val="0"/>
              </a:spcAft>
              <a:buSzPts val="2000"/>
              <a:buNone/>
              <a:defRPr sz="2000" b="1"/>
            </a:lvl4pPr>
            <a:lvl5pPr lvl="4" rtl="0">
              <a:lnSpc>
                <a:spcPct val="100000"/>
              </a:lnSpc>
              <a:spcBef>
                <a:spcPts val="0"/>
              </a:spcBef>
              <a:spcAft>
                <a:spcPts val="0"/>
              </a:spcAft>
              <a:buSzPts val="2000"/>
              <a:buNone/>
              <a:defRPr sz="2000" b="1"/>
            </a:lvl5pPr>
            <a:lvl6pPr lvl="5" rtl="0">
              <a:lnSpc>
                <a:spcPct val="100000"/>
              </a:lnSpc>
              <a:spcBef>
                <a:spcPts val="0"/>
              </a:spcBef>
              <a:spcAft>
                <a:spcPts val="0"/>
              </a:spcAft>
              <a:buSzPts val="2000"/>
              <a:buNone/>
              <a:defRPr sz="2000" b="1"/>
            </a:lvl6pPr>
            <a:lvl7pPr lvl="6" rtl="0">
              <a:lnSpc>
                <a:spcPct val="100000"/>
              </a:lnSpc>
              <a:spcBef>
                <a:spcPts val="0"/>
              </a:spcBef>
              <a:spcAft>
                <a:spcPts val="0"/>
              </a:spcAft>
              <a:buSzPts val="2000"/>
              <a:buNone/>
              <a:defRPr sz="2000" b="1"/>
            </a:lvl7pPr>
            <a:lvl8pPr lvl="7" rtl="0">
              <a:lnSpc>
                <a:spcPct val="100000"/>
              </a:lnSpc>
              <a:spcBef>
                <a:spcPts val="0"/>
              </a:spcBef>
              <a:spcAft>
                <a:spcPts val="0"/>
              </a:spcAft>
              <a:buSzPts val="2000"/>
              <a:buNone/>
              <a:defRPr sz="2000" b="1"/>
            </a:lvl8pPr>
            <a:lvl9pPr lvl="8" rtl="0">
              <a:lnSpc>
                <a:spcPct val="100000"/>
              </a:lnSpc>
              <a:spcBef>
                <a:spcPts val="0"/>
              </a:spcBef>
              <a:spcAft>
                <a:spcPts val="0"/>
              </a:spcAft>
              <a:buSzPts val="2000"/>
              <a:buNone/>
              <a:defRPr sz="2000" b="1"/>
            </a:lvl9pPr>
          </a:lstStyle>
          <a:p>
            <a:endParaRPr/>
          </a:p>
        </p:txBody>
      </p:sp>
      <p:sp>
        <p:nvSpPr>
          <p:cNvPr id="236" name="Google Shape;236;p13"/>
          <p:cNvSpPr txBox="1">
            <a:spLocks noGrp="1"/>
          </p:cNvSpPr>
          <p:nvPr>
            <p:ph type="subTitle" idx="15"/>
          </p:nvPr>
        </p:nvSpPr>
        <p:spPr>
          <a:xfrm>
            <a:off x="6212450" y="3467325"/>
            <a:ext cx="2117700" cy="67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800">
                <a:solidFill>
                  <a:schemeClr val="dk1"/>
                </a:solidFill>
              </a:defRPr>
            </a:lvl1pPr>
            <a:lvl2pPr lvl="1" rtl="0">
              <a:lnSpc>
                <a:spcPct val="100000"/>
              </a:lnSpc>
              <a:spcBef>
                <a:spcPts val="0"/>
              </a:spcBef>
              <a:spcAft>
                <a:spcPts val="0"/>
              </a:spcAft>
              <a:buSzPts val="2000"/>
              <a:buNone/>
              <a:defRPr sz="2000" b="1"/>
            </a:lvl2pPr>
            <a:lvl3pPr lvl="2" rtl="0">
              <a:lnSpc>
                <a:spcPct val="100000"/>
              </a:lnSpc>
              <a:spcBef>
                <a:spcPts val="0"/>
              </a:spcBef>
              <a:spcAft>
                <a:spcPts val="0"/>
              </a:spcAft>
              <a:buSzPts val="2000"/>
              <a:buNone/>
              <a:defRPr sz="2000" b="1"/>
            </a:lvl3pPr>
            <a:lvl4pPr lvl="3" rtl="0">
              <a:lnSpc>
                <a:spcPct val="100000"/>
              </a:lnSpc>
              <a:spcBef>
                <a:spcPts val="0"/>
              </a:spcBef>
              <a:spcAft>
                <a:spcPts val="0"/>
              </a:spcAft>
              <a:buSzPts val="2000"/>
              <a:buNone/>
              <a:defRPr sz="2000" b="1"/>
            </a:lvl4pPr>
            <a:lvl5pPr lvl="4" rtl="0">
              <a:lnSpc>
                <a:spcPct val="100000"/>
              </a:lnSpc>
              <a:spcBef>
                <a:spcPts val="0"/>
              </a:spcBef>
              <a:spcAft>
                <a:spcPts val="0"/>
              </a:spcAft>
              <a:buSzPts val="2000"/>
              <a:buNone/>
              <a:defRPr sz="2000" b="1"/>
            </a:lvl5pPr>
            <a:lvl6pPr lvl="5" rtl="0">
              <a:lnSpc>
                <a:spcPct val="100000"/>
              </a:lnSpc>
              <a:spcBef>
                <a:spcPts val="0"/>
              </a:spcBef>
              <a:spcAft>
                <a:spcPts val="0"/>
              </a:spcAft>
              <a:buSzPts val="2000"/>
              <a:buNone/>
              <a:defRPr sz="2000" b="1"/>
            </a:lvl6pPr>
            <a:lvl7pPr lvl="6" rtl="0">
              <a:lnSpc>
                <a:spcPct val="100000"/>
              </a:lnSpc>
              <a:spcBef>
                <a:spcPts val="0"/>
              </a:spcBef>
              <a:spcAft>
                <a:spcPts val="0"/>
              </a:spcAft>
              <a:buSzPts val="2000"/>
              <a:buNone/>
              <a:defRPr sz="2000" b="1"/>
            </a:lvl7pPr>
            <a:lvl8pPr lvl="7" rtl="0">
              <a:lnSpc>
                <a:spcPct val="100000"/>
              </a:lnSpc>
              <a:spcBef>
                <a:spcPts val="0"/>
              </a:spcBef>
              <a:spcAft>
                <a:spcPts val="0"/>
              </a:spcAft>
              <a:buSzPts val="2000"/>
              <a:buNone/>
              <a:defRPr sz="2000" b="1"/>
            </a:lvl8pPr>
            <a:lvl9pPr lvl="8" rtl="0">
              <a:lnSpc>
                <a:spcPct val="100000"/>
              </a:lnSpc>
              <a:spcBef>
                <a:spcPts val="0"/>
              </a:spcBef>
              <a:spcAft>
                <a:spcPts val="0"/>
              </a:spcAft>
              <a:buSzPts val="2000"/>
              <a:buNone/>
              <a:defRPr sz="2000" b="1"/>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Sofia"/>
              <a:buNone/>
              <a:defRPr sz="3000">
                <a:solidFill>
                  <a:schemeClr val="dk1"/>
                </a:solidFill>
                <a:latin typeface="Sofia"/>
                <a:ea typeface="Sofia"/>
                <a:cs typeface="Sofia"/>
                <a:sym typeface="Sofia"/>
              </a:defRPr>
            </a:lvl1pPr>
            <a:lvl2pPr lvl="1" algn="ctr" rtl="0">
              <a:spcBef>
                <a:spcPts val="0"/>
              </a:spcBef>
              <a:spcAft>
                <a:spcPts val="0"/>
              </a:spcAft>
              <a:buClr>
                <a:schemeClr val="dk1"/>
              </a:buClr>
              <a:buSzPts val="3000"/>
              <a:buFont typeface="Sofia"/>
              <a:buNone/>
              <a:defRPr sz="3000">
                <a:solidFill>
                  <a:schemeClr val="dk1"/>
                </a:solidFill>
                <a:latin typeface="Sofia"/>
                <a:ea typeface="Sofia"/>
                <a:cs typeface="Sofia"/>
                <a:sym typeface="Sofia"/>
              </a:defRPr>
            </a:lvl2pPr>
            <a:lvl3pPr lvl="2" algn="ctr" rtl="0">
              <a:spcBef>
                <a:spcPts val="0"/>
              </a:spcBef>
              <a:spcAft>
                <a:spcPts val="0"/>
              </a:spcAft>
              <a:buClr>
                <a:schemeClr val="dk1"/>
              </a:buClr>
              <a:buSzPts val="3000"/>
              <a:buFont typeface="Sofia"/>
              <a:buNone/>
              <a:defRPr sz="3000">
                <a:solidFill>
                  <a:schemeClr val="dk1"/>
                </a:solidFill>
                <a:latin typeface="Sofia"/>
                <a:ea typeface="Sofia"/>
                <a:cs typeface="Sofia"/>
                <a:sym typeface="Sofia"/>
              </a:defRPr>
            </a:lvl3pPr>
            <a:lvl4pPr lvl="3" algn="ctr" rtl="0">
              <a:spcBef>
                <a:spcPts val="0"/>
              </a:spcBef>
              <a:spcAft>
                <a:spcPts val="0"/>
              </a:spcAft>
              <a:buClr>
                <a:schemeClr val="dk1"/>
              </a:buClr>
              <a:buSzPts val="3000"/>
              <a:buFont typeface="Sofia"/>
              <a:buNone/>
              <a:defRPr sz="3000">
                <a:solidFill>
                  <a:schemeClr val="dk1"/>
                </a:solidFill>
                <a:latin typeface="Sofia"/>
                <a:ea typeface="Sofia"/>
                <a:cs typeface="Sofia"/>
                <a:sym typeface="Sofia"/>
              </a:defRPr>
            </a:lvl4pPr>
            <a:lvl5pPr lvl="4" algn="ctr" rtl="0">
              <a:spcBef>
                <a:spcPts val="0"/>
              </a:spcBef>
              <a:spcAft>
                <a:spcPts val="0"/>
              </a:spcAft>
              <a:buClr>
                <a:schemeClr val="dk1"/>
              </a:buClr>
              <a:buSzPts val="3000"/>
              <a:buFont typeface="Sofia"/>
              <a:buNone/>
              <a:defRPr sz="3000">
                <a:solidFill>
                  <a:schemeClr val="dk1"/>
                </a:solidFill>
                <a:latin typeface="Sofia"/>
                <a:ea typeface="Sofia"/>
                <a:cs typeface="Sofia"/>
                <a:sym typeface="Sofia"/>
              </a:defRPr>
            </a:lvl5pPr>
            <a:lvl6pPr lvl="5" algn="ctr" rtl="0">
              <a:spcBef>
                <a:spcPts val="0"/>
              </a:spcBef>
              <a:spcAft>
                <a:spcPts val="0"/>
              </a:spcAft>
              <a:buClr>
                <a:schemeClr val="dk1"/>
              </a:buClr>
              <a:buSzPts val="3000"/>
              <a:buFont typeface="Sofia"/>
              <a:buNone/>
              <a:defRPr sz="3000">
                <a:solidFill>
                  <a:schemeClr val="dk1"/>
                </a:solidFill>
                <a:latin typeface="Sofia"/>
                <a:ea typeface="Sofia"/>
                <a:cs typeface="Sofia"/>
                <a:sym typeface="Sofia"/>
              </a:defRPr>
            </a:lvl6pPr>
            <a:lvl7pPr lvl="6" algn="ctr" rtl="0">
              <a:spcBef>
                <a:spcPts val="0"/>
              </a:spcBef>
              <a:spcAft>
                <a:spcPts val="0"/>
              </a:spcAft>
              <a:buClr>
                <a:schemeClr val="dk1"/>
              </a:buClr>
              <a:buSzPts val="3000"/>
              <a:buFont typeface="Sofia"/>
              <a:buNone/>
              <a:defRPr sz="3000">
                <a:solidFill>
                  <a:schemeClr val="dk1"/>
                </a:solidFill>
                <a:latin typeface="Sofia"/>
                <a:ea typeface="Sofia"/>
                <a:cs typeface="Sofia"/>
                <a:sym typeface="Sofia"/>
              </a:defRPr>
            </a:lvl7pPr>
            <a:lvl8pPr lvl="7" algn="ctr" rtl="0">
              <a:spcBef>
                <a:spcPts val="0"/>
              </a:spcBef>
              <a:spcAft>
                <a:spcPts val="0"/>
              </a:spcAft>
              <a:buClr>
                <a:schemeClr val="dk1"/>
              </a:buClr>
              <a:buSzPts val="3000"/>
              <a:buFont typeface="Sofia"/>
              <a:buNone/>
              <a:defRPr sz="3000">
                <a:solidFill>
                  <a:schemeClr val="dk1"/>
                </a:solidFill>
                <a:latin typeface="Sofia"/>
                <a:ea typeface="Sofia"/>
                <a:cs typeface="Sofia"/>
                <a:sym typeface="Sofia"/>
              </a:defRPr>
            </a:lvl8pPr>
            <a:lvl9pPr lvl="8" algn="ctr" rtl="0">
              <a:spcBef>
                <a:spcPts val="0"/>
              </a:spcBef>
              <a:spcAft>
                <a:spcPts val="0"/>
              </a:spcAft>
              <a:buClr>
                <a:schemeClr val="dk1"/>
              </a:buClr>
              <a:buSzPts val="3000"/>
              <a:buFont typeface="Sofia"/>
              <a:buNone/>
              <a:defRPr sz="3000">
                <a:solidFill>
                  <a:schemeClr val="dk1"/>
                </a:solidFill>
                <a:latin typeface="Sofia"/>
                <a:ea typeface="Sofia"/>
                <a:cs typeface="Sofia"/>
                <a:sym typeface="Sofia"/>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Alice"/>
              <a:buChar char="●"/>
              <a:defRPr sz="1200">
                <a:solidFill>
                  <a:schemeClr val="dk1"/>
                </a:solidFill>
                <a:latin typeface="Alice"/>
                <a:ea typeface="Alice"/>
                <a:cs typeface="Alice"/>
                <a:sym typeface="Alice"/>
              </a:defRPr>
            </a:lvl1pPr>
            <a:lvl2pPr marL="914400" lvl="1" indent="-304800">
              <a:lnSpc>
                <a:spcPct val="100000"/>
              </a:lnSpc>
              <a:spcBef>
                <a:spcPts val="0"/>
              </a:spcBef>
              <a:spcAft>
                <a:spcPts val="0"/>
              </a:spcAft>
              <a:buClr>
                <a:schemeClr val="dk1"/>
              </a:buClr>
              <a:buSzPts val="1200"/>
              <a:buFont typeface="Alice"/>
              <a:buChar char="○"/>
              <a:defRPr sz="1200">
                <a:solidFill>
                  <a:schemeClr val="dk1"/>
                </a:solidFill>
                <a:latin typeface="Alice"/>
                <a:ea typeface="Alice"/>
                <a:cs typeface="Alice"/>
                <a:sym typeface="Alice"/>
              </a:defRPr>
            </a:lvl2pPr>
            <a:lvl3pPr marL="1371600" lvl="2" indent="-304800">
              <a:lnSpc>
                <a:spcPct val="100000"/>
              </a:lnSpc>
              <a:spcBef>
                <a:spcPts val="0"/>
              </a:spcBef>
              <a:spcAft>
                <a:spcPts val="0"/>
              </a:spcAft>
              <a:buClr>
                <a:schemeClr val="dk1"/>
              </a:buClr>
              <a:buSzPts val="1200"/>
              <a:buFont typeface="Alice"/>
              <a:buChar char="■"/>
              <a:defRPr sz="1200">
                <a:solidFill>
                  <a:schemeClr val="dk1"/>
                </a:solidFill>
                <a:latin typeface="Alice"/>
                <a:ea typeface="Alice"/>
                <a:cs typeface="Alice"/>
                <a:sym typeface="Alice"/>
              </a:defRPr>
            </a:lvl3pPr>
            <a:lvl4pPr marL="1828800" lvl="3" indent="-304800">
              <a:lnSpc>
                <a:spcPct val="100000"/>
              </a:lnSpc>
              <a:spcBef>
                <a:spcPts val="0"/>
              </a:spcBef>
              <a:spcAft>
                <a:spcPts val="0"/>
              </a:spcAft>
              <a:buClr>
                <a:schemeClr val="dk1"/>
              </a:buClr>
              <a:buSzPts val="1200"/>
              <a:buFont typeface="Alice"/>
              <a:buChar char="●"/>
              <a:defRPr sz="1200">
                <a:solidFill>
                  <a:schemeClr val="dk1"/>
                </a:solidFill>
                <a:latin typeface="Alice"/>
                <a:ea typeface="Alice"/>
                <a:cs typeface="Alice"/>
                <a:sym typeface="Alice"/>
              </a:defRPr>
            </a:lvl4pPr>
            <a:lvl5pPr marL="2286000" lvl="4" indent="-304800">
              <a:lnSpc>
                <a:spcPct val="100000"/>
              </a:lnSpc>
              <a:spcBef>
                <a:spcPts val="0"/>
              </a:spcBef>
              <a:spcAft>
                <a:spcPts val="0"/>
              </a:spcAft>
              <a:buClr>
                <a:schemeClr val="dk1"/>
              </a:buClr>
              <a:buSzPts val="1200"/>
              <a:buFont typeface="Alice"/>
              <a:buChar char="○"/>
              <a:defRPr sz="1200">
                <a:solidFill>
                  <a:schemeClr val="dk1"/>
                </a:solidFill>
                <a:latin typeface="Alice"/>
                <a:ea typeface="Alice"/>
                <a:cs typeface="Alice"/>
                <a:sym typeface="Alice"/>
              </a:defRPr>
            </a:lvl5pPr>
            <a:lvl6pPr marL="2743200" lvl="5" indent="-304800">
              <a:lnSpc>
                <a:spcPct val="100000"/>
              </a:lnSpc>
              <a:spcBef>
                <a:spcPts val="0"/>
              </a:spcBef>
              <a:spcAft>
                <a:spcPts val="0"/>
              </a:spcAft>
              <a:buClr>
                <a:schemeClr val="dk1"/>
              </a:buClr>
              <a:buSzPts val="1200"/>
              <a:buFont typeface="Alice"/>
              <a:buChar char="■"/>
              <a:defRPr sz="1200">
                <a:solidFill>
                  <a:schemeClr val="dk1"/>
                </a:solidFill>
                <a:latin typeface="Alice"/>
                <a:ea typeface="Alice"/>
                <a:cs typeface="Alice"/>
                <a:sym typeface="Alice"/>
              </a:defRPr>
            </a:lvl6pPr>
            <a:lvl7pPr marL="3200400" lvl="6" indent="-304800">
              <a:lnSpc>
                <a:spcPct val="100000"/>
              </a:lnSpc>
              <a:spcBef>
                <a:spcPts val="0"/>
              </a:spcBef>
              <a:spcAft>
                <a:spcPts val="0"/>
              </a:spcAft>
              <a:buClr>
                <a:schemeClr val="dk1"/>
              </a:buClr>
              <a:buSzPts val="1200"/>
              <a:buFont typeface="Alice"/>
              <a:buChar char="●"/>
              <a:defRPr sz="1200">
                <a:solidFill>
                  <a:schemeClr val="dk1"/>
                </a:solidFill>
                <a:latin typeface="Alice"/>
                <a:ea typeface="Alice"/>
                <a:cs typeface="Alice"/>
                <a:sym typeface="Alice"/>
              </a:defRPr>
            </a:lvl7pPr>
            <a:lvl8pPr marL="3657600" lvl="7" indent="-304800">
              <a:lnSpc>
                <a:spcPct val="100000"/>
              </a:lnSpc>
              <a:spcBef>
                <a:spcPts val="0"/>
              </a:spcBef>
              <a:spcAft>
                <a:spcPts val="0"/>
              </a:spcAft>
              <a:buClr>
                <a:schemeClr val="dk1"/>
              </a:buClr>
              <a:buSzPts val="1200"/>
              <a:buFont typeface="Alice"/>
              <a:buChar char="○"/>
              <a:defRPr sz="1200">
                <a:solidFill>
                  <a:schemeClr val="dk1"/>
                </a:solidFill>
                <a:latin typeface="Alice"/>
                <a:ea typeface="Alice"/>
                <a:cs typeface="Alice"/>
                <a:sym typeface="Alice"/>
              </a:defRPr>
            </a:lvl8pPr>
            <a:lvl9pPr marL="4114800" lvl="8" indent="-304800">
              <a:lnSpc>
                <a:spcPct val="100000"/>
              </a:lnSpc>
              <a:spcBef>
                <a:spcPts val="0"/>
              </a:spcBef>
              <a:spcAft>
                <a:spcPts val="0"/>
              </a:spcAft>
              <a:buClr>
                <a:schemeClr val="dk1"/>
              </a:buClr>
              <a:buSzPts val="1200"/>
              <a:buFont typeface="Alice"/>
              <a:buChar char="■"/>
              <a:defRPr sz="1200">
                <a:solidFill>
                  <a:schemeClr val="dk1"/>
                </a:solidFill>
                <a:latin typeface="Alice"/>
                <a:ea typeface="Alice"/>
                <a:cs typeface="Alice"/>
                <a:sym typeface="Alic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3" r:id="rId4"/>
    <p:sldLayoutId id="2147483654" r:id="rId5"/>
    <p:sldLayoutId id="2147483655" r:id="rId6"/>
    <p:sldLayoutId id="2147483656" r:id="rId7"/>
    <p:sldLayoutId id="2147483658" r:id="rId8"/>
    <p:sldLayoutId id="2147483659" r:id="rId9"/>
    <p:sldLayoutId id="2147483662" r:id="rId10"/>
    <p:sldLayoutId id="2147483664" r:id="rId11"/>
    <p:sldLayoutId id="2147483666" r:id="rId12"/>
    <p:sldLayoutId id="2147483667" r:id="rId13"/>
    <p:sldLayoutId id="2147483669" r:id="rId14"/>
    <p:sldLayoutId id="2147483670"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0.xml"/><Relationship Id="rId4" Type="http://schemas.openxmlformats.org/officeDocument/2006/relationships/image" Target="../media/image2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25.jpg"/><Relationship Id="rId4" Type="http://schemas.openxmlformats.org/officeDocument/2006/relationships/image" Target="../media/image3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5.jpg"/><Relationship Id="rId1" Type="http://schemas.openxmlformats.org/officeDocument/2006/relationships/slideLayout" Target="../slideLayouts/slideLayout10.xml"/><Relationship Id="rId4" Type="http://schemas.openxmlformats.org/officeDocument/2006/relationships/image" Target="../media/image27.jp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0.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30.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31.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0.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29"/>
          <p:cNvSpPr txBox="1">
            <a:spLocks noGrp="1"/>
          </p:cNvSpPr>
          <p:nvPr>
            <p:ph type="ctrTitle"/>
          </p:nvPr>
        </p:nvSpPr>
        <p:spPr>
          <a:xfrm>
            <a:off x="453037" y="2469105"/>
            <a:ext cx="8337927" cy="586717"/>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2800" b="1" dirty="0">
                <a:solidFill>
                  <a:srgbClr val="C00000"/>
                </a:solidFill>
                <a:latin typeface="Times New Roman" panose="02020603050405020304" pitchFamily="18" charset="0"/>
                <a:cs typeface="Times New Roman" panose="02020603050405020304" pitchFamily="18" charset="0"/>
              </a:rPr>
              <a:t>HỘI THI GIÁO VIÊN DẠY GIỎI THÀNH PHỐ </a:t>
            </a:r>
            <a:br>
              <a:rPr lang="en" sz="2800" b="1" dirty="0">
                <a:solidFill>
                  <a:srgbClr val="C00000"/>
                </a:solidFill>
                <a:latin typeface="Times New Roman" panose="02020603050405020304" pitchFamily="18" charset="0"/>
                <a:cs typeface="Times New Roman" panose="02020603050405020304" pitchFamily="18" charset="0"/>
              </a:rPr>
            </a:br>
            <a:r>
              <a:rPr lang="en" sz="2800" b="1" dirty="0">
                <a:solidFill>
                  <a:srgbClr val="C00000"/>
                </a:solidFill>
                <a:latin typeface="Times New Roman" panose="02020603050405020304" pitchFamily="18" charset="0"/>
                <a:cs typeface="Times New Roman" panose="02020603050405020304" pitchFamily="18" charset="0"/>
              </a:rPr>
              <a:t>CẤP THPT </a:t>
            </a:r>
            <a:br>
              <a:rPr lang="en" sz="2800" b="1" dirty="0">
                <a:solidFill>
                  <a:srgbClr val="C00000"/>
                </a:solidFill>
                <a:latin typeface="Times New Roman" panose="02020603050405020304" pitchFamily="18" charset="0"/>
                <a:cs typeface="Times New Roman" panose="02020603050405020304" pitchFamily="18" charset="0"/>
              </a:rPr>
            </a:br>
            <a:r>
              <a:rPr lang="en" sz="2800" b="1" dirty="0">
                <a:solidFill>
                  <a:srgbClr val="C00000"/>
                </a:solidFill>
                <a:latin typeface="Times New Roman" panose="02020603050405020304" pitchFamily="18" charset="0"/>
                <a:cs typeface="Times New Roman" panose="02020603050405020304" pitchFamily="18" charset="0"/>
              </a:rPr>
              <a:t>NĂM HỌC 2024 - 2025</a:t>
            </a:r>
            <a:endParaRPr sz="2800" b="1" dirty="0">
              <a:solidFill>
                <a:srgbClr val="C00000"/>
              </a:solidFill>
              <a:latin typeface="Times New Roman" panose="02020603050405020304" pitchFamily="18" charset="0"/>
              <a:cs typeface="Times New Roman" panose="02020603050405020304" pitchFamily="18" charset="0"/>
            </a:endParaRPr>
          </a:p>
        </p:txBody>
      </p:sp>
      <p:sp>
        <p:nvSpPr>
          <p:cNvPr id="502" name="Google Shape;502;p29"/>
          <p:cNvSpPr txBox="1">
            <a:spLocks noGrp="1"/>
          </p:cNvSpPr>
          <p:nvPr>
            <p:ph type="subTitle" idx="1"/>
          </p:nvPr>
        </p:nvSpPr>
        <p:spPr>
          <a:xfrm>
            <a:off x="1111702" y="973004"/>
            <a:ext cx="7020599" cy="409500"/>
          </a:xfrm>
          <a:prstGeom prst="rect">
            <a:avLst/>
          </a:prstGeom>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CHÀO MỪNG QUÝ THẦY CÔ!</a:t>
            </a:r>
          </a:p>
          <a:p>
            <a:pPr marL="0" lvl="0" indent="0" algn="ctr" rtl="0">
              <a:spcBef>
                <a:spcPts val="0"/>
              </a:spcBef>
              <a:spcAft>
                <a:spcPts val="0"/>
              </a:spcAft>
              <a:buNone/>
            </a:pPr>
            <a:endParaRPr dirty="0"/>
          </a:p>
        </p:txBody>
      </p:sp>
      <p:grpSp>
        <p:nvGrpSpPr>
          <p:cNvPr id="503" name="Google Shape;503;p29"/>
          <p:cNvGrpSpPr/>
          <p:nvPr/>
        </p:nvGrpSpPr>
        <p:grpSpPr>
          <a:xfrm>
            <a:off x="2697032" y="-107722"/>
            <a:ext cx="3488614" cy="1153719"/>
            <a:chOff x="2697033" y="-198590"/>
            <a:chExt cx="3750041" cy="1448332"/>
          </a:xfrm>
        </p:grpSpPr>
        <p:pic>
          <p:nvPicPr>
            <p:cNvPr id="504" name="Google Shape;504;p29"/>
            <p:cNvPicPr preferRelativeResize="0"/>
            <p:nvPr/>
          </p:nvPicPr>
          <p:blipFill>
            <a:blip r:embed="rId3">
              <a:alphaModFix/>
            </a:blip>
            <a:stretch>
              <a:fillRect/>
            </a:stretch>
          </p:blipFill>
          <p:spPr>
            <a:xfrm rot="-2948327">
              <a:off x="2969849" y="-46620"/>
              <a:ext cx="925084" cy="1144392"/>
            </a:xfrm>
            <a:prstGeom prst="rect">
              <a:avLst/>
            </a:prstGeom>
            <a:noFill/>
            <a:ln>
              <a:noFill/>
            </a:ln>
          </p:spPr>
        </p:pic>
        <p:pic>
          <p:nvPicPr>
            <p:cNvPr id="505" name="Google Shape;505;p29"/>
            <p:cNvPicPr preferRelativeResize="0"/>
            <p:nvPr/>
          </p:nvPicPr>
          <p:blipFill>
            <a:blip r:embed="rId3">
              <a:alphaModFix/>
            </a:blip>
            <a:stretch>
              <a:fillRect/>
            </a:stretch>
          </p:blipFill>
          <p:spPr>
            <a:xfrm rot="2948327" flipH="1">
              <a:off x="5249174" y="-46620"/>
              <a:ext cx="925084" cy="1144392"/>
            </a:xfrm>
            <a:prstGeom prst="rect">
              <a:avLst/>
            </a:prstGeom>
            <a:noFill/>
            <a:ln>
              <a:noFill/>
            </a:ln>
          </p:spPr>
        </p:pic>
        <p:pic>
          <p:nvPicPr>
            <p:cNvPr id="506" name="Google Shape;506;p29"/>
            <p:cNvPicPr preferRelativeResize="0"/>
            <p:nvPr/>
          </p:nvPicPr>
          <p:blipFill>
            <a:blip r:embed="rId4">
              <a:alphaModFix/>
            </a:blip>
            <a:stretch>
              <a:fillRect/>
            </a:stretch>
          </p:blipFill>
          <p:spPr>
            <a:xfrm>
              <a:off x="4572038" y="77554"/>
              <a:ext cx="893388" cy="896040"/>
            </a:xfrm>
            <a:prstGeom prst="rect">
              <a:avLst/>
            </a:prstGeom>
            <a:noFill/>
            <a:ln>
              <a:noFill/>
            </a:ln>
          </p:spPr>
        </p:pic>
        <p:pic>
          <p:nvPicPr>
            <p:cNvPr id="507" name="Google Shape;507;p29"/>
            <p:cNvPicPr preferRelativeResize="0"/>
            <p:nvPr/>
          </p:nvPicPr>
          <p:blipFill>
            <a:blip r:embed="rId5">
              <a:alphaModFix/>
            </a:blip>
            <a:stretch>
              <a:fillRect/>
            </a:stretch>
          </p:blipFill>
          <p:spPr>
            <a:xfrm>
              <a:off x="4147174" y="432247"/>
              <a:ext cx="543498" cy="541357"/>
            </a:xfrm>
            <a:prstGeom prst="rect">
              <a:avLst/>
            </a:prstGeom>
            <a:noFill/>
            <a:ln>
              <a:noFill/>
            </a:ln>
          </p:spPr>
        </p:pic>
        <p:pic>
          <p:nvPicPr>
            <p:cNvPr id="508" name="Google Shape;508;p29"/>
            <p:cNvPicPr preferRelativeResize="0"/>
            <p:nvPr/>
          </p:nvPicPr>
          <p:blipFill>
            <a:blip r:embed="rId6">
              <a:alphaModFix/>
            </a:blip>
            <a:stretch>
              <a:fillRect/>
            </a:stretch>
          </p:blipFill>
          <p:spPr>
            <a:xfrm>
              <a:off x="3684801" y="163031"/>
              <a:ext cx="656040" cy="656029"/>
            </a:xfrm>
            <a:prstGeom prst="rect">
              <a:avLst/>
            </a:prstGeom>
            <a:noFill/>
            <a:ln>
              <a:noFill/>
            </a:ln>
          </p:spPr>
        </p:pic>
      </p:grpSp>
      <p:grpSp>
        <p:nvGrpSpPr>
          <p:cNvPr id="509" name="Google Shape;509;p29"/>
          <p:cNvGrpSpPr/>
          <p:nvPr/>
        </p:nvGrpSpPr>
        <p:grpSpPr>
          <a:xfrm>
            <a:off x="355663" y="717281"/>
            <a:ext cx="792929" cy="3708946"/>
            <a:chOff x="355663" y="717281"/>
            <a:chExt cx="792929" cy="3708946"/>
          </a:xfrm>
        </p:grpSpPr>
        <p:pic>
          <p:nvPicPr>
            <p:cNvPr id="511" name="Google Shape;511;p29"/>
            <p:cNvPicPr preferRelativeResize="0"/>
            <p:nvPr/>
          </p:nvPicPr>
          <p:blipFill>
            <a:blip r:embed="rId4">
              <a:alphaModFix/>
            </a:blip>
            <a:stretch>
              <a:fillRect/>
            </a:stretch>
          </p:blipFill>
          <p:spPr>
            <a:xfrm>
              <a:off x="568202" y="2619100"/>
              <a:ext cx="543500" cy="545151"/>
            </a:xfrm>
            <a:prstGeom prst="rect">
              <a:avLst/>
            </a:prstGeom>
            <a:noFill/>
            <a:ln>
              <a:noFill/>
            </a:ln>
          </p:spPr>
        </p:pic>
        <p:pic>
          <p:nvPicPr>
            <p:cNvPr id="512" name="Google Shape;512;p29"/>
            <p:cNvPicPr preferRelativeResize="0"/>
            <p:nvPr/>
          </p:nvPicPr>
          <p:blipFill>
            <a:blip r:embed="rId6">
              <a:alphaModFix/>
            </a:blip>
            <a:stretch>
              <a:fillRect/>
            </a:stretch>
          </p:blipFill>
          <p:spPr>
            <a:xfrm>
              <a:off x="355663" y="3108453"/>
              <a:ext cx="656050" cy="656050"/>
            </a:xfrm>
            <a:prstGeom prst="rect">
              <a:avLst/>
            </a:prstGeom>
            <a:noFill/>
            <a:ln>
              <a:noFill/>
            </a:ln>
          </p:spPr>
        </p:pic>
        <p:pic>
          <p:nvPicPr>
            <p:cNvPr id="513" name="Google Shape;513;p29"/>
            <p:cNvPicPr preferRelativeResize="0"/>
            <p:nvPr/>
          </p:nvPicPr>
          <p:blipFill>
            <a:blip r:embed="rId7">
              <a:alphaModFix/>
            </a:blip>
            <a:stretch>
              <a:fillRect/>
            </a:stretch>
          </p:blipFill>
          <p:spPr>
            <a:xfrm>
              <a:off x="892819" y="717281"/>
              <a:ext cx="255773" cy="283803"/>
            </a:xfrm>
            <a:prstGeom prst="rect">
              <a:avLst/>
            </a:prstGeom>
            <a:noFill/>
            <a:ln>
              <a:noFill/>
            </a:ln>
          </p:spPr>
        </p:pic>
        <p:pic>
          <p:nvPicPr>
            <p:cNvPr id="514" name="Google Shape;514;p29"/>
            <p:cNvPicPr preferRelativeResize="0"/>
            <p:nvPr/>
          </p:nvPicPr>
          <p:blipFill>
            <a:blip r:embed="rId7">
              <a:alphaModFix/>
            </a:blip>
            <a:stretch>
              <a:fillRect/>
            </a:stretch>
          </p:blipFill>
          <p:spPr>
            <a:xfrm rot="10800000" flipH="1">
              <a:off x="892819" y="4142424"/>
              <a:ext cx="255773" cy="283803"/>
            </a:xfrm>
            <a:prstGeom prst="rect">
              <a:avLst/>
            </a:prstGeom>
            <a:noFill/>
            <a:ln>
              <a:noFill/>
            </a:ln>
          </p:spPr>
        </p:pic>
      </p:grpSp>
      <p:grpSp>
        <p:nvGrpSpPr>
          <p:cNvPr id="515" name="Google Shape;515;p29"/>
          <p:cNvGrpSpPr/>
          <p:nvPr/>
        </p:nvGrpSpPr>
        <p:grpSpPr>
          <a:xfrm>
            <a:off x="7995423" y="717281"/>
            <a:ext cx="792928" cy="3708946"/>
            <a:chOff x="7995423" y="717281"/>
            <a:chExt cx="792928" cy="3708946"/>
          </a:xfrm>
        </p:grpSpPr>
        <p:pic>
          <p:nvPicPr>
            <p:cNvPr id="517" name="Google Shape;517;p29"/>
            <p:cNvPicPr preferRelativeResize="0"/>
            <p:nvPr/>
          </p:nvPicPr>
          <p:blipFill>
            <a:blip r:embed="rId4">
              <a:alphaModFix/>
            </a:blip>
            <a:stretch>
              <a:fillRect/>
            </a:stretch>
          </p:blipFill>
          <p:spPr>
            <a:xfrm flipH="1">
              <a:off x="8032313" y="2619100"/>
              <a:ext cx="543500" cy="545151"/>
            </a:xfrm>
            <a:prstGeom prst="rect">
              <a:avLst/>
            </a:prstGeom>
            <a:noFill/>
            <a:ln>
              <a:noFill/>
            </a:ln>
          </p:spPr>
        </p:pic>
        <p:pic>
          <p:nvPicPr>
            <p:cNvPr id="518" name="Google Shape;518;p29"/>
            <p:cNvPicPr preferRelativeResize="0"/>
            <p:nvPr/>
          </p:nvPicPr>
          <p:blipFill>
            <a:blip r:embed="rId6">
              <a:alphaModFix/>
            </a:blip>
            <a:stretch>
              <a:fillRect/>
            </a:stretch>
          </p:blipFill>
          <p:spPr>
            <a:xfrm flipH="1">
              <a:off x="8132301" y="3108453"/>
              <a:ext cx="656050" cy="656050"/>
            </a:xfrm>
            <a:prstGeom prst="rect">
              <a:avLst/>
            </a:prstGeom>
            <a:noFill/>
            <a:ln>
              <a:noFill/>
            </a:ln>
          </p:spPr>
        </p:pic>
        <p:pic>
          <p:nvPicPr>
            <p:cNvPr id="519" name="Google Shape;519;p29"/>
            <p:cNvPicPr preferRelativeResize="0"/>
            <p:nvPr/>
          </p:nvPicPr>
          <p:blipFill>
            <a:blip r:embed="rId7">
              <a:alphaModFix/>
            </a:blip>
            <a:stretch>
              <a:fillRect/>
            </a:stretch>
          </p:blipFill>
          <p:spPr>
            <a:xfrm flipH="1">
              <a:off x="7995423" y="717281"/>
              <a:ext cx="255773" cy="283803"/>
            </a:xfrm>
            <a:prstGeom prst="rect">
              <a:avLst/>
            </a:prstGeom>
            <a:noFill/>
            <a:ln>
              <a:noFill/>
            </a:ln>
          </p:spPr>
        </p:pic>
        <p:pic>
          <p:nvPicPr>
            <p:cNvPr id="520" name="Google Shape;520;p29"/>
            <p:cNvPicPr preferRelativeResize="0"/>
            <p:nvPr/>
          </p:nvPicPr>
          <p:blipFill>
            <a:blip r:embed="rId7">
              <a:alphaModFix/>
            </a:blip>
            <a:stretch>
              <a:fillRect/>
            </a:stretch>
          </p:blipFill>
          <p:spPr>
            <a:xfrm rot="10800000">
              <a:off x="7995423" y="4142424"/>
              <a:ext cx="255773" cy="283803"/>
            </a:xfrm>
            <a:prstGeom prst="rect">
              <a:avLst/>
            </a:prstGeom>
            <a:noFill/>
            <a:ln>
              <a:noFill/>
            </a:ln>
          </p:spPr>
        </p:pic>
      </p:grpSp>
      <p:sp>
        <p:nvSpPr>
          <p:cNvPr id="4" name="TextBox 3">
            <a:extLst>
              <a:ext uri="{FF2B5EF4-FFF2-40B4-BE49-F238E27FC236}">
                <a16:creationId xmlns:a16="http://schemas.microsoft.com/office/drawing/2014/main" id="{6ADD9634-FD3F-629A-1FFB-1ECE906E166A}"/>
              </a:ext>
            </a:extLst>
          </p:cNvPr>
          <p:cNvSpPr txBox="1"/>
          <p:nvPr/>
        </p:nvSpPr>
        <p:spPr>
          <a:xfrm>
            <a:off x="1335787" y="3336310"/>
            <a:ext cx="6572428" cy="116955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GIÁO VIÊN: NGUYỄN THỊ MAI ANH</a:t>
            </a:r>
          </a:p>
          <a:p>
            <a:pPr marL="0" marR="0" lvl="0" indent="0" algn="just"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BỘ MÔN: NGỮ VĂN</a:t>
            </a:r>
          </a:p>
          <a:p>
            <a:pPr marL="0" marR="0" lvl="0" indent="0" algn="just"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ĐƠN VỊ CÔNG TÁC: TRƯỜNG THPT NGUYỄN HUỆ</a:t>
            </a:r>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2F8D1-09E7-93E7-0803-D699A7DD95C1}"/>
              </a:ext>
            </a:extLst>
          </p:cNvPr>
          <p:cNvSpPr>
            <a:spLocks noGrp="1"/>
          </p:cNvSpPr>
          <p:nvPr>
            <p:ph type="title"/>
          </p:nvPr>
        </p:nvSpPr>
        <p:spPr>
          <a:xfrm>
            <a:off x="1112519" y="42073"/>
            <a:ext cx="6766560" cy="613505"/>
          </a:xfrm>
        </p:spPr>
        <p:txBody>
          <a:bodyPr/>
          <a:lstStyle/>
          <a:p>
            <a:r>
              <a:rPr lang="en-US" sz="3200" b="1" dirty="0">
                <a:solidFill>
                  <a:srgbClr val="C00000"/>
                </a:solidFill>
                <a:latin typeface="Times New Roman" panose="02020603050405020304" pitchFamily="18" charset="0"/>
                <a:cs typeface="Times New Roman" panose="02020603050405020304" pitchFamily="18" charset="0"/>
              </a:rPr>
              <a:t>CẤU TRÚC BÀI HỌC</a:t>
            </a:r>
          </a:p>
        </p:txBody>
      </p:sp>
      <p:sp>
        <p:nvSpPr>
          <p:cNvPr id="6" name="Rectangle: Rounded Corners 5">
            <a:extLst>
              <a:ext uri="{FF2B5EF4-FFF2-40B4-BE49-F238E27FC236}">
                <a16:creationId xmlns:a16="http://schemas.microsoft.com/office/drawing/2014/main" id="{B482ADC5-3361-C77D-AAA4-DBE40DA648F4}"/>
              </a:ext>
            </a:extLst>
          </p:cNvPr>
          <p:cNvSpPr/>
          <p:nvPr/>
        </p:nvSpPr>
        <p:spPr>
          <a:xfrm>
            <a:off x="2216074" y="909498"/>
            <a:ext cx="2151529" cy="13662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a:solidFill>
                  <a:srgbClr val="120802"/>
                </a:solidFill>
                <a:latin typeface="Times New Roman" panose="02020603050405020304" pitchFamily="18" charset="0"/>
                <a:cs typeface="Times New Roman" panose="02020603050405020304" pitchFamily="18" charset="0"/>
              </a:rPr>
              <a:t>NGÔI KỂ, NGƯỜI KỂ CHUYỆN, Ý NGHĨA NHAN ĐỀ</a:t>
            </a:r>
          </a:p>
        </p:txBody>
      </p:sp>
      <p:sp>
        <p:nvSpPr>
          <p:cNvPr id="7" name="Rectangle: Rounded Corners 6">
            <a:extLst>
              <a:ext uri="{FF2B5EF4-FFF2-40B4-BE49-F238E27FC236}">
                <a16:creationId xmlns:a16="http://schemas.microsoft.com/office/drawing/2014/main" id="{BC3C9F7E-8209-91B6-01BC-737ECD46ECBD}"/>
              </a:ext>
            </a:extLst>
          </p:cNvPr>
          <p:cNvSpPr/>
          <p:nvPr/>
        </p:nvSpPr>
        <p:spPr>
          <a:xfrm>
            <a:off x="5195943" y="909497"/>
            <a:ext cx="2151529" cy="13662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a:solidFill>
                  <a:srgbClr val="120802"/>
                </a:solidFill>
                <a:latin typeface="Times New Roman" panose="02020603050405020304" pitchFamily="18" charset="0"/>
                <a:cs typeface="Times New Roman" panose="02020603050405020304" pitchFamily="18" charset="0"/>
              </a:rPr>
              <a:t>SỰ KIỆN CHÍNH</a:t>
            </a:r>
          </a:p>
        </p:txBody>
      </p:sp>
      <p:sp>
        <p:nvSpPr>
          <p:cNvPr id="8" name="Rectangle: Rounded Corners 7">
            <a:extLst>
              <a:ext uri="{FF2B5EF4-FFF2-40B4-BE49-F238E27FC236}">
                <a16:creationId xmlns:a16="http://schemas.microsoft.com/office/drawing/2014/main" id="{120BB9C1-7AC6-B68E-3F11-579683F9E019}"/>
              </a:ext>
            </a:extLst>
          </p:cNvPr>
          <p:cNvSpPr/>
          <p:nvPr/>
        </p:nvSpPr>
        <p:spPr>
          <a:xfrm>
            <a:off x="5351928" y="2712588"/>
            <a:ext cx="2151529" cy="13662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a:solidFill>
                  <a:srgbClr val="120802"/>
                </a:solidFill>
                <a:latin typeface="Times New Roman" panose="02020603050405020304" pitchFamily="18" charset="0"/>
                <a:ea typeface="Tahoma" panose="020B0604030504040204" pitchFamily="34" charset="0"/>
                <a:cs typeface="Times New Roman" panose="02020603050405020304" pitchFamily="18" charset="0"/>
              </a:rPr>
              <a:t>YẾU TỐ HƯ CẤU VÀ PHI HƯ CẤU</a:t>
            </a:r>
          </a:p>
        </p:txBody>
      </p:sp>
      <p:sp>
        <p:nvSpPr>
          <p:cNvPr id="9" name="Rectangle: Rounded Corners 8">
            <a:extLst>
              <a:ext uri="{FF2B5EF4-FFF2-40B4-BE49-F238E27FC236}">
                <a16:creationId xmlns:a16="http://schemas.microsoft.com/office/drawing/2014/main" id="{7947A66B-6031-3CCF-B4FF-E1D0D4BB006D}"/>
              </a:ext>
            </a:extLst>
          </p:cNvPr>
          <p:cNvSpPr/>
          <p:nvPr/>
        </p:nvSpPr>
        <p:spPr>
          <a:xfrm>
            <a:off x="2216073" y="2712589"/>
            <a:ext cx="2151529" cy="13662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a:solidFill>
                  <a:srgbClr val="120802"/>
                </a:solidFill>
                <a:latin typeface="Times New Roman" panose="02020603050405020304" pitchFamily="18" charset="0"/>
                <a:cs typeface="Times New Roman" panose="02020603050405020304" pitchFamily="18" charset="0"/>
              </a:rPr>
              <a:t>THÔNG ĐIỆP VĂN BẢN</a:t>
            </a:r>
          </a:p>
        </p:txBody>
      </p:sp>
      <p:cxnSp>
        <p:nvCxnSpPr>
          <p:cNvPr id="12" name="Straight Arrow Connector 11">
            <a:extLst>
              <a:ext uri="{FF2B5EF4-FFF2-40B4-BE49-F238E27FC236}">
                <a16:creationId xmlns:a16="http://schemas.microsoft.com/office/drawing/2014/main" id="{319F2ACB-598F-345B-D552-B7FCCD967566}"/>
              </a:ext>
            </a:extLst>
          </p:cNvPr>
          <p:cNvCxnSpPr>
            <a:stCxn id="6" idx="3"/>
            <a:endCxn id="7" idx="1"/>
          </p:cNvCxnSpPr>
          <p:nvPr/>
        </p:nvCxnSpPr>
        <p:spPr>
          <a:xfrm flipV="1">
            <a:off x="4367603" y="1592608"/>
            <a:ext cx="828340" cy="1"/>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17" name="Straight Arrow Connector 16">
            <a:extLst>
              <a:ext uri="{FF2B5EF4-FFF2-40B4-BE49-F238E27FC236}">
                <a16:creationId xmlns:a16="http://schemas.microsoft.com/office/drawing/2014/main" id="{5E539033-191D-D0AC-CFBC-BF78997C21D9}"/>
              </a:ext>
            </a:extLst>
          </p:cNvPr>
          <p:cNvCxnSpPr>
            <a:stCxn id="7" idx="2"/>
          </p:cNvCxnSpPr>
          <p:nvPr/>
        </p:nvCxnSpPr>
        <p:spPr>
          <a:xfrm flipH="1">
            <a:off x="6271707" y="2275718"/>
            <a:ext cx="1" cy="43687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0" name="Straight Arrow Connector 19">
            <a:extLst>
              <a:ext uri="{FF2B5EF4-FFF2-40B4-BE49-F238E27FC236}">
                <a16:creationId xmlns:a16="http://schemas.microsoft.com/office/drawing/2014/main" id="{6BCEE709-67B7-B7E7-9A9E-AF788848678C}"/>
              </a:ext>
            </a:extLst>
          </p:cNvPr>
          <p:cNvCxnSpPr>
            <a:stCxn id="8" idx="1"/>
            <a:endCxn id="9" idx="3"/>
          </p:cNvCxnSpPr>
          <p:nvPr/>
        </p:nvCxnSpPr>
        <p:spPr>
          <a:xfrm flipH="1">
            <a:off x="4367602" y="3395699"/>
            <a:ext cx="984326" cy="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2" name="Straight Arrow Connector 21">
            <a:extLst>
              <a:ext uri="{FF2B5EF4-FFF2-40B4-BE49-F238E27FC236}">
                <a16:creationId xmlns:a16="http://schemas.microsoft.com/office/drawing/2014/main" id="{FD5461D2-FD84-736C-779C-2D2D24A88723}"/>
              </a:ext>
            </a:extLst>
          </p:cNvPr>
          <p:cNvCxnSpPr>
            <a:stCxn id="9" idx="0"/>
            <a:endCxn id="6" idx="2"/>
          </p:cNvCxnSpPr>
          <p:nvPr/>
        </p:nvCxnSpPr>
        <p:spPr>
          <a:xfrm flipV="1">
            <a:off x="3291838" y="2275719"/>
            <a:ext cx="1" cy="43687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78838319"/>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34ABEA6-550E-C5CA-6184-6CF51E8C151D}"/>
              </a:ext>
            </a:extLst>
          </p:cNvPr>
          <p:cNvSpPr txBox="1"/>
          <p:nvPr/>
        </p:nvSpPr>
        <p:spPr>
          <a:xfrm>
            <a:off x="839096" y="781591"/>
            <a:ext cx="7810052" cy="954107"/>
          </a:xfrm>
          <a:prstGeom prst="rect">
            <a:avLst/>
          </a:prstGeom>
          <a:noFill/>
        </p:spPr>
        <p:txBody>
          <a:bodyPr wrap="square">
            <a:spAutoFit/>
          </a:bodyPr>
          <a:lstStyle/>
          <a:p>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Sofia"/>
              </a:rPr>
              <a:t>1.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sym typeface="Sofia"/>
              </a:rPr>
              <a:t>Ngôi</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sym typeface="Sofia"/>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sym typeface="Sofia"/>
              </a:rPr>
              <a:t>kể</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sym typeface="Sofia"/>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sym typeface="Sofia"/>
              </a:rPr>
              <a:t>người</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sym typeface="Sofia"/>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sym typeface="Sofia"/>
              </a:rPr>
              <a:t>kể</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sym typeface="Sofia"/>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sym typeface="Sofia"/>
              </a:rPr>
              <a:t>chuyện</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sym typeface="Sofia"/>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sym typeface="Sofia"/>
              </a:rPr>
              <a:t>và</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sym typeface="Sofia"/>
              </a:rPr>
              <a:t> ý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sym typeface="Sofia"/>
              </a:rPr>
              <a:t>nghĩa</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sym typeface="Sofia"/>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sym typeface="Sofia"/>
              </a:rPr>
              <a:t>nhan</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sym typeface="Sofia"/>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sym typeface="Sofia"/>
              </a:rPr>
              <a:t>đề</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sym typeface="Sofia"/>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sym typeface="Sofia"/>
              </a:rPr>
              <a:t>văn</a:t>
            </a: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sym typeface="Sofia"/>
              </a:rPr>
              <a:t> </a:t>
            </a:r>
            <a:r>
              <a:rPr kumimoji="0" lang="en-US" sz="2800" b="1" i="0" u="none" strike="noStrike" kern="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sym typeface="Sofia"/>
              </a:rPr>
              <a:t>bản</a:t>
            </a:r>
            <a:endParaRPr lang="en-US" dirty="0"/>
          </a:p>
        </p:txBody>
      </p:sp>
      <p:sp>
        <p:nvSpPr>
          <p:cNvPr id="6" name="Rectangle: Rounded Corners 5">
            <a:extLst>
              <a:ext uri="{FF2B5EF4-FFF2-40B4-BE49-F238E27FC236}">
                <a16:creationId xmlns:a16="http://schemas.microsoft.com/office/drawing/2014/main" id="{1B5DAD96-EDB3-52C6-73F9-4EE93D648F18}"/>
              </a:ext>
            </a:extLst>
          </p:cNvPr>
          <p:cNvSpPr/>
          <p:nvPr/>
        </p:nvSpPr>
        <p:spPr>
          <a:xfrm>
            <a:off x="1075765" y="1914860"/>
            <a:ext cx="6992470" cy="237372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n-US" sz="2800" b="1" dirty="0">
                <a:solidFill>
                  <a:srgbClr val="120802"/>
                </a:solidFill>
                <a:latin typeface="Times New Roman" panose="02020603050405020304" pitchFamily="18" charset="0"/>
                <a:cs typeface="Times New Roman" panose="02020603050405020304" pitchFamily="18" charset="0"/>
              </a:rPr>
              <a:t>*</a:t>
            </a:r>
            <a:r>
              <a:rPr lang="en-US" sz="2800" b="1" dirty="0" err="1">
                <a:solidFill>
                  <a:srgbClr val="120802"/>
                </a:solidFill>
                <a:latin typeface="Times New Roman" panose="02020603050405020304" pitchFamily="18" charset="0"/>
                <a:cs typeface="Times New Roman" panose="02020603050405020304" pitchFamily="18" charset="0"/>
              </a:rPr>
              <a:t>Yêu</a:t>
            </a:r>
            <a:r>
              <a:rPr lang="en-US" sz="2800" b="1" dirty="0">
                <a:solidFill>
                  <a:srgbClr val="120802"/>
                </a:solidFill>
                <a:latin typeface="Times New Roman" panose="02020603050405020304" pitchFamily="18" charset="0"/>
                <a:cs typeface="Times New Roman" panose="02020603050405020304" pitchFamily="18" charset="0"/>
              </a:rPr>
              <a:t> </a:t>
            </a:r>
            <a:r>
              <a:rPr lang="en-US" sz="2800" b="1" dirty="0" err="1">
                <a:solidFill>
                  <a:srgbClr val="120802"/>
                </a:solidFill>
                <a:latin typeface="Times New Roman" panose="02020603050405020304" pitchFamily="18" charset="0"/>
                <a:cs typeface="Times New Roman" panose="02020603050405020304" pitchFamily="18" charset="0"/>
              </a:rPr>
              <a:t>cầu</a:t>
            </a:r>
            <a:r>
              <a:rPr lang="en-US" sz="2800" b="1" dirty="0">
                <a:solidFill>
                  <a:srgbClr val="120802"/>
                </a:solidFill>
                <a:latin typeface="Times New Roman" panose="02020603050405020304" pitchFamily="18" charset="0"/>
                <a:cs typeface="Times New Roman" panose="02020603050405020304" pitchFamily="18" charset="0"/>
              </a:rPr>
              <a:t>: </a:t>
            </a:r>
            <a:r>
              <a:rPr lang="en-US" sz="2800" b="1" dirty="0" err="1">
                <a:solidFill>
                  <a:srgbClr val="120802"/>
                </a:solidFill>
                <a:latin typeface="Times New Roman" panose="02020603050405020304" pitchFamily="18" charset="0"/>
                <a:cs typeface="Times New Roman" panose="02020603050405020304" pitchFamily="18" charset="0"/>
              </a:rPr>
              <a:t>Sử</a:t>
            </a:r>
            <a:r>
              <a:rPr lang="en-US" sz="2800" b="1" dirty="0">
                <a:solidFill>
                  <a:srgbClr val="120802"/>
                </a:solidFill>
                <a:latin typeface="Times New Roman" panose="02020603050405020304" pitchFamily="18" charset="0"/>
                <a:cs typeface="Times New Roman" panose="02020603050405020304" pitchFamily="18" charset="0"/>
              </a:rPr>
              <a:t> </a:t>
            </a:r>
            <a:r>
              <a:rPr lang="en-US" sz="2800" b="1" dirty="0" err="1">
                <a:solidFill>
                  <a:srgbClr val="120802"/>
                </a:solidFill>
                <a:latin typeface="Times New Roman" panose="02020603050405020304" pitchFamily="18" charset="0"/>
                <a:cs typeface="Times New Roman" panose="02020603050405020304" pitchFamily="18" charset="0"/>
              </a:rPr>
              <a:t>dụng</a:t>
            </a:r>
            <a:r>
              <a:rPr lang="en-US" sz="2800" b="1" dirty="0">
                <a:solidFill>
                  <a:srgbClr val="120802"/>
                </a:solidFill>
                <a:latin typeface="Times New Roman" panose="02020603050405020304" pitchFamily="18" charset="0"/>
                <a:cs typeface="Times New Roman" panose="02020603050405020304" pitchFamily="18" charset="0"/>
              </a:rPr>
              <a:t> </a:t>
            </a:r>
            <a:r>
              <a:rPr lang="en-US" sz="2800" b="1" dirty="0" err="1">
                <a:solidFill>
                  <a:srgbClr val="120802"/>
                </a:solidFill>
                <a:latin typeface="Times New Roman" panose="02020603050405020304" pitchFamily="18" charset="0"/>
                <a:cs typeface="Times New Roman" panose="02020603050405020304" pitchFamily="18" charset="0"/>
              </a:rPr>
              <a:t>điện</a:t>
            </a:r>
            <a:r>
              <a:rPr lang="en-US" sz="2800" b="1" dirty="0">
                <a:solidFill>
                  <a:srgbClr val="120802"/>
                </a:solidFill>
                <a:latin typeface="Times New Roman" panose="02020603050405020304" pitchFamily="18" charset="0"/>
                <a:cs typeface="Times New Roman" panose="02020603050405020304" pitchFamily="18" charset="0"/>
              </a:rPr>
              <a:t> </a:t>
            </a:r>
            <a:r>
              <a:rPr lang="en-US" sz="2800" b="1" dirty="0" err="1">
                <a:solidFill>
                  <a:srgbClr val="120802"/>
                </a:solidFill>
                <a:latin typeface="Times New Roman" panose="02020603050405020304" pitchFamily="18" charset="0"/>
                <a:cs typeface="Times New Roman" panose="02020603050405020304" pitchFamily="18" charset="0"/>
              </a:rPr>
              <a:t>thoại</a:t>
            </a:r>
            <a:r>
              <a:rPr lang="en-US" sz="2800" b="1" dirty="0">
                <a:solidFill>
                  <a:srgbClr val="120802"/>
                </a:solidFill>
                <a:latin typeface="Times New Roman" panose="02020603050405020304" pitchFamily="18" charset="0"/>
                <a:cs typeface="Times New Roman" panose="02020603050405020304" pitchFamily="18" charset="0"/>
              </a:rPr>
              <a:t> </a:t>
            </a:r>
            <a:r>
              <a:rPr lang="en-US" sz="2800" b="1" dirty="0" err="1">
                <a:solidFill>
                  <a:srgbClr val="120802"/>
                </a:solidFill>
                <a:latin typeface="Times New Roman" panose="02020603050405020304" pitchFamily="18" charset="0"/>
                <a:cs typeface="Times New Roman" panose="02020603050405020304" pitchFamily="18" charset="0"/>
              </a:rPr>
              <a:t>truy</a:t>
            </a:r>
            <a:r>
              <a:rPr lang="en-US" sz="2800" b="1" dirty="0">
                <a:solidFill>
                  <a:srgbClr val="120802"/>
                </a:solidFill>
                <a:latin typeface="Times New Roman" panose="02020603050405020304" pitchFamily="18" charset="0"/>
                <a:cs typeface="Times New Roman" panose="02020603050405020304" pitchFamily="18" charset="0"/>
              </a:rPr>
              <a:t> </a:t>
            </a:r>
            <a:r>
              <a:rPr lang="en-US" sz="2800" b="1" dirty="0" err="1">
                <a:solidFill>
                  <a:srgbClr val="120802"/>
                </a:solidFill>
                <a:latin typeface="Times New Roman" panose="02020603050405020304" pitchFamily="18" charset="0"/>
                <a:cs typeface="Times New Roman" panose="02020603050405020304" pitchFamily="18" charset="0"/>
              </a:rPr>
              <a:t>cập</a:t>
            </a:r>
            <a:r>
              <a:rPr lang="en-US" sz="2800" b="1" dirty="0">
                <a:solidFill>
                  <a:srgbClr val="120802"/>
                </a:solidFill>
                <a:latin typeface="Times New Roman" panose="02020603050405020304" pitchFamily="18" charset="0"/>
                <a:cs typeface="Times New Roman" panose="02020603050405020304" pitchFamily="18" charset="0"/>
              </a:rPr>
              <a:t> </a:t>
            </a:r>
            <a:r>
              <a:rPr lang="en-US" sz="2800" b="1" dirty="0" err="1">
                <a:solidFill>
                  <a:srgbClr val="120802"/>
                </a:solidFill>
                <a:latin typeface="Times New Roman" panose="02020603050405020304" pitchFamily="18" charset="0"/>
                <a:cs typeface="Times New Roman" panose="02020603050405020304" pitchFamily="18" charset="0"/>
              </a:rPr>
              <a:t>ứng</a:t>
            </a:r>
            <a:r>
              <a:rPr lang="en-US" sz="2800" b="1" dirty="0">
                <a:solidFill>
                  <a:srgbClr val="120802"/>
                </a:solidFill>
                <a:latin typeface="Times New Roman" panose="02020603050405020304" pitchFamily="18" charset="0"/>
                <a:cs typeface="Times New Roman" panose="02020603050405020304" pitchFamily="18" charset="0"/>
              </a:rPr>
              <a:t> </a:t>
            </a:r>
            <a:r>
              <a:rPr lang="en-US" sz="2800" b="1" dirty="0" err="1">
                <a:solidFill>
                  <a:srgbClr val="120802"/>
                </a:solidFill>
                <a:latin typeface="Times New Roman" panose="02020603050405020304" pitchFamily="18" charset="0"/>
                <a:cs typeface="Times New Roman" panose="02020603050405020304" pitchFamily="18" charset="0"/>
              </a:rPr>
              <a:t>dụng</a:t>
            </a:r>
            <a:r>
              <a:rPr lang="en-US" sz="2800" b="1" dirty="0">
                <a:solidFill>
                  <a:srgbClr val="120802"/>
                </a:solidFill>
                <a:latin typeface="Times New Roman" panose="02020603050405020304" pitchFamily="18" charset="0"/>
                <a:cs typeface="Times New Roman" panose="02020603050405020304" pitchFamily="18" charset="0"/>
              </a:rPr>
              <a:t> </a:t>
            </a:r>
            <a:r>
              <a:rPr lang="en-US" sz="2800" b="1" dirty="0" err="1">
                <a:solidFill>
                  <a:srgbClr val="120802"/>
                </a:solidFill>
                <a:latin typeface="Times New Roman" panose="02020603050405020304" pitchFamily="18" charset="0"/>
                <a:cs typeface="Times New Roman" panose="02020603050405020304" pitchFamily="18" charset="0"/>
              </a:rPr>
              <a:t>Khoot</a:t>
            </a:r>
            <a:r>
              <a:rPr lang="en-US" sz="2800" b="1" dirty="0">
                <a:solidFill>
                  <a:srgbClr val="120802"/>
                </a:solidFill>
                <a:latin typeface="Times New Roman" panose="02020603050405020304" pitchFamily="18" charset="0"/>
                <a:cs typeface="Times New Roman" panose="02020603050405020304" pitchFamily="18" charset="0"/>
              </a:rPr>
              <a:t>! Tham </a:t>
            </a:r>
            <a:r>
              <a:rPr lang="en-US" sz="2800" b="1" dirty="0" err="1">
                <a:solidFill>
                  <a:srgbClr val="120802"/>
                </a:solidFill>
                <a:latin typeface="Times New Roman" panose="02020603050405020304" pitchFamily="18" charset="0"/>
                <a:cs typeface="Times New Roman" panose="02020603050405020304" pitchFamily="18" charset="0"/>
              </a:rPr>
              <a:t>gia</a:t>
            </a:r>
            <a:r>
              <a:rPr lang="en-US" sz="2800" b="1" dirty="0">
                <a:solidFill>
                  <a:srgbClr val="120802"/>
                </a:solidFill>
                <a:latin typeface="Times New Roman" panose="02020603050405020304" pitchFamily="18" charset="0"/>
                <a:cs typeface="Times New Roman" panose="02020603050405020304" pitchFamily="18" charset="0"/>
              </a:rPr>
              <a:t> </a:t>
            </a:r>
            <a:r>
              <a:rPr lang="en-US" sz="2800" b="1" dirty="0" err="1">
                <a:solidFill>
                  <a:srgbClr val="120802"/>
                </a:solidFill>
                <a:latin typeface="Times New Roman" panose="02020603050405020304" pitchFamily="18" charset="0"/>
                <a:cs typeface="Times New Roman" panose="02020603050405020304" pitchFamily="18" charset="0"/>
              </a:rPr>
              <a:t>trả</a:t>
            </a:r>
            <a:r>
              <a:rPr lang="en-US" sz="2800" b="1" dirty="0">
                <a:solidFill>
                  <a:srgbClr val="120802"/>
                </a:solidFill>
                <a:latin typeface="Times New Roman" panose="02020603050405020304" pitchFamily="18" charset="0"/>
                <a:cs typeface="Times New Roman" panose="02020603050405020304" pitchFamily="18" charset="0"/>
              </a:rPr>
              <a:t> </a:t>
            </a:r>
            <a:r>
              <a:rPr lang="en-US" sz="2800" b="1" dirty="0" err="1">
                <a:solidFill>
                  <a:srgbClr val="120802"/>
                </a:solidFill>
                <a:latin typeface="Times New Roman" panose="02020603050405020304" pitchFamily="18" charset="0"/>
                <a:cs typeface="Times New Roman" panose="02020603050405020304" pitchFamily="18" charset="0"/>
              </a:rPr>
              <a:t>lời</a:t>
            </a:r>
            <a:r>
              <a:rPr lang="en-US" sz="2800" b="1" dirty="0">
                <a:solidFill>
                  <a:srgbClr val="120802"/>
                </a:solidFill>
                <a:latin typeface="Times New Roman" panose="02020603050405020304" pitchFamily="18" charset="0"/>
                <a:cs typeface="Times New Roman" panose="02020603050405020304" pitchFamily="18" charset="0"/>
              </a:rPr>
              <a:t> </a:t>
            </a:r>
            <a:r>
              <a:rPr lang="en-US" sz="2800" b="1" dirty="0" err="1">
                <a:solidFill>
                  <a:srgbClr val="120802"/>
                </a:solidFill>
                <a:latin typeface="Times New Roman" panose="02020603050405020304" pitchFamily="18" charset="0"/>
                <a:cs typeface="Times New Roman" panose="02020603050405020304" pitchFamily="18" charset="0"/>
              </a:rPr>
              <a:t>câu</a:t>
            </a:r>
            <a:r>
              <a:rPr lang="en-US" sz="2800" b="1" dirty="0">
                <a:solidFill>
                  <a:srgbClr val="120802"/>
                </a:solidFill>
                <a:latin typeface="Times New Roman" panose="02020603050405020304" pitchFamily="18" charset="0"/>
                <a:cs typeface="Times New Roman" panose="02020603050405020304" pitchFamily="18" charset="0"/>
              </a:rPr>
              <a:t> </a:t>
            </a:r>
            <a:r>
              <a:rPr lang="en-US" sz="2800" b="1" dirty="0" err="1">
                <a:solidFill>
                  <a:srgbClr val="120802"/>
                </a:solidFill>
                <a:latin typeface="Times New Roman" panose="02020603050405020304" pitchFamily="18" charset="0"/>
                <a:cs typeface="Times New Roman" panose="02020603050405020304" pitchFamily="18" charset="0"/>
              </a:rPr>
              <a:t>hỏi</a:t>
            </a:r>
            <a:endParaRPr lang="en-US" sz="2800" b="1" dirty="0">
              <a:solidFill>
                <a:srgbClr val="120802"/>
              </a:solidFill>
              <a:latin typeface="Times New Roman" panose="02020603050405020304" pitchFamily="18" charset="0"/>
              <a:cs typeface="Times New Roman" panose="02020603050405020304" pitchFamily="18" charset="0"/>
            </a:endParaRPr>
          </a:p>
          <a:p>
            <a:pPr algn="just">
              <a:lnSpc>
                <a:spcPct val="150000"/>
              </a:lnSpc>
            </a:pPr>
            <a:r>
              <a:rPr lang="en-US" sz="2800" b="1" dirty="0">
                <a:solidFill>
                  <a:srgbClr val="120802"/>
                </a:solidFill>
                <a:latin typeface="Times New Roman" panose="02020603050405020304" pitchFamily="18" charset="0"/>
                <a:cs typeface="Times New Roman" panose="02020603050405020304" pitchFamily="18" charset="0"/>
              </a:rPr>
              <a:t>- </a:t>
            </a:r>
            <a:r>
              <a:rPr lang="en-US" sz="2800" b="1" dirty="0" err="1">
                <a:solidFill>
                  <a:srgbClr val="120802"/>
                </a:solidFill>
                <a:latin typeface="Times New Roman" panose="02020603050405020304" pitchFamily="18" charset="0"/>
                <a:cs typeface="Times New Roman" panose="02020603050405020304" pitchFamily="18" charset="0"/>
              </a:rPr>
              <a:t>Thời</a:t>
            </a:r>
            <a:r>
              <a:rPr lang="en-US" sz="2800" b="1" dirty="0">
                <a:solidFill>
                  <a:srgbClr val="120802"/>
                </a:solidFill>
                <a:latin typeface="Times New Roman" panose="02020603050405020304" pitchFamily="18" charset="0"/>
                <a:cs typeface="Times New Roman" panose="02020603050405020304" pitchFamily="18" charset="0"/>
              </a:rPr>
              <a:t> </a:t>
            </a:r>
            <a:r>
              <a:rPr lang="en-US" sz="2800" b="1" dirty="0" err="1">
                <a:solidFill>
                  <a:srgbClr val="120802"/>
                </a:solidFill>
                <a:latin typeface="Times New Roman" panose="02020603050405020304" pitchFamily="18" charset="0"/>
                <a:cs typeface="Times New Roman" panose="02020603050405020304" pitchFamily="18" charset="0"/>
              </a:rPr>
              <a:t>gian</a:t>
            </a:r>
            <a:r>
              <a:rPr lang="en-US" sz="2800" b="1" dirty="0">
                <a:solidFill>
                  <a:srgbClr val="120802"/>
                </a:solidFill>
                <a:latin typeface="Times New Roman" panose="02020603050405020304" pitchFamily="18" charset="0"/>
                <a:cs typeface="Times New Roman" panose="02020603050405020304" pitchFamily="18" charset="0"/>
              </a:rPr>
              <a:t>: 3 </a:t>
            </a:r>
            <a:r>
              <a:rPr lang="en-US" sz="2800" b="1" dirty="0" err="1">
                <a:solidFill>
                  <a:srgbClr val="120802"/>
                </a:solidFill>
                <a:latin typeface="Times New Roman" panose="02020603050405020304" pitchFamily="18" charset="0"/>
                <a:cs typeface="Times New Roman" panose="02020603050405020304" pitchFamily="18" charset="0"/>
              </a:rPr>
              <a:t>phút</a:t>
            </a:r>
            <a:endParaRPr lang="en-US" sz="2800" b="1" dirty="0">
              <a:solidFill>
                <a:srgbClr val="12080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9245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965362DA-CF16-B938-23B7-E7B5F9B68E7D}"/>
              </a:ext>
            </a:extLst>
          </p:cNvPr>
          <p:cNvSpPr/>
          <p:nvPr/>
        </p:nvSpPr>
        <p:spPr>
          <a:xfrm>
            <a:off x="763792" y="1654798"/>
            <a:ext cx="7756263" cy="288727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 name="Title 1">
            <a:extLst>
              <a:ext uri="{FF2B5EF4-FFF2-40B4-BE49-F238E27FC236}">
                <a16:creationId xmlns:a16="http://schemas.microsoft.com/office/drawing/2014/main" id="{1BAD1D8F-010A-5678-D5FD-E2133D6A1A1C}"/>
              </a:ext>
            </a:extLst>
          </p:cNvPr>
          <p:cNvSpPr>
            <a:spLocks noGrp="1"/>
          </p:cNvSpPr>
          <p:nvPr>
            <p:ph type="title"/>
          </p:nvPr>
        </p:nvSpPr>
        <p:spPr>
          <a:xfrm>
            <a:off x="742278" y="629483"/>
            <a:ext cx="7498081" cy="1231589"/>
          </a:xfrm>
        </p:spPr>
        <p:txBody>
          <a:bodyPr/>
          <a:lstStyle/>
          <a:p>
            <a:pPr algn="just"/>
            <a:r>
              <a:rPr lang="en-US" sz="2800" b="1" dirty="0">
                <a:solidFill>
                  <a:srgbClr val="C00000"/>
                </a:solidFill>
                <a:latin typeface="Times New Roman" panose="02020603050405020304" pitchFamily="18" charset="0"/>
                <a:cs typeface="Times New Roman" panose="02020603050405020304" pitchFamily="18" charset="0"/>
              </a:rPr>
              <a:t>1. </a:t>
            </a:r>
            <a:r>
              <a:rPr lang="en-US" sz="2800" b="1" dirty="0" err="1">
                <a:solidFill>
                  <a:srgbClr val="C00000"/>
                </a:solidFill>
                <a:effectLst/>
                <a:latin typeface="Times New Roman" panose="02020603050405020304" pitchFamily="18" charset="0"/>
                <a:ea typeface="Times New Roman" panose="02020603050405020304" pitchFamily="18" charset="0"/>
              </a:rPr>
              <a:t>Ngôi</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kể</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người</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kể</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chuyện</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và</a:t>
            </a:r>
            <a:r>
              <a:rPr lang="en-US" sz="2800" b="1" dirty="0">
                <a:solidFill>
                  <a:srgbClr val="C00000"/>
                </a:solidFill>
                <a:effectLst/>
                <a:latin typeface="Times New Roman" panose="02020603050405020304" pitchFamily="18" charset="0"/>
                <a:ea typeface="Times New Roman" panose="02020603050405020304" pitchFamily="18" charset="0"/>
              </a:rPr>
              <a:t> ý </a:t>
            </a:r>
            <a:r>
              <a:rPr lang="en-US" sz="2800" b="1" dirty="0" err="1">
                <a:solidFill>
                  <a:srgbClr val="C00000"/>
                </a:solidFill>
                <a:effectLst/>
                <a:latin typeface="Times New Roman" panose="02020603050405020304" pitchFamily="18" charset="0"/>
                <a:ea typeface="Times New Roman" panose="02020603050405020304" pitchFamily="18" charset="0"/>
              </a:rPr>
              <a:t>nghĩa</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nhan</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đề</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văn</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bản</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5374028-94E9-9583-5BD0-3DBCAA33345E}"/>
              </a:ext>
            </a:extLst>
          </p:cNvPr>
          <p:cNvSpPr txBox="1"/>
          <p:nvPr/>
        </p:nvSpPr>
        <p:spPr>
          <a:xfrm>
            <a:off x="822960" y="1727760"/>
            <a:ext cx="7498080" cy="2499210"/>
          </a:xfrm>
          <a:prstGeom prst="rect">
            <a:avLst/>
          </a:prstGeom>
          <a:noFill/>
        </p:spPr>
        <p:txBody>
          <a:bodyPr wrap="square" rtlCol="0">
            <a:spAutoFit/>
          </a:bodyPr>
          <a:lstStyle/>
          <a:p>
            <a:pPr marL="0" marR="0" algn="just">
              <a:lnSpc>
                <a:spcPct val="150000"/>
              </a:lnSpc>
              <a:spcAft>
                <a:spcPts val="600"/>
              </a:spcAft>
            </a:pP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Ngôi</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kể</a:t>
            </a:r>
            <a:r>
              <a:rPr lang="en-US" sz="2000" b="1"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Thứ</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nhất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xưng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tôi</a:t>
            </a:r>
            <a:r>
              <a:rPr lang="en-US" sz="2000" dirty="0">
                <a:effectLst/>
                <a:latin typeface="Times New Roman" panose="02020603050405020304" pitchFamily="18" charset="0"/>
                <a:ea typeface="Times New Roman" panose="02020603050405020304" pitchFamily="18" charset="0"/>
              </a:rPr>
              <a:t>”.</a:t>
            </a:r>
          </a:p>
          <a:p>
            <a:pPr marL="0" marR="0" algn="just">
              <a:lnSpc>
                <a:spcPct val="150000"/>
              </a:lnSpc>
              <a:spcAft>
                <a:spcPts val="600"/>
              </a:spcAft>
            </a:pP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Người</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kể</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chuyện</a:t>
            </a:r>
            <a:r>
              <a:rPr lang="en-US" sz="2000" b="1"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Din-</a:t>
            </a:r>
            <a:r>
              <a:rPr lang="en-US" sz="2000" dirty="0" err="1">
                <a:effectLst/>
                <a:latin typeface="Times New Roman" panose="02020603050405020304" pitchFamily="18" charset="0"/>
                <a:ea typeface="Times New Roman" panose="02020603050405020304" pitchFamily="18" charset="0"/>
              </a:rPr>
              <a:t>na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Cô-si-ắc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hiện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thợ</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cắt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tóc</a:t>
            </a:r>
            <a:r>
              <a:rPr lang="en-US" sz="2000" dirty="0">
                <a:effectLst/>
                <a:latin typeface="Times New Roman" panose="02020603050405020304" pitchFamily="18" charset="0"/>
                <a:ea typeface="Times New Roman" panose="02020603050405020304" pitchFamily="18" charset="0"/>
              </a:rPr>
              <a:t>.</a:t>
            </a:r>
          </a:p>
          <a:p>
            <a:pPr marL="0" marR="0" algn="just">
              <a:lnSpc>
                <a:spcPct val="150000"/>
              </a:lnSpc>
              <a:spcAft>
                <a:spcPts val="600"/>
              </a:spcAft>
            </a:pPr>
            <a:r>
              <a:rPr lang="en-US" sz="2000" dirty="0">
                <a:effectLst/>
                <a:latin typeface="Times New Roman" panose="02020603050405020304" pitchFamily="18" charset="0"/>
                <a:ea typeface="Times New Roman" panose="02020603050405020304" pitchFamily="18" charset="0"/>
              </a:rPr>
              <a:t>- </a:t>
            </a:r>
            <a:r>
              <a:rPr lang="en-US" sz="2000" b="1" dirty="0">
                <a:effectLst/>
                <a:latin typeface="Times New Roman" panose="02020603050405020304" pitchFamily="18" charset="0"/>
                <a:ea typeface="Times New Roman" panose="02020603050405020304" pitchFamily="18" charset="0"/>
              </a:rPr>
              <a:t>Ý </a:t>
            </a:r>
            <a:r>
              <a:rPr lang="en-US" sz="2000" b="1" dirty="0" err="1">
                <a:effectLst/>
                <a:latin typeface="Times New Roman" panose="02020603050405020304" pitchFamily="18" charset="0"/>
                <a:ea typeface="Times New Roman" panose="02020603050405020304" pitchFamily="18" charset="0"/>
              </a:rPr>
              <a:t>nghĩa</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nhan</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đề</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văn</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bản</a:t>
            </a:r>
            <a:r>
              <a:rPr lang="en-US" sz="2000" b="1"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quát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được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nội</a:t>
            </a:r>
            <a:r>
              <a:rPr lang="en-US" sz="2000" dirty="0">
                <a:effectLst/>
                <a:latin typeface="Times New Roman" panose="02020603050405020304" pitchFamily="18" charset="0"/>
                <a:ea typeface="Times New Roman" panose="02020603050405020304" pitchFamily="18" charset="0"/>
              </a:rPr>
              <a:t> dung </a:t>
            </a:r>
            <a:r>
              <a:rPr lang="en-US" sz="2000" dirty="0" err="1">
                <a:effectLst/>
                <a:latin typeface="Times New Roman" panose="02020603050405020304" pitchFamily="18" charset="0"/>
                <a:ea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văn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bản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thấy</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câu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chuyện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được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nhân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vật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kể</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liên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quan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đến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người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mẹ</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Thể</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hiện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khát</a:t>
            </a:r>
            <a:r>
              <a:rPr lang="en-US" sz="2000" dirty="0">
                <a:effectLst/>
                <a:latin typeface="Times New Roman" panose="02020603050405020304" pitchFamily="18" charset="0"/>
                <a:ea typeface="Times New Roman" panose="02020603050405020304" pitchFamily="18" charset="0"/>
              </a:rPr>
              <a:t> khao, </a:t>
            </a:r>
            <a:r>
              <a:rPr lang="en-US" sz="2000" dirty="0" err="1">
                <a:effectLst/>
                <a:latin typeface="Times New Roman" panose="02020603050405020304" pitchFamily="18" charset="0"/>
                <a:ea typeface="Times New Roman" panose="02020603050405020304" pitchFamily="18" charset="0"/>
              </a:rPr>
              <a:t>ước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muốn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gặp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lại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mẹ</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trong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lòng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nhân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vật</a:t>
            </a:r>
            <a:r>
              <a:rPr lang="en-US" sz="2000"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502026028"/>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BF4EF19-DFC1-CD44-C1AA-80A3F2FF4BA1}"/>
              </a:ext>
            </a:extLst>
          </p:cNvPr>
          <p:cNvSpPr txBox="1"/>
          <p:nvPr/>
        </p:nvSpPr>
        <p:spPr>
          <a:xfrm>
            <a:off x="892886" y="412840"/>
            <a:ext cx="8251114" cy="461665"/>
          </a:xfrm>
          <a:prstGeom prst="rect">
            <a:avLst/>
          </a:prstGeom>
          <a:noFill/>
        </p:spPr>
        <p:txBody>
          <a:bodyPr wrap="square">
            <a:spAutoFit/>
          </a:bodyPr>
          <a:lstStyle/>
          <a:p>
            <a:r>
              <a:rPr kumimoji="0" lang="en-US"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Sofia"/>
              </a:rPr>
              <a:t>2. SỰ KIỆN CHÍNH VÀ ĐIỂM NHẤN CỦA VĂN BẢN</a:t>
            </a:r>
            <a:endParaRPr lang="en-US" dirty="0"/>
          </a:p>
        </p:txBody>
      </p:sp>
      <p:sp>
        <p:nvSpPr>
          <p:cNvPr id="13" name="Rectangle: Rounded Corners 12">
            <a:extLst>
              <a:ext uri="{FF2B5EF4-FFF2-40B4-BE49-F238E27FC236}">
                <a16:creationId xmlns:a16="http://schemas.microsoft.com/office/drawing/2014/main" id="{0303FAC8-49C0-E4BD-43B5-771D1E19983B}"/>
              </a:ext>
            </a:extLst>
          </p:cNvPr>
          <p:cNvSpPr/>
          <p:nvPr/>
        </p:nvSpPr>
        <p:spPr>
          <a:xfrm>
            <a:off x="984325" y="1312433"/>
            <a:ext cx="7175350" cy="300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ct val="150000"/>
              </a:lnSpc>
            </a:pPr>
            <a:endParaRPr lang="en-US" sz="2800" b="1" dirty="0">
              <a:solidFill>
                <a:srgbClr val="120802"/>
              </a:solidFill>
              <a:effectLst/>
              <a:latin typeface="Times New Roman" panose="02020603050405020304" pitchFamily="18" charset="0"/>
              <a:ea typeface="Times New Roman" panose="02020603050405020304" pitchFamily="18" charset="0"/>
            </a:endParaRPr>
          </a:p>
          <a:p>
            <a:pPr marL="0" marR="0" algn="just">
              <a:lnSpc>
                <a:spcPct val="150000"/>
              </a:lnSpc>
            </a:pPr>
            <a:r>
              <a:rPr lang="en-US" sz="2800" b="1" dirty="0">
                <a:solidFill>
                  <a:srgbClr val="120802"/>
                </a:solidFill>
                <a:effectLst/>
                <a:latin typeface="Times New Roman" panose="02020603050405020304" pitchFamily="18" charset="0"/>
                <a:ea typeface="Times New Roman" panose="02020603050405020304" pitchFamily="18" charset="0"/>
              </a:rPr>
              <a:t>*YÊU CẦU:</a:t>
            </a:r>
          </a:p>
          <a:p>
            <a:pPr marR="0" algn="just">
              <a:lnSpc>
                <a:spcPct val="150000"/>
              </a:lnSpc>
            </a:pPr>
            <a:r>
              <a:rPr lang="en-US" sz="2800" b="1" dirty="0">
                <a:solidFill>
                  <a:srgbClr val="120802"/>
                </a:solidFill>
                <a:latin typeface="Times New Roman" panose="02020603050405020304" pitchFamily="18" charset="0"/>
                <a:ea typeface="Times New Roman" panose="02020603050405020304" pitchFamily="18" charset="0"/>
              </a:rPr>
              <a:t>-</a:t>
            </a:r>
            <a:r>
              <a:rPr lang="en-US" sz="2800" b="1" dirty="0" err="1">
                <a:solidFill>
                  <a:srgbClr val="120802"/>
                </a:solidFill>
                <a:latin typeface="Times New Roman" panose="02020603050405020304" pitchFamily="18" charset="0"/>
                <a:ea typeface="Times New Roman" panose="02020603050405020304" pitchFamily="18" charset="0"/>
              </a:rPr>
              <a:t>Trình</a:t>
            </a:r>
            <a:r>
              <a:rPr lang="en-US" sz="2800" b="1" dirty="0">
                <a:solidFill>
                  <a:srgbClr val="120802"/>
                </a:solidFill>
                <a:latin typeface="Times New Roman" panose="02020603050405020304" pitchFamily="18" charset="0"/>
                <a:ea typeface="Times New Roman" panose="02020603050405020304" pitchFamily="18" charset="0"/>
              </a:rPr>
              <a:t> </a:t>
            </a:r>
            <a:r>
              <a:rPr lang="en-US" sz="2800" b="1" dirty="0" err="1">
                <a:solidFill>
                  <a:srgbClr val="120802"/>
                </a:solidFill>
                <a:latin typeface="Times New Roman" panose="02020603050405020304" pitchFamily="18" charset="0"/>
                <a:ea typeface="Times New Roman" panose="02020603050405020304" pitchFamily="18" charset="0"/>
              </a:rPr>
              <a:t>bày</a:t>
            </a:r>
            <a:r>
              <a:rPr lang="en-US" sz="2800" b="1" dirty="0">
                <a:solidFill>
                  <a:srgbClr val="120802"/>
                </a:solidFill>
                <a:latin typeface="Times New Roman" panose="02020603050405020304" pitchFamily="18" charset="0"/>
                <a:ea typeface="Times New Roman" panose="02020603050405020304" pitchFamily="18" charset="0"/>
              </a:rPr>
              <a:t> </a:t>
            </a:r>
            <a:r>
              <a:rPr lang="en-US" sz="2800" b="1" dirty="0" err="1">
                <a:solidFill>
                  <a:srgbClr val="120802"/>
                </a:solidFill>
                <a:latin typeface="Times New Roman" panose="02020603050405020304" pitchFamily="18" charset="0"/>
                <a:ea typeface="Times New Roman" panose="02020603050405020304" pitchFamily="18" charset="0"/>
              </a:rPr>
              <a:t>sản</a:t>
            </a:r>
            <a:r>
              <a:rPr lang="en-US" sz="2800" b="1" dirty="0">
                <a:solidFill>
                  <a:srgbClr val="120802"/>
                </a:solidFill>
                <a:latin typeface="Times New Roman" panose="02020603050405020304" pitchFamily="18" charset="0"/>
                <a:ea typeface="Times New Roman" panose="02020603050405020304" pitchFamily="18" charset="0"/>
              </a:rPr>
              <a:t> </a:t>
            </a:r>
            <a:r>
              <a:rPr lang="en-US" sz="2800" b="1" dirty="0" err="1">
                <a:solidFill>
                  <a:srgbClr val="120802"/>
                </a:solidFill>
                <a:latin typeface="Times New Roman" panose="02020603050405020304" pitchFamily="18" charset="0"/>
                <a:ea typeface="Times New Roman" panose="02020603050405020304" pitchFamily="18" charset="0"/>
              </a:rPr>
              <a:t>phẩm</a:t>
            </a:r>
            <a:r>
              <a:rPr lang="en-US" sz="2800" b="1" dirty="0">
                <a:solidFill>
                  <a:srgbClr val="120802"/>
                </a:solidFill>
                <a:latin typeface="Times New Roman" panose="02020603050405020304" pitchFamily="18" charset="0"/>
                <a:ea typeface="Times New Roman" panose="02020603050405020304" pitchFamily="18" charset="0"/>
              </a:rPr>
              <a:t> </a:t>
            </a:r>
            <a:r>
              <a:rPr lang="en-US" sz="2800" b="1" dirty="0" err="1">
                <a:solidFill>
                  <a:srgbClr val="120802"/>
                </a:solidFill>
                <a:latin typeface="Times New Roman" panose="02020603050405020304" pitchFamily="18" charset="0"/>
                <a:ea typeface="Times New Roman" panose="02020603050405020304" pitchFamily="18" charset="0"/>
              </a:rPr>
              <a:t>hai</a:t>
            </a:r>
            <a:r>
              <a:rPr lang="en-US" sz="2800" b="1" dirty="0">
                <a:solidFill>
                  <a:srgbClr val="120802"/>
                </a:solidFill>
                <a:latin typeface="Times New Roman" panose="02020603050405020304" pitchFamily="18" charset="0"/>
                <a:ea typeface="Times New Roman" panose="02020603050405020304" pitchFamily="18" charset="0"/>
              </a:rPr>
              <a:t> </a:t>
            </a:r>
            <a:r>
              <a:rPr lang="en-US" sz="2800" b="1" dirty="0" err="1">
                <a:solidFill>
                  <a:srgbClr val="120802"/>
                </a:solidFill>
                <a:latin typeface="Times New Roman" panose="02020603050405020304" pitchFamily="18" charset="0"/>
                <a:ea typeface="Times New Roman" panose="02020603050405020304" pitchFamily="18" charset="0"/>
              </a:rPr>
              <a:t>nhóm</a:t>
            </a:r>
            <a:r>
              <a:rPr lang="en-US" sz="2800" b="1" dirty="0">
                <a:solidFill>
                  <a:srgbClr val="120802"/>
                </a:solidFill>
                <a:latin typeface="Times New Roman" panose="02020603050405020304" pitchFamily="18" charset="0"/>
                <a:ea typeface="Times New Roman" panose="02020603050405020304" pitchFamily="18" charset="0"/>
              </a:rPr>
              <a:t> </a:t>
            </a:r>
            <a:r>
              <a:rPr lang="en-US" sz="2800" b="1" dirty="0" err="1">
                <a:solidFill>
                  <a:srgbClr val="120802"/>
                </a:solidFill>
                <a:latin typeface="Times New Roman" panose="02020603050405020304" pitchFamily="18" charset="0"/>
                <a:ea typeface="Times New Roman" panose="02020603050405020304" pitchFamily="18" charset="0"/>
              </a:rPr>
              <a:t>về</a:t>
            </a:r>
            <a:r>
              <a:rPr lang="en-US" sz="2800" b="1" dirty="0">
                <a:solidFill>
                  <a:srgbClr val="120802"/>
                </a:solidFill>
                <a:latin typeface="Times New Roman" panose="02020603050405020304" pitchFamily="18" charset="0"/>
                <a:ea typeface="Times New Roman" panose="02020603050405020304" pitchFamily="18" charset="0"/>
              </a:rPr>
              <a:t> </a:t>
            </a:r>
            <a:r>
              <a:rPr lang="en-US" sz="2800" b="1" dirty="0" err="1">
                <a:solidFill>
                  <a:srgbClr val="120802"/>
                </a:solidFill>
                <a:latin typeface="Times New Roman" panose="02020603050405020304" pitchFamily="18" charset="0"/>
                <a:ea typeface="Times New Roman" panose="02020603050405020304" pitchFamily="18" charset="0"/>
              </a:rPr>
              <a:t>các</a:t>
            </a:r>
            <a:r>
              <a:rPr lang="en-US" sz="2800" b="1" dirty="0">
                <a:solidFill>
                  <a:srgbClr val="120802"/>
                </a:solidFill>
                <a:latin typeface="Times New Roman" panose="02020603050405020304" pitchFamily="18" charset="0"/>
                <a:ea typeface="Times New Roman" panose="02020603050405020304" pitchFamily="18" charset="0"/>
              </a:rPr>
              <a:t> </a:t>
            </a:r>
            <a:r>
              <a:rPr lang="en-US" sz="2800" b="1" dirty="0" err="1">
                <a:solidFill>
                  <a:srgbClr val="120802"/>
                </a:solidFill>
                <a:latin typeface="Times New Roman" panose="02020603050405020304" pitchFamily="18" charset="0"/>
                <a:ea typeface="Times New Roman" panose="02020603050405020304" pitchFamily="18" charset="0"/>
              </a:rPr>
              <a:t>sự</a:t>
            </a:r>
            <a:r>
              <a:rPr lang="en-US" sz="2800" b="1" dirty="0">
                <a:solidFill>
                  <a:srgbClr val="120802"/>
                </a:solidFill>
                <a:latin typeface="Times New Roman" panose="02020603050405020304" pitchFamily="18" charset="0"/>
                <a:ea typeface="Times New Roman" panose="02020603050405020304" pitchFamily="18" charset="0"/>
              </a:rPr>
              <a:t> </a:t>
            </a:r>
            <a:r>
              <a:rPr lang="en-US" sz="2800" b="1" dirty="0" err="1">
                <a:solidFill>
                  <a:srgbClr val="120802"/>
                </a:solidFill>
                <a:latin typeface="Times New Roman" panose="02020603050405020304" pitchFamily="18" charset="0"/>
                <a:ea typeface="Times New Roman" panose="02020603050405020304" pitchFamily="18" charset="0"/>
              </a:rPr>
              <a:t>kiện</a:t>
            </a:r>
            <a:r>
              <a:rPr lang="en-US" sz="2800" b="1" dirty="0">
                <a:solidFill>
                  <a:srgbClr val="120802"/>
                </a:solidFill>
                <a:latin typeface="Times New Roman" panose="02020603050405020304" pitchFamily="18" charset="0"/>
                <a:ea typeface="Times New Roman" panose="02020603050405020304" pitchFamily="18" charset="0"/>
              </a:rPr>
              <a:t> </a:t>
            </a:r>
            <a:r>
              <a:rPr lang="en-US" sz="2800" b="1" dirty="0" err="1">
                <a:solidFill>
                  <a:srgbClr val="120802"/>
                </a:solidFill>
                <a:latin typeface="Times New Roman" panose="02020603050405020304" pitchFamily="18" charset="0"/>
                <a:ea typeface="Times New Roman" panose="02020603050405020304" pitchFamily="18" charset="0"/>
              </a:rPr>
              <a:t>chính</a:t>
            </a:r>
            <a:r>
              <a:rPr lang="en-US" sz="2800" b="1" dirty="0">
                <a:solidFill>
                  <a:srgbClr val="120802"/>
                </a:solidFill>
                <a:latin typeface="Times New Roman" panose="02020603050405020304" pitchFamily="18" charset="0"/>
                <a:ea typeface="Times New Roman" panose="02020603050405020304" pitchFamily="18" charset="0"/>
              </a:rPr>
              <a:t> </a:t>
            </a:r>
            <a:r>
              <a:rPr lang="en-US" sz="2800" b="1" dirty="0" err="1">
                <a:solidFill>
                  <a:srgbClr val="120802"/>
                </a:solidFill>
                <a:latin typeface="Times New Roman" panose="02020603050405020304" pitchFamily="18" charset="0"/>
                <a:ea typeface="Times New Roman" panose="02020603050405020304" pitchFamily="18" charset="0"/>
              </a:rPr>
              <a:t>trong</a:t>
            </a:r>
            <a:r>
              <a:rPr lang="en-US" sz="2800" b="1" dirty="0">
                <a:solidFill>
                  <a:srgbClr val="120802"/>
                </a:solidFill>
                <a:latin typeface="Times New Roman" panose="02020603050405020304" pitchFamily="18" charset="0"/>
                <a:ea typeface="Times New Roman" panose="02020603050405020304" pitchFamily="18" charset="0"/>
              </a:rPr>
              <a:t> </a:t>
            </a:r>
            <a:r>
              <a:rPr lang="en-US" sz="2800" b="1" dirty="0" err="1">
                <a:solidFill>
                  <a:srgbClr val="120802"/>
                </a:solidFill>
                <a:latin typeface="Times New Roman" panose="02020603050405020304" pitchFamily="18" charset="0"/>
                <a:ea typeface="Times New Roman" panose="02020603050405020304" pitchFamily="18" charset="0"/>
              </a:rPr>
              <a:t>văn</a:t>
            </a:r>
            <a:r>
              <a:rPr lang="en-US" sz="2800" b="1" dirty="0">
                <a:solidFill>
                  <a:srgbClr val="120802"/>
                </a:solidFill>
                <a:latin typeface="Times New Roman" panose="02020603050405020304" pitchFamily="18" charset="0"/>
                <a:ea typeface="Times New Roman" panose="02020603050405020304" pitchFamily="18" charset="0"/>
              </a:rPr>
              <a:t> </a:t>
            </a:r>
            <a:r>
              <a:rPr lang="en-US" sz="2800" b="1" dirty="0" err="1">
                <a:solidFill>
                  <a:srgbClr val="120802"/>
                </a:solidFill>
                <a:latin typeface="Times New Roman" panose="02020603050405020304" pitchFamily="18" charset="0"/>
                <a:ea typeface="Times New Roman" panose="02020603050405020304" pitchFamily="18" charset="0"/>
              </a:rPr>
              <a:t>bản</a:t>
            </a:r>
            <a:r>
              <a:rPr lang="en-US" sz="2800" b="1" dirty="0">
                <a:solidFill>
                  <a:srgbClr val="120802"/>
                </a:solidFill>
                <a:latin typeface="Times New Roman" panose="02020603050405020304" pitchFamily="18" charset="0"/>
                <a:ea typeface="Times New Roman" panose="02020603050405020304" pitchFamily="18" charset="0"/>
              </a:rPr>
              <a:t>?</a:t>
            </a:r>
          </a:p>
          <a:p>
            <a:pPr marR="0" algn="just">
              <a:lnSpc>
                <a:spcPct val="150000"/>
              </a:lnSpc>
            </a:pPr>
            <a:endParaRPr lang="en-US" sz="2800" b="1" dirty="0">
              <a:solidFill>
                <a:srgbClr val="120802"/>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87283108"/>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F72E7A5-C4A9-43EF-0EAA-BC2B3373930A}"/>
              </a:ext>
            </a:extLst>
          </p:cNvPr>
          <p:cNvSpPr>
            <a:spLocks noGrp="1"/>
          </p:cNvSpPr>
          <p:nvPr>
            <p:ph type="title"/>
          </p:nvPr>
        </p:nvSpPr>
        <p:spPr>
          <a:xfrm>
            <a:off x="2463503" y="377190"/>
            <a:ext cx="4701091" cy="572700"/>
          </a:xfrm>
        </p:spPr>
        <p:txBody>
          <a:bodyPr/>
          <a:lstStyle/>
          <a:p>
            <a:pPr algn="just"/>
            <a:r>
              <a:rPr lang="en-US" sz="2400" b="1" dirty="0">
                <a:solidFill>
                  <a:srgbClr val="C00000"/>
                </a:solidFill>
                <a:latin typeface="Times New Roman" panose="02020603050405020304" pitchFamily="18" charset="0"/>
                <a:cs typeface="Times New Roman" panose="02020603050405020304" pitchFamily="18" charset="0"/>
              </a:rPr>
              <a:t>SỰ KIỆN CHÍNH VĂN BẢN</a:t>
            </a:r>
          </a:p>
        </p:txBody>
      </p:sp>
      <p:sp>
        <p:nvSpPr>
          <p:cNvPr id="2" name="Rectangle: Rounded Corners 1">
            <a:extLst>
              <a:ext uri="{FF2B5EF4-FFF2-40B4-BE49-F238E27FC236}">
                <a16:creationId xmlns:a16="http://schemas.microsoft.com/office/drawing/2014/main" id="{E87AA07A-9D74-E6F0-1B98-98667D369550}"/>
              </a:ext>
            </a:extLst>
          </p:cNvPr>
          <p:cNvSpPr/>
          <p:nvPr/>
        </p:nvSpPr>
        <p:spPr>
          <a:xfrm>
            <a:off x="319145" y="1727293"/>
            <a:ext cx="2567492" cy="30013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1800" b="1" dirty="0" err="1">
                <a:solidFill>
                  <a:srgbClr val="000000"/>
                </a:solidFill>
                <a:effectLst/>
                <a:latin typeface="Times New Roman" panose="02020603050405020304" pitchFamily="18" charset="0"/>
                <a:ea typeface="Times New Roman" panose="02020603050405020304" pitchFamily="18" charset="0"/>
              </a:rPr>
              <a:t>Năm</a:t>
            </a:r>
            <a:r>
              <a:rPr lang="en-US" sz="1800" b="1" dirty="0">
                <a:solidFill>
                  <a:srgbClr val="000000"/>
                </a:solidFill>
                <a:effectLst/>
                <a:latin typeface="Times New Roman" panose="02020603050405020304" pitchFamily="18" charset="0"/>
                <a:ea typeface="Times New Roman" panose="02020603050405020304" pitchFamily="18" charset="0"/>
              </a:rPr>
              <a:t> 1941, </a:t>
            </a:r>
            <a:r>
              <a:rPr lang="en-US" sz="1800" b="1" dirty="0" err="1">
                <a:solidFill>
                  <a:srgbClr val="000000"/>
                </a:solidFill>
                <a:effectLst/>
                <a:latin typeface="Times New Roman" panose="02020603050405020304" pitchFamily="18" charset="0"/>
                <a:ea typeface="Times New Roman" panose="02020603050405020304" pitchFamily="18" charset="0"/>
              </a:rPr>
              <a:t>nhân</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vật</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tôi</a:t>
            </a:r>
            <a:r>
              <a:rPr lang="en-US" sz="1800" b="1" dirty="0">
                <a:solidFill>
                  <a:srgbClr val="000000"/>
                </a:solidFill>
                <a:effectLst/>
                <a:latin typeface="Times New Roman" panose="02020603050405020304" pitchFamily="18" charset="0"/>
                <a:ea typeface="Times New Roman" panose="02020603050405020304" pitchFamily="18" charset="0"/>
              </a:rPr>
              <a:t> 8 </a:t>
            </a:r>
            <a:r>
              <a:rPr lang="en-US" sz="1800" b="1" dirty="0" err="1">
                <a:solidFill>
                  <a:srgbClr val="000000"/>
                </a:solidFill>
                <a:effectLst/>
                <a:latin typeface="Times New Roman" panose="02020603050405020304" pitchFamily="18" charset="0"/>
                <a:ea typeface="Times New Roman" panose="02020603050405020304" pitchFamily="18" charset="0"/>
              </a:rPr>
              <a:t>tuổi</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vừa</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học</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xong</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lớp</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Một</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từ</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biệt</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bố</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mẹ</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đi</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dự</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trại</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hè</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đội</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viên</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gặp</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một</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trận</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bom</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của</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phát</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xít</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Đức</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chứng</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kiến</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cảnh</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chết</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chóc</a:t>
            </a:r>
            <a:r>
              <a:rPr lang="en-US" sz="1800" b="1" dirty="0">
                <a:solidFill>
                  <a:srgbClr val="000000"/>
                </a:solidFill>
                <a:effectLst/>
                <a:latin typeface="Times New Roman" panose="02020603050405020304" pitchFamily="18" charset="0"/>
                <a:ea typeface="Times New Roman" panose="02020603050405020304" pitchFamily="18" charset="0"/>
              </a:rPr>
              <a:t>.</a:t>
            </a:r>
            <a:endParaRPr lang="en-US" b="1" dirty="0"/>
          </a:p>
        </p:txBody>
      </p:sp>
      <p:sp>
        <p:nvSpPr>
          <p:cNvPr id="3" name="Rectangle: Rounded Corners 2">
            <a:extLst>
              <a:ext uri="{FF2B5EF4-FFF2-40B4-BE49-F238E27FC236}">
                <a16:creationId xmlns:a16="http://schemas.microsoft.com/office/drawing/2014/main" id="{63ABB702-1A64-5326-7B93-FBC8A035566F}"/>
              </a:ext>
            </a:extLst>
          </p:cNvPr>
          <p:cNvSpPr/>
          <p:nvPr/>
        </p:nvSpPr>
        <p:spPr>
          <a:xfrm>
            <a:off x="3288254" y="1727293"/>
            <a:ext cx="2567492" cy="30013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1800" b="1" dirty="0" err="1">
                <a:solidFill>
                  <a:srgbClr val="000000"/>
                </a:solidFill>
                <a:effectLst/>
                <a:latin typeface="Times New Roman" panose="02020603050405020304" pitchFamily="18" charset="0"/>
                <a:ea typeface="Times New Roman" panose="02020603050405020304" pitchFamily="18" charset="0"/>
              </a:rPr>
              <a:t>Nhân</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vật</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tôi</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rời</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trại</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mang</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theo</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lương</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thực</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về</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vùng</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hậu</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phương</a:t>
            </a:r>
            <a:r>
              <a:rPr lang="en-US" sz="1800" b="1" dirty="0">
                <a:solidFill>
                  <a:srgbClr val="000000"/>
                </a:solidFill>
                <a:effectLst/>
                <a:latin typeface="Times New Roman" panose="02020603050405020304" pitchFamily="18" charset="0"/>
                <a:ea typeface="Times New Roman" panose="02020603050405020304" pitchFamily="18" charset="0"/>
              </a:rPr>
              <a:t> xa </a:t>
            </a:r>
            <a:r>
              <a:rPr lang="en-US" sz="1800" b="1" dirty="0" err="1">
                <a:solidFill>
                  <a:srgbClr val="000000"/>
                </a:solidFill>
                <a:effectLst/>
                <a:latin typeface="Times New Roman" panose="02020603050405020304" pitchFamily="18" charset="0"/>
                <a:ea typeface="Times New Roman" panose="02020603050405020304" pitchFamily="18" charset="0"/>
              </a:rPr>
              <a:t>xôi</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nơi</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không</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có</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bom</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đạn</a:t>
            </a:r>
            <a:endParaRPr lang="en-US" b="1" dirty="0"/>
          </a:p>
        </p:txBody>
      </p:sp>
      <p:sp>
        <p:nvSpPr>
          <p:cNvPr id="4" name="Rectangle: Rounded Corners 3">
            <a:extLst>
              <a:ext uri="{FF2B5EF4-FFF2-40B4-BE49-F238E27FC236}">
                <a16:creationId xmlns:a16="http://schemas.microsoft.com/office/drawing/2014/main" id="{8D2711B6-C648-794F-27FA-9BE7C1D39373}"/>
              </a:ext>
            </a:extLst>
          </p:cNvPr>
          <p:cNvSpPr/>
          <p:nvPr/>
        </p:nvSpPr>
        <p:spPr>
          <a:xfrm>
            <a:off x="6257363" y="1727293"/>
            <a:ext cx="2434813" cy="30013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algn="just"/>
            <a:r>
              <a:rPr lang="en-US" sz="1800" b="1" dirty="0">
                <a:solidFill>
                  <a:srgbClr val="000000"/>
                </a:solidFill>
                <a:effectLst/>
                <a:latin typeface="Times New Roman" panose="02020603050405020304" pitchFamily="18" charset="0"/>
                <a:ea typeface="Times New Roman" panose="02020603050405020304" pitchFamily="18" charset="0"/>
              </a:rPr>
              <a:t>Ở </a:t>
            </a:r>
            <a:r>
              <a:rPr lang="en-US" sz="1800" b="1" dirty="0" err="1">
                <a:solidFill>
                  <a:srgbClr val="000000"/>
                </a:solidFill>
                <a:effectLst/>
                <a:latin typeface="Times New Roman" panose="02020603050405020304" pitchFamily="18" charset="0"/>
                <a:ea typeface="Times New Roman" panose="02020603050405020304" pitchFamily="18" charset="0"/>
              </a:rPr>
              <a:t>vùng</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đất</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mới</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biết</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thế</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nào</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là</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đói</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khát</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chẳng</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có</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gì</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để</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ăn</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đến</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nỗi</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phải</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giết</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cả</a:t>
            </a:r>
            <a:r>
              <a:rPr lang="en-US" sz="1800" b="1" dirty="0">
                <a:solidFill>
                  <a:srgbClr val="000000"/>
                </a:solidFill>
                <a:effectLst/>
                <a:latin typeface="Times New Roman" panose="02020603050405020304" pitchFamily="18" charset="0"/>
                <a:ea typeface="Times New Roman" panose="02020603050405020304" pitchFamily="18" charset="0"/>
              </a:rPr>
              <a:t> con </a:t>
            </a:r>
            <a:r>
              <a:rPr lang="en-US" sz="1800" b="1" dirty="0" err="1">
                <a:solidFill>
                  <a:srgbClr val="000000"/>
                </a:solidFill>
                <a:effectLst/>
                <a:latin typeface="Times New Roman" panose="02020603050405020304" pitchFamily="18" charset="0"/>
                <a:ea typeface="Times New Roman" panose="02020603050405020304" pitchFamily="18" charset="0"/>
              </a:rPr>
              <a:t>ngựa</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ăn</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cả</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chối</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mầm</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vỏ</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cây</a:t>
            </a:r>
            <a:r>
              <a:rPr lang="en-US" sz="1800" b="1" dirty="0">
                <a:solidFill>
                  <a:srgbClr val="000000"/>
                </a:solidFill>
                <a:effectLst/>
                <a:latin typeface="Times New Roman" panose="02020603050405020304" pitchFamily="18" charset="0"/>
                <a:ea typeface="Times New Roman" panose="02020603050405020304" pitchFamily="18" charset="0"/>
              </a:rPr>
              <a:t>.</a:t>
            </a:r>
            <a:endParaRPr lang="en-US" sz="1800" b="1" dirty="0">
              <a:effectLst/>
              <a:latin typeface="Times New Roman" panose="02020603050405020304" pitchFamily="18" charset="0"/>
              <a:ea typeface="Times New Roman" panose="02020603050405020304" pitchFamily="18" charset="0"/>
            </a:endParaRPr>
          </a:p>
        </p:txBody>
      </p:sp>
      <p:sp>
        <p:nvSpPr>
          <p:cNvPr id="5" name="Arrow: Curved Down 4">
            <a:extLst>
              <a:ext uri="{FF2B5EF4-FFF2-40B4-BE49-F238E27FC236}">
                <a16:creationId xmlns:a16="http://schemas.microsoft.com/office/drawing/2014/main" id="{FD5E1783-9F90-1569-34A8-FE9FAD01CFA5}"/>
              </a:ext>
            </a:extLst>
          </p:cNvPr>
          <p:cNvSpPr/>
          <p:nvPr/>
        </p:nvSpPr>
        <p:spPr>
          <a:xfrm>
            <a:off x="1841349" y="1104330"/>
            <a:ext cx="2434813" cy="572700"/>
          </a:xfrm>
          <a:prstGeom prst="curved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sp>
        <p:nvSpPr>
          <p:cNvPr id="7" name="Arrow: Curved Down 6">
            <a:extLst>
              <a:ext uri="{FF2B5EF4-FFF2-40B4-BE49-F238E27FC236}">
                <a16:creationId xmlns:a16="http://schemas.microsoft.com/office/drawing/2014/main" id="{D9F099EA-CEC7-DB56-F050-895408A88B27}"/>
              </a:ext>
            </a:extLst>
          </p:cNvPr>
          <p:cNvSpPr/>
          <p:nvPr/>
        </p:nvSpPr>
        <p:spPr>
          <a:xfrm>
            <a:off x="4965416" y="1124417"/>
            <a:ext cx="2434813" cy="572700"/>
          </a:xfrm>
          <a:prstGeom prst="curved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697143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1E5A7C8-581F-5909-5572-D7F0C8EBA261}"/>
              </a:ext>
            </a:extLst>
          </p:cNvPr>
          <p:cNvSpPr txBox="1"/>
          <p:nvPr/>
        </p:nvSpPr>
        <p:spPr>
          <a:xfrm>
            <a:off x="878540" y="348216"/>
            <a:ext cx="7793915" cy="461665"/>
          </a:xfrm>
          <a:prstGeom prst="rect">
            <a:avLst/>
          </a:prstGeom>
          <a:noFill/>
        </p:spPr>
        <p:txBody>
          <a:bodyPr wrap="square">
            <a:spAutoFit/>
          </a:bodyPr>
          <a:lstStyle/>
          <a:p>
            <a:pPr algn="ctr"/>
            <a:r>
              <a:rPr kumimoji="0" lang="en-US" sz="24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Sofia"/>
              </a:rPr>
              <a:t>SỰ KIỆN CHÍNH CỦA VĂN BẢN</a:t>
            </a:r>
            <a:endParaRPr lang="en-US" dirty="0"/>
          </a:p>
        </p:txBody>
      </p:sp>
      <p:sp>
        <p:nvSpPr>
          <p:cNvPr id="9" name="Rectangle: Rounded Corners 8">
            <a:extLst>
              <a:ext uri="{FF2B5EF4-FFF2-40B4-BE49-F238E27FC236}">
                <a16:creationId xmlns:a16="http://schemas.microsoft.com/office/drawing/2014/main" id="{424A587C-4152-130C-7353-DB2D9F3924E2}"/>
              </a:ext>
            </a:extLst>
          </p:cNvPr>
          <p:cNvSpPr/>
          <p:nvPr/>
        </p:nvSpPr>
        <p:spPr>
          <a:xfrm>
            <a:off x="351418" y="1745164"/>
            <a:ext cx="2567492" cy="30013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1800" b="1" kern="100" dirty="0" err="1">
                <a:solidFill>
                  <a:srgbClr val="000000"/>
                </a:solidFill>
                <a:effectLst/>
                <a:latin typeface="Times New Roman" panose="02020603050405020304" pitchFamily="18" charset="0"/>
                <a:ea typeface="Times New Roman" panose="02020603050405020304" pitchFamily="18" charset="0"/>
              </a:rPr>
              <a:t>Nỗi</a:t>
            </a:r>
            <a:r>
              <a:rPr lang="en-US" sz="1800" b="1" kern="100" dirty="0">
                <a:solidFill>
                  <a:srgbClr val="000000"/>
                </a:solidFill>
                <a:effectLst/>
                <a:latin typeface="Times New Roman" panose="02020603050405020304" pitchFamily="18" charset="0"/>
                <a:ea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Times New Roman" panose="02020603050405020304" pitchFamily="18" charset="0"/>
              </a:rPr>
              <a:t>nhớ</a:t>
            </a:r>
            <a:r>
              <a:rPr lang="en-US" sz="1800" b="1" kern="100" dirty="0">
                <a:solidFill>
                  <a:srgbClr val="000000"/>
                </a:solidFill>
                <a:effectLst/>
                <a:latin typeface="Times New Roman" panose="02020603050405020304" pitchFamily="18" charset="0"/>
                <a:ea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Times New Roman" panose="02020603050405020304" pitchFamily="18" charset="0"/>
              </a:rPr>
              <a:t>mẹ</a:t>
            </a:r>
            <a:r>
              <a:rPr lang="en-US" sz="1800" b="1" kern="100" dirty="0">
                <a:solidFill>
                  <a:srgbClr val="000000"/>
                </a:solidFill>
                <a:effectLst/>
                <a:latin typeface="Times New Roman" panose="02020603050405020304" pitchFamily="18" charset="0"/>
                <a:ea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Times New Roman" panose="02020603050405020304" pitchFamily="18" charset="0"/>
              </a:rPr>
              <a:t>khiến</a:t>
            </a:r>
            <a:r>
              <a:rPr lang="en-US" sz="1800" b="1" kern="100" dirty="0">
                <a:solidFill>
                  <a:srgbClr val="000000"/>
                </a:solidFill>
                <a:effectLst/>
                <a:latin typeface="Times New Roman" panose="02020603050405020304" pitchFamily="18" charset="0"/>
                <a:ea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Times New Roman" panose="02020603050405020304" pitchFamily="18" charset="0"/>
              </a:rPr>
              <a:t>những</a:t>
            </a:r>
            <a:r>
              <a:rPr lang="en-US" sz="1800" b="1" kern="100" dirty="0">
                <a:solidFill>
                  <a:srgbClr val="000000"/>
                </a:solidFill>
                <a:effectLst/>
                <a:latin typeface="Times New Roman" panose="02020603050405020304" pitchFamily="18" charset="0"/>
                <a:ea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Times New Roman" panose="02020603050405020304" pitchFamily="18" charset="0"/>
              </a:rPr>
              <a:t>đứa</a:t>
            </a:r>
            <a:r>
              <a:rPr lang="en-US" sz="1800" b="1" kern="100" dirty="0">
                <a:solidFill>
                  <a:srgbClr val="000000"/>
                </a:solidFill>
                <a:effectLst/>
                <a:latin typeface="Times New Roman" panose="02020603050405020304" pitchFamily="18" charset="0"/>
                <a:ea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Times New Roman" panose="02020603050405020304" pitchFamily="18" charset="0"/>
              </a:rPr>
              <a:t>trẻ</a:t>
            </a:r>
            <a:r>
              <a:rPr lang="en-US" sz="1800" b="1" kern="100" dirty="0">
                <a:solidFill>
                  <a:srgbClr val="000000"/>
                </a:solidFill>
                <a:effectLst/>
                <a:latin typeface="Times New Roman" panose="02020603050405020304" pitchFamily="18" charset="0"/>
                <a:ea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Times New Roman" panose="02020603050405020304" pitchFamily="18" charset="0"/>
              </a:rPr>
              <a:t>gào</a:t>
            </a:r>
            <a:r>
              <a:rPr lang="en-US" sz="1800" b="1" kern="100" dirty="0">
                <a:solidFill>
                  <a:srgbClr val="000000"/>
                </a:solidFill>
                <a:effectLst/>
                <a:latin typeface="Times New Roman" panose="02020603050405020304" pitchFamily="18" charset="0"/>
                <a:ea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Times New Roman" panose="02020603050405020304" pitchFamily="18" charset="0"/>
              </a:rPr>
              <a:t>khóc</a:t>
            </a:r>
            <a:r>
              <a:rPr lang="en-US" sz="1800" b="1" kern="100" dirty="0">
                <a:solidFill>
                  <a:srgbClr val="000000"/>
                </a:solidFill>
                <a:effectLst/>
                <a:latin typeface="Times New Roman" panose="02020603050405020304" pitchFamily="18" charset="0"/>
                <a:ea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Times New Roman" panose="02020603050405020304" pitchFamily="18" charset="0"/>
              </a:rPr>
              <a:t>không</a:t>
            </a:r>
            <a:r>
              <a:rPr lang="en-US" sz="1800" b="1" kern="100" dirty="0">
                <a:solidFill>
                  <a:srgbClr val="000000"/>
                </a:solidFill>
                <a:effectLst/>
                <a:latin typeface="Times New Roman" panose="02020603050405020304" pitchFamily="18" charset="0"/>
                <a:ea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Times New Roman" panose="02020603050405020304" pitchFamily="18" charset="0"/>
              </a:rPr>
              <a:t>nguôi</a:t>
            </a:r>
            <a:r>
              <a:rPr lang="en-US" sz="1800" b="1" kern="100" dirty="0">
                <a:solidFill>
                  <a:srgbClr val="000000"/>
                </a:solidFill>
                <a:effectLst/>
                <a:latin typeface="Times New Roman" panose="02020603050405020304" pitchFamily="18" charset="0"/>
                <a:ea typeface="Times New Roman" panose="02020603050405020304" pitchFamily="18" charset="0"/>
              </a:rPr>
              <a:t> </a:t>
            </a:r>
            <a:endParaRPr lang="en-US" sz="1800" b="1" dirty="0"/>
          </a:p>
        </p:txBody>
      </p:sp>
      <p:sp>
        <p:nvSpPr>
          <p:cNvPr id="10" name="Rectangle: Rounded Corners 9">
            <a:extLst>
              <a:ext uri="{FF2B5EF4-FFF2-40B4-BE49-F238E27FC236}">
                <a16:creationId xmlns:a16="http://schemas.microsoft.com/office/drawing/2014/main" id="{33A79F27-0F80-9234-22D1-C8C26F9F63E1}"/>
              </a:ext>
            </a:extLst>
          </p:cNvPr>
          <p:cNvSpPr/>
          <p:nvPr/>
        </p:nvSpPr>
        <p:spPr>
          <a:xfrm>
            <a:off x="3288254" y="1793900"/>
            <a:ext cx="2567492" cy="30013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ct val="150000"/>
              </a:lnSpc>
            </a:pPr>
            <a:r>
              <a:rPr lang="en-US" sz="1800" b="1" kern="100" dirty="0" err="1">
                <a:solidFill>
                  <a:srgbClr val="000000"/>
                </a:solidFill>
                <a:effectLst/>
                <a:latin typeface="Times New Roman" panose="02020603050405020304" pitchFamily="18" charset="0"/>
                <a:ea typeface="Times New Roman" panose="02020603050405020304" pitchFamily="18" charset="0"/>
              </a:rPr>
              <a:t>Đến</a:t>
            </a:r>
            <a:r>
              <a:rPr lang="en-US" sz="1800" b="1" kern="100" dirty="0">
                <a:solidFill>
                  <a:srgbClr val="000000"/>
                </a:solidFill>
                <a:effectLst/>
                <a:latin typeface="Times New Roman" panose="02020603050405020304" pitchFamily="18" charset="0"/>
                <a:ea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Times New Roman" panose="02020603050405020304" pitchFamily="18" charset="0"/>
              </a:rPr>
              <a:t>lớp</a:t>
            </a:r>
            <a:r>
              <a:rPr lang="en-US" sz="1800" b="1" kern="100" dirty="0">
                <a:solidFill>
                  <a:srgbClr val="000000"/>
                </a:solidFill>
                <a:effectLst/>
                <a:latin typeface="Times New Roman" panose="02020603050405020304" pitchFamily="18" charset="0"/>
                <a:ea typeface="Times New Roman" panose="02020603050405020304" pitchFamily="18" charset="0"/>
              </a:rPr>
              <a:t> Ba, "</a:t>
            </a:r>
            <a:r>
              <a:rPr lang="en-US" sz="1800" b="1" kern="100" dirty="0" err="1">
                <a:solidFill>
                  <a:srgbClr val="000000"/>
                </a:solidFill>
                <a:effectLst/>
                <a:latin typeface="Times New Roman" panose="02020603050405020304" pitchFamily="18" charset="0"/>
                <a:ea typeface="Times New Roman" panose="02020603050405020304" pitchFamily="18" charset="0"/>
              </a:rPr>
              <a:t>tôi</a:t>
            </a:r>
            <a:r>
              <a:rPr lang="en-US" sz="1800" b="1" kern="100" dirty="0">
                <a:solidFill>
                  <a:srgbClr val="000000"/>
                </a:solidFill>
                <a:effectLst/>
                <a:latin typeface="Times New Roman" panose="02020603050405020304" pitchFamily="18" charset="0"/>
                <a:ea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Times New Roman" panose="02020603050405020304" pitchFamily="18" charset="0"/>
              </a:rPr>
              <a:t>trốn</a:t>
            </a:r>
            <a:r>
              <a:rPr lang="en-US" sz="1800" b="1" kern="100" dirty="0">
                <a:solidFill>
                  <a:srgbClr val="000000"/>
                </a:solidFill>
                <a:effectLst/>
                <a:latin typeface="Times New Roman" panose="02020603050405020304" pitchFamily="18" charset="0"/>
                <a:ea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Times New Roman" panose="02020603050405020304" pitchFamily="18" charset="0"/>
              </a:rPr>
              <a:t>trại</a:t>
            </a:r>
            <a:r>
              <a:rPr lang="en-US" sz="1800" b="1" kern="100" dirty="0">
                <a:solidFill>
                  <a:srgbClr val="000000"/>
                </a:solidFill>
                <a:effectLst/>
                <a:latin typeface="Times New Roman" panose="02020603050405020304" pitchFamily="18" charset="0"/>
                <a:ea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Times New Roman" panose="02020603050405020304" pitchFamily="18" charset="0"/>
              </a:rPr>
              <a:t>được</a:t>
            </a:r>
            <a:r>
              <a:rPr lang="en-US" sz="1800" b="1" kern="100" dirty="0">
                <a:solidFill>
                  <a:srgbClr val="000000"/>
                </a:solidFill>
                <a:effectLst/>
                <a:latin typeface="Times New Roman" panose="02020603050405020304" pitchFamily="18" charset="0"/>
                <a:ea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Times New Roman" panose="02020603050405020304" pitchFamily="18" charset="0"/>
              </a:rPr>
              <a:t>một</a:t>
            </a:r>
            <a:r>
              <a:rPr lang="en-US" sz="1800" b="1" kern="100" dirty="0">
                <a:solidFill>
                  <a:srgbClr val="000000"/>
                </a:solidFill>
                <a:effectLst/>
                <a:latin typeface="Times New Roman" panose="02020603050405020304" pitchFamily="18" charset="0"/>
                <a:ea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Times New Roman" panose="02020603050405020304" pitchFamily="18" charset="0"/>
              </a:rPr>
              <a:t>gia</a:t>
            </a:r>
            <a:r>
              <a:rPr lang="en-US" sz="1800" b="1" kern="100" dirty="0">
                <a:solidFill>
                  <a:srgbClr val="000000"/>
                </a:solidFill>
                <a:effectLst/>
                <a:latin typeface="Times New Roman" panose="02020603050405020304" pitchFamily="18" charset="0"/>
                <a:ea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Times New Roman" panose="02020603050405020304" pitchFamily="18" charset="0"/>
              </a:rPr>
              <a:t>đình</a:t>
            </a:r>
            <a:r>
              <a:rPr lang="en-US" sz="1800" b="1" kern="100" dirty="0">
                <a:solidFill>
                  <a:srgbClr val="000000"/>
                </a:solidFill>
                <a:effectLst/>
                <a:latin typeface="Times New Roman" panose="02020603050405020304" pitchFamily="18" charset="0"/>
                <a:ea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Times New Roman" panose="02020603050405020304" pitchFamily="18" charset="0"/>
              </a:rPr>
              <a:t>ông</a:t>
            </a:r>
            <a:r>
              <a:rPr lang="en-US" sz="1800" b="1" kern="100" dirty="0">
                <a:solidFill>
                  <a:srgbClr val="000000"/>
                </a:solidFill>
                <a:effectLst/>
                <a:latin typeface="Times New Roman" panose="02020603050405020304" pitchFamily="18" charset="0"/>
                <a:ea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Times New Roman" panose="02020603050405020304" pitchFamily="18" charset="0"/>
              </a:rPr>
              <a:t>già</a:t>
            </a:r>
            <a:r>
              <a:rPr lang="en-US" sz="1800" b="1" kern="100" dirty="0">
                <a:solidFill>
                  <a:srgbClr val="000000"/>
                </a:solidFill>
                <a:effectLst/>
                <a:latin typeface="Times New Roman" panose="02020603050405020304" pitchFamily="18" charset="0"/>
                <a:ea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Times New Roman" panose="02020603050405020304" pitchFamily="18" charset="0"/>
              </a:rPr>
              <a:t>cưu</a:t>
            </a:r>
            <a:r>
              <a:rPr lang="en-US" sz="1800" b="1" kern="100" dirty="0">
                <a:solidFill>
                  <a:srgbClr val="000000"/>
                </a:solidFill>
                <a:effectLst/>
                <a:latin typeface="Times New Roman" panose="02020603050405020304" pitchFamily="18" charset="0"/>
                <a:ea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Times New Roman" panose="02020603050405020304" pitchFamily="18" charset="0"/>
              </a:rPr>
              <a:t>mang</a:t>
            </a:r>
            <a:r>
              <a:rPr lang="en-US" sz="1800" b="1" kern="100" dirty="0">
                <a:solidFill>
                  <a:srgbClr val="000000"/>
                </a:solidFill>
                <a:effectLst/>
                <a:latin typeface="Times New Roman" panose="02020603050405020304" pitchFamily="18" charset="0"/>
                <a:ea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Times New Roman" panose="02020603050405020304" pitchFamily="18" charset="0"/>
              </a:rPr>
              <a:t>nhưng</a:t>
            </a:r>
            <a:r>
              <a:rPr lang="en-US" sz="1800" b="1" kern="100" dirty="0">
                <a:solidFill>
                  <a:srgbClr val="000000"/>
                </a:solidFill>
                <a:effectLst/>
                <a:latin typeface="Times New Roman" panose="02020603050405020304" pitchFamily="18" charset="0"/>
                <a:ea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Times New Roman" panose="02020603050405020304" pitchFamily="18" charset="0"/>
              </a:rPr>
              <a:t>chỉ</a:t>
            </a:r>
            <a:r>
              <a:rPr lang="en-US" sz="1800" b="1" kern="100" dirty="0">
                <a:solidFill>
                  <a:srgbClr val="000000"/>
                </a:solidFill>
                <a:effectLst/>
                <a:latin typeface="Times New Roman" panose="02020603050405020304" pitchFamily="18" charset="0"/>
                <a:ea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Times New Roman" panose="02020603050405020304" pitchFamily="18" charset="0"/>
              </a:rPr>
              <a:t>có</a:t>
            </a:r>
            <a:r>
              <a:rPr lang="en-US" sz="1800" b="1" kern="100" dirty="0">
                <a:solidFill>
                  <a:srgbClr val="000000"/>
                </a:solidFill>
                <a:effectLst/>
                <a:latin typeface="Times New Roman" panose="02020603050405020304" pitchFamily="18" charset="0"/>
                <a:ea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Times New Roman" panose="02020603050405020304" pitchFamily="18" charset="0"/>
              </a:rPr>
              <a:t>một</a:t>
            </a:r>
            <a:r>
              <a:rPr lang="en-US" sz="1800" b="1" kern="100" dirty="0">
                <a:solidFill>
                  <a:srgbClr val="000000"/>
                </a:solidFill>
                <a:effectLst/>
                <a:latin typeface="Times New Roman" panose="02020603050405020304" pitchFamily="18" charset="0"/>
                <a:ea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Times New Roman" panose="02020603050405020304" pitchFamily="18" charset="0"/>
              </a:rPr>
              <a:t>nỗi</a:t>
            </a:r>
            <a:r>
              <a:rPr lang="en-US" sz="1800" b="1" kern="100" dirty="0">
                <a:solidFill>
                  <a:srgbClr val="000000"/>
                </a:solidFill>
                <a:effectLst/>
                <a:latin typeface="Times New Roman" panose="02020603050405020304" pitchFamily="18" charset="0"/>
                <a:ea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Times New Roman" panose="02020603050405020304" pitchFamily="18" charset="0"/>
              </a:rPr>
              <a:t>ước</a:t>
            </a:r>
            <a:r>
              <a:rPr lang="en-US" sz="1800" b="1" kern="100" dirty="0">
                <a:solidFill>
                  <a:srgbClr val="000000"/>
                </a:solidFill>
                <a:effectLst/>
                <a:latin typeface="Times New Roman" panose="02020603050405020304" pitchFamily="18" charset="0"/>
                <a:ea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Times New Roman" panose="02020603050405020304" pitchFamily="18" charset="0"/>
              </a:rPr>
              <a:t>ao</a:t>
            </a:r>
            <a:r>
              <a:rPr lang="en-US" sz="1800" b="1" kern="100" dirty="0">
                <a:solidFill>
                  <a:srgbClr val="000000"/>
                </a:solidFill>
                <a:effectLst/>
                <a:latin typeface="Times New Roman" panose="02020603050405020304" pitchFamily="18" charset="0"/>
                <a:ea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Times New Roman" panose="02020603050405020304" pitchFamily="18" charset="0"/>
              </a:rPr>
              <a:t>được</a:t>
            </a:r>
            <a:r>
              <a:rPr lang="en-US" sz="1800" b="1" kern="100" dirty="0">
                <a:solidFill>
                  <a:srgbClr val="000000"/>
                </a:solidFill>
                <a:effectLst/>
                <a:latin typeface="Times New Roman" panose="02020603050405020304" pitchFamily="18" charset="0"/>
                <a:ea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Times New Roman" panose="02020603050405020304" pitchFamily="18" charset="0"/>
              </a:rPr>
              <a:t>đi</a:t>
            </a:r>
            <a:r>
              <a:rPr lang="en-US" sz="1800" b="1" kern="100" dirty="0">
                <a:solidFill>
                  <a:srgbClr val="000000"/>
                </a:solidFill>
                <a:effectLst/>
                <a:latin typeface="Times New Roman" panose="02020603050405020304" pitchFamily="18" charset="0"/>
                <a:ea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Times New Roman" panose="02020603050405020304" pitchFamily="18" charset="0"/>
              </a:rPr>
              <a:t>tìm</a:t>
            </a:r>
            <a:r>
              <a:rPr lang="en-US" sz="1800" b="1" kern="100" dirty="0">
                <a:solidFill>
                  <a:srgbClr val="000000"/>
                </a:solidFill>
                <a:effectLst/>
                <a:latin typeface="Times New Roman" panose="02020603050405020304" pitchFamily="18" charset="0"/>
                <a:ea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Times New Roman" panose="02020603050405020304" pitchFamily="18" charset="0"/>
              </a:rPr>
              <a:t>mẹ</a:t>
            </a:r>
            <a:r>
              <a:rPr lang="en-US" sz="1800" b="1" kern="100" dirty="0">
                <a:solidFill>
                  <a:srgbClr val="000000"/>
                </a:solidFill>
                <a:effectLst/>
                <a:latin typeface="Times New Roman" panose="02020603050405020304" pitchFamily="18" charset="0"/>
                <a:ea typeface="Times New Roman" panose="02020603050405020304" pitchFamily="18" charset="0"/>
              </a:rPr>
              <a:t>.</a:t>
            </a:r>
            <a:endParaRPr lang="en-US" sz="1800" b="1" dirty="0">
              <a:effectLst/>
              <a:latin typeface="Times New Roman" panose="02020603050405020304" pitchFamily="18" charset="0"/>
              <a:ea typeface="Times New Roman" panose="02020603050405020304" pitchFamily="18" charset="0"/>
            </a:endParaRPr>
          </a:p>
        </p:txBody>
      </p:sp>
      <p:sp>
        <p:nvSpPr>
          <p:cNvPr id="11" name="Rectangle: Rounded Corners 10">
            <a:extLst>
              <a:ext uri="{FF2B5EF4-FFF2-40B4-BE49-F238E27FC236}">
                <a16:creationId xmlns:a16="http://schemas.microsoft.com/office/drawing/2014/main" id="{65DB4981-A393-8E0A-BA4B-655A1264E4EB}"/>
              </a:ext>
            </a:extLst>
          </p:cNvPr>
          <p:cNvSpPr/>
          <p:nvPr/>
        </p:nvSpPr>
        <p:spPr>
          <a:xfrm>
            <a:off x="6104963" y="1793900"/>
            <a:ext cx="2567492" cy="30013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1800" b="1" kern="100" dirty="0" err="1">
                <a:solidFill>
                  <a:srgbClr val="000000"/>
                </a:solidFill>
                <a:effectLst/>
                <a:latin typeface="Times New Roman" panose="02020603050405020304" pitchFamily="18" charset="0"/>
                <a:ea typeface="Times New Roman" panose="02020603050405020304" pitchFamily="18" charset="0"/>
              </a:rPr>
              <a:t>Cứ</a:t>
            </a:r>
            <a:r>
              <a:rPr lang="en-US" sz="1800" b="1" kern="100" dirty="0">
                <a:solidFill>
                  <a:srgbClr val="000000"/>
                </a:solidFill>
                <a:effectLst/>
                <a:latin typeface="Times New Roman" panose="02020603050405020304" pitchFamily="18" charset="0"/>
                <a:ea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Times New Roman" panose="02020603050405020304" pitchFamily="18" charset="0"/>
              </a:rPr>
              <a:t>thế</a:t>
            </a:r>
            <a:r>
              <a:rPr lang="en-US" sz="1800" b="1" kern="100" dirty="0">
                <a:solidFill>
                  <a:srgbClr val="000000"/>
                </a:solidFill>
                <a:effectLst/>
                <a:latin typeface="Times New Roman" panose="02020603050405020304" pitchFamily="18" charset="0"/>
                <a:ea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Times New Roman" panose="02020603050405020304" pitchFamily="18" charset="0"/>
              </a:rPr>
              <a:t>mãi</a:t>
            </a:r>
            <a:r>
              <a:rPr lang="en-US" sz="1800" b="1" kern="100" dirty="0">
                <a:solidFill>
                  <a:srgbClr val="000000"/>
                </a:solidFill>
                <a:effectLst/>
                <a:latin typeface="Times New Roman" panose="02020603050405020304" pitchFamily="18" charset="0"/>
                <a:ea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Times New Roman" panose="02020603050405020304" pitchFamily="18" charset="0"/>
              </a:rPr>
              <a:t>sau</a:t>
            </a:r>
            <a:r>
              <a:rPr lang="en-US" sz="1800" b="1" kern="100" dirty="0">
                <a:solidFill>
                  <a:srgbClr val="000000"/>
                </a:solidFill>
                <a:effectLst/>
                <a:latin typeface="Times New Roman" panose="02020603050405020304" pitchFamily="18" charset="0"/>
                <a:ea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Times New Roman" panose="02020603050405020304" pitchFamily="18" charset="0"/>
              </a:rPr>
              <a:t>này</a:t>
            </a:r>
            <a:r>
              <a:rPr lang="en-US" sz="1800" b="1" kern="100" dirty="0">
                <a:solidFill>
                  <a:srgbClr val="000000"/>
                </a:solidFill>
                <a:effectLst/>
                <a:latin typeface="Times New Roman" panose="02020603050405020304" pitchFamily="18" charset="0"/>
                <a:ea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Times New Roman" panose="02020603050405020304" pitchFamily="18" charset="0"/>
              </a:rPr>
              <a:t>khi</a:t>
            </a:r>
            <a:r>
              <a:rPr lang="en-US" sz="1800" b="1" kern="100" dirty="0">
                <a:solidFill>
                  <a:srgbClr val="000000"/>
                </a:solidFill>
                <a:effectLst/>
                <a:latin typeface="Times New Roman" panose="02020603050405020304" pitchFamily="18" charset="0"/>
                <a:ea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Times New Roman" panose="02020603050405020304" pitchFamily="18" charset="0"/>
              </a:rPr>
              <a:t>đã</a:t>
            </a:r>
            <a:r>
              <a:rPr lang="en-US" sz="1800" b="1" kern="100" dirty="0">
                <a:solidFill>
                  <a:srgbClr val="000000"/>
                </a:solidFill>
                <a:effectLst/>
                <a:latin typeface="Times New Roman" panose="02020603050405020304" pitchFamily="18" charset="0"/>
                <a:ea typeface="Times New Roman" panose="02020603050405020304" pitchFamily="18" charset="0"/>
              </a:rPr>
              <a:t> 51 </a:t>
            </a:r>
            <a:r>
              <a:rPr lang="en-US" sz="1800" b="1" kern="100" dirty="0" err="1">
                <a:solidFill>
                  <a:srgbClr val="000000"/>
                </a:solidFill>
                <a:effectLst/>
                <a:latin typeface="Times New Roman" panose="02020603050405020304" pitchFamily="18" charset="0"/>
                <a:ea typeface="Times New Roman" panose="02020603050405020304" pitchFamily="18" charset="0"/>
              </a:rPr>
              <a:t>tuổi</a:t>
            </a:r>
            <a:r>
              <a:rPr lang="en-US" sz="1800" b="1" kern="100" dirty="0">
                <a:solidFill>
                  <a:srgbClr val="000000"/>
                </a:solidFill>
                <a:effectLst/>
                <a:latin typeface="Times New Roman" panose="02020603050405020304" pitchFamily="18" charset="0"/>
                <a:ea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Times New Roman" panose="02020603050405020304" pitchFamily="18" charset="0"/>
              </a:rPr>
              <a:t>tôi</a:t>
            </a:r>
            <a:r>
              <a:rPr lang="en-US" sz="1800" b="1" kern="100" dirty="0">
                <a:solidFill>
                  <a:srgbClr val="000000"/>
                </a:solidFill>
                <a:effectLst/>
                <a:latin typeface="Times New Roman" panose="02020603050405020304" pitchFamily="18" charset="0"/>
                <a:ea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Times New Roman" panose="02020603050405020304" pitchFamily="18" charset="0"/>
              </a:rPr>
              <a:t>vẫn</a:t>
            </a:r>
            <a:r>
              <a:rPr lang="en-US" sz="1800" b="1" kern="100" dirty="0">
                <a:solidFill>
                  <a:srgbClr val="000000"/>
                </a:solidFill>
                <a:effectLst/>
                <a:latin typeface="Times New Roman" panose="02020603050405020304" pitchFamily="18" charset="0"/>
                <a:ea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Times New Roman" panose="02020603050405020304" pitchFamily="18" charset="0"/>
              </a:rPr>
              <a:t>muốn</a:t>
            </a:r>
            <a:r>
              <a:rPr lang="en-US" sz="1800" b="1" kern="100" dirty="0">
                <a:solidFill>
                  <a:srgbClr val="000000"/>
                </a:solidFill>
                <a:effectLst/>
                <a:latin typeface="Times New Roman" panose="02020603050405020304" pitchFamily="18" charset="0"/>
                <a:ea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Times New Roman" panose="02020603050405020304" pitchFamily="18" charset="0"/>
              </a:rPr>
              <a:t>có</a:t>
            </a:r>
            <a:r>
              <a:rPr lang="en-US" sz="1800" b="1" kern="100" dirty="0">
                <a:solidFill>
                  <a:srgbClr val="000000"/>
                </a:solidFill>
                <a:effectLst/>
                <a:latin typeface="Times New Roman" panose="02020603050405020304" pitchFamily="18" charset="0"/>
                <a:ea typeface="Times New Roman" panose="02020603050405020304" pitchFamily="18" charset="0"/>
              </a:rPr>
              <a:t> </a:t>
            </a:r>
            <a:r>
              <a:rPr lang="en-US" sz="1800" b="1" kern="100" dirty="0" err="1">
                <a:solidFill>
                  <a:srgbClr val="000000"/>
                </a:solidFill>
                <a:effectLst/>
                <a:latin typeface="Times New Roman" panose="02020603050405020304" pitchFamily="18" charset="0"/>
                <a:ea typeface="Times New Roman" panose="02020603050405020304" pitchFamily="18" charset="0"/>
              </a:rPr>
              <a:t>mẹ</a:t>
            </a:r>
            <a:r>
              <a:rPr lang="en-US" sz="1800" b="1" kern="100" dirty="0">
                <a:solidFill>
                  <a:srgbClr val="000000"/>
                </a:solidFill>
                <a:effectLst/>
                <a:latin typeface="Times New Roman" panose="02020603050405020304" pitchFamily="18" charset="0"/>
                <a:ea typeface="Times New Roman" panose="02020603050405020304" pitchFamily="18" charset="0"/>
              </a:rPr>
              <a:t>.</a:t>
            </a:r>
            <a:endParaRPr lang="en-US" sz="1800" b="1" dirty="0"/>
          </a:p>
        </p:txBody>
      </p:sp>
      <p:sp>
        <p:nvSpPr>
          <p:cNvPr id="12" name="Arrow: Curved Down 11">
            <a:extLst>
              <a:ext uri="{FF2B5EF4-FFF2-40B4-BE49-F238E27FC236}">
                <a16:creationId xmlns:a16="http://schemas.microsoft.com/office/drawing/2014/main" id="{D9F127C2-1669-4969-E6B9-5D9C43B95440}"/>
              </a:ext>
            </a:extLst>
          </p:cNvPr>
          <p:cNvSpPr/>
          <p:nvPr/>
        </p:nvSpPr>
        <p:spPr>
          <a:xfrm>
            <a:off x="1886176" y="1172464"/>
            <a:ext cx="2434813" cy="572700"/>
          </a:xfrm>
          <a:prstGeom prst="curved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sp>
        <p:nvSpPr>
          <p:cNvPr id="13" name="Arrow: Curved Down 12">
            <a:extLst>
              <a:ext uri="{FF2B5EF4-FFF2-40B4-BE49-F238E27FC236}">
                <a16:creationId xmlns:a16="http://schemas.microsoft.com/office/drawing/2014/main" id="{D332944D-5C0D-7709-9C79-E81276D77C9B}"/>
              </a:ext>
            </a:extLst>
          </p:cNvPr>
          <p:cNvSpPr/>
          <p:nvPr/>
        </p:nvSpPr>
        <p:spPr>
          <a:xfrm>
            <a:off x="4775497" y="1196832"/>
            <a:ext cx="2434813" cy="572700"/>
          </a:xfrm>
          <a:prstGeom prst="curved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05215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206688A-4CF2-5D43-DA5A-315167FF92AF}"/>
              </a:ext>
            </a:extLst>
          </p:cNvPr>
          <p:cNvSpPr/>
          <p:nvPr/>
        </p:nvSpPr>
        <p:spPr>
          <a:xfrm>
            <a:off x="613186" y="992107"/>
            <a:ext cx="7917628" cy="377353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98" name="Google Shape;598;p35"/>
          <p:cNvSpPr txBox="1">
            <a:spLocks noGrp="1"/>
          </p:cNvSpPr>
          <p:nvPr>
            <p:ph type="title"/>
          </p:nvPr>
        </p:nvSpPr>
        <p:spPr>
          <a:xfrm>
            <a:off x="719988" y="26214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solidFill>
                  <a:srgbClr val="C00000"/>
                </a:solidFill>
                <a:latin typeface="Times New Roman" panose="02020603050405020304" pitchFamily="18" charset="0"/>
                <a:cs typeface="Times New Roman" panose="02020603050405020304" pitchFamily="18" charset="0"/>
              </a:rPr>
              <a:t>ĐIỂM NHẤN CỦA VĂN BẢN</a:t>
            </a:r>
            <a:endParaRPr b="1" dirty="0">
              <a:solidFill>
                <a:srgbClr val="C0000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89AB28F4-8C9A-3743-ED23-EA3BD12B8B2B}"/>
              </a:ext>
            </a:extLst>
          </p:cNvPr>
          <p:cNvSpPr txBox="1"/>
          <p:nvPr/>
        </p:nvSpPr>
        <p:spPr>
          <a:xfrm>
            <a:off x="919766" y="992107"/>
            <a:ext cx="7504222" cy="3349956"/>
          </a:xfrm>
          <a:prstGeom prst="rect">
            <a:avLst/>
          </a:prstGeom>
          <a:noFill/>
        </p:spPr>
        <p:txBody>
          <a:bodyPr wrap="square" rtlCol="0">
            <a:spAutoFit/>
          </a:bodyPr>
          <a:lstStyle/>
          <a:p>
            <a:pPr marL="0" marR="0" algn="just">
              <a:lnSpc>
                <a:spcPct val="150000"/>
              </a:lnSpc>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quát</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50000"/>
              </a:lnSpc>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luôn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khắc</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đau</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ấu</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gặp</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nỗi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ám</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xuyên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trực</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32"/>
          <p:cNvSpPr txBox="1">
            <a:spLocks noGrp="1"/>
          </p:cNvSpPr>
          <p:nvPr>
            <p:ph type="title"/>
          </p:nvPr>
        </p:nvSpPr>
        <p:spPr>
          <a:xfrm>
            <a:off x="860612" y="1848544"/>
            <a:ext cx="5303519" cy="572700"/>
          </a:xfrm>
          <a:prstGeom prst="rect">
            <a:avLst/>
          </a:prstGeom>
        </p:spPr>
        <p:txBody>
          <a:bodyPr spcFirstLastPara="1" wrap="square" lIns="91425" tIns="91425" rIns="91425" bIns="91425" anchor="b" anchorCtr="0">
            <a:noAutofit/>
          </a:bodyPr>
          <a:lstStyle/>
          <a:p>
            <a:pPr marL="0" marR="0">
              <a:lnSpc>
                <a:spcPct val="150000"/>
              </a:lnSpc>
            </a:pPr>
            <a:r>
              <a:rPr lang="en-US" sz="3200" b="1" dirty="0">
                <a:solidFill>
                  <a:srgbClr val="C00000"/>
                </a:solidFill>
                <a:effectLst/>
                <a:latin typeface="Times New Roman" panose="02020603050405020304" pitchFamily="18" charset="0"/>
                <a:ea typeface="Times New Roman" panose="02020603050405020304" pitchFamily="18" charset="0"/>
              </a:rPr>
              <a:t>3. </a:t>
            </a:r>
            <a:r>
              <a:rPr lang="en-US" sz="3200" b="1" dirty="0" err="1">
                <a:solidFill>
                  <a:srgbClr val="C00000"/>
                </a:solidFill>
                <a:effectLst/>
                <a:latin typeface="Times New Roman" panose="02020603050405020304" pitchFamily="18" charset="0"/>
                <a:ea typeface="Times New Roman" panose="02020603050405020304" pitchFamily="18" charset="0"/>
              </a:rPr>
              <a:t>Yếu</a:t>
            </a:r>
            <a:r>
              <a:rPr lang="en-US" sz="3200" b="1" dirty="0">
                <a:solidFill>
                  <a:srgbClr val="C00000"/>
                </a:solidFill>
                <a:effectLst/>
                <a:latin typeface="Times New Roman" panose="02020603050405020304" pitchFamily="18" charset="0"/>
                <a:ea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rPr>
              <a:t>tố</a:t>
            </a:r>
            <a:r>
              <a:rPr lang="en-US" sz="3200" b="1" dirty="0">
                <a:solidFill>
                  <a:srgbClr val="C00000"/>
                </a:solidFill>
                <a:effectLst/>
                <a:latin typeface="Times New Roman" panose="02020603050405020304" pitchFamily="18" charset="0"/>
                <a:ea typeface="Times New Roman" panose="02020603050405020304" pitchFamily="18" charset="0"/>
              </a:rPr>
              <a:t> phi </a:t>
            </a:r>
            <a:r>
              <a:rPr lang="en-US" sz="3200" b="1" dirty="0" err="1">
                <a:solidFill>
                  <a:srgbClr val="C00000"/>
                </a:solidFill>
                <a:effectLst/>
                <a:latin typeface="Times New Roman" panose="02020603050405020304" pitchFamily="18" charset="0"/>
                <a:ea typeface="Times New Roman" panose="02020603050405020304" pitchFamily="18" charset="0"/>
              </a:rPr>
              <a:t>hư</a:t>
            </a:r>
            <a:r>
              <a:rPr lang="en-US" sz="3200" b="1" dirty="0">
                <a:solidFill>
                  <a:srgbClr val="C00000"/>
                </a:solidFill>
                <a:effectLst/>
                <a:latin typeface="Times New Roman" panose="02020603050405020304" pitchFamily="18" charset="0"/>
                <a:ea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rPr>
              <a:t>cấu</a:t>
            </a:r>
            <a:r>
              <a:rPr lang="en-US" sz="3200" b="1" dirty="0">
                <a:solidFill>
                  <a:srgbClr val="C00000"/>
                </a:solidFill>
                <a:effectLst/>
                <a:latin typeface="Times New Roman" panose="02020603050405020304" pitchFamily="18" charset="0"/>
                <a:ea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rPr>
              <a:t>và</a:t>
            </a:r>
            <a:r>
              <a:rPr lang="en-US" sz="3200" b="1" dirty="0">
                <a:solidFill>
                  <a:srgbClr val="C00000"/>
                </a:solidFill>
                <a:effectLst/>
                <a:latin typeface="Times New Roman" panose="02020603050405020304" pitchFamily="18" charset="0"/>
                <a:ea typeface="Times New Roman" panose="02020603050405020304" pitchFamily="18" charset="0"/>
              </a:rPr>
              <a:t> </a:t>
            </a:r>
            <a:br>
              <a:rPr lang="en-US" sz="3200" b="1" dirty="0">
                <a:solidFill>
                  <a:srgbClr val="C00000"/>
                </a:solidFill>
                <a:effectLst/>
                <a:latin typeface="Times New Roman" panose="02020603050405020304" pitchFamily="18" charset="0"/>
                <a:ea typeface="Times New Roman" panose="02020603050405020304" pitchFamily="18" charset="0"/>
              </a:rPr>
            </a:br>
            <a:r>
              <a:rPr lang="en-US" sz="3200" b="1" dirty="0" err="1">
                <a:solidFill>
                  <a:srgbClr val="C00000"/>
                </a:solidFill>
                <a:effectLst/>
                <a:latin typeface="Times New Roman" panose="02020603050405020304" pitchFamily="18" charset="0"/>
                <a:ea typeface="Times New Roman" panose="02020603050405020304" pitchFamily="18" charset="0"/>
              </a:rPr>
              <a:t>hư</a:t>
            </a:r>
            <a:r>
              <a:rPr lang="en-US" sz="3200" b="1" dirty="0">
                <a:solidFill>
                  <a:srgbClr val="C00000"/>
                </a:solidFill>
                <a:effectLst/>
                <a:latin typeface="Times New Roman" panose="02020603050405020304" pitchFamily="18" charset="0"/>
                <a:ea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rPr>
              <a:t>cấu</a:t>
            </a:r>
            <a:r>
              <a:rPr lang="en-US" sz="3200" b="1" dirty="0">
                <a:solidFill>
                  <a:srgbClr val="C00000"/>
                </a:solidFill>
                <a:effectLst/>
                <a:latin typeface="Times New Roman" panose="02020603050405020304" pitchFamily="18" charset="0"/>
                <a:ea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rPr>
              <a:t>trong</a:t>
            </a:r>
            <a:r>
              <a:rPr lang="en-US" sz="3200" b="1" dirty="0">
                <a:solidFill>
                  <a:srgbClr val="C00000"/>
                </a:solidFill>
                <a:effectLst/>
                <a:latin typeface="Times New Roman" panose="02020603050405020304" pitchFamily="18" charset="0"/>
                <a:ea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rPr>
              <a:t>văn</a:t>
            </a:r>
            <a:r>
              <a:rPr lang="en-US" sz="3200" b="1" dirty="0">
                <a:solidFill>
                  <a:srgbClr val="C00000"/>
                </a:solidFill>
                <a:effectLst/>
                <a:latin typeface="Times New Roman" panose="02020603050405020304" pitchFamily="18" charset="0"/>
                <a:ea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rPr>
              <a:t>bản</a:t>
            </a:r>
            <a:br>
              <a:rPr lang="en-US" sz="2400" dirty="0">
                <a:solidFill>
                  <a:srgbClr val="000000"/>
                </a:solidFill>
                <a:effectLst/>
                <a:latin typeface="Times New Roman" panose="02020603050405020304" pitchFamily="18" charset="0"/>
                <a:ea typeface="Times New Roman" panose="02020603050405020304" pitchFamily="18" charset="0"/>
              </a:rPr>
            </a:br>
            <a:endParaRPr sz="2400" dirty="0">
              <a:solidFill>
                <a:srgbClr val="000000"/>
              </a:solidFill>
              <a:latin typeface="Times New Roman" panose="02020603050405020304" pitchFamily="18" charset="0"/>
              <a:cs typeface="Times New Roman" panose="02020603050405020304" pitchFamily="18" charset="0"/>
            </a:endParaRPr>
          </a:p>
        </p:txBody>
      </p:sp>
      <p:pic>
        <p:nvPicPr>
          <p:cNvPr id="6" name="Picture Placeholder 5">
            <a:extLst>
              <a:ext uri="{FF2B5EF4-FFF2-40B4-BE49-F238E27FC236}">
                <a16:creationId xmlns:a16="http://schemas.microsoft.com/office/drawing/2014/main" id="{D2F66957-AE9B-6C09-4375-AD46970E8D79}"/>
              </a:ext>
            </a:extLst>
          </p:cNvPr>
          <p:cNvPicPr>
            <a:picLocks noGrp="1" noChangeAspect="1"/>
          </p:cNvPicPr>
          <p:nvPr>
            <p:ph type="pic" idx="2"/>
          </p:nvPr>
        </p:nvPicPr>
        <p:blipFill>
          <a:blip r:embed="rId3"/>
          <a:srcRect l="26447" r="26447"/>
          <a:stretch>
            <a:fillRect/>
          </a:stretch>
        </p:blipFill>
        <p:spPr>
          <a:xfrm>
            <a:off x="6164131" y="448294"/>
            <a:ext cx="2500087" cy="3945900"/>
          </a:xfrm>
        </p:spPr>
      </p:pic>
      <p:sp>
        <p:nvSpPr>
          <p:cNvPr id="7" name="Rectangle: Rounded Corners 6">
            <a:extLst>
              <a:ext uri="{FF2B5EF4-FFF2-40B4-BE49-F238E27FC236}">
                <a16:creationId xmlns:a16="http://schemas.microsoft.com/office/drawing/2014/main" id="{FCDE80B4-DD11-7714-504C-5513E78853AD}"/>
              </a:ext>
            </a:extLst>
          </p:cNvPr>
          <p:cNvSpPr/>
          <p:nvPr/>
        </p:nvSpPr>
        <p:spPr>
          <a:xfrm>
            <a:off x="479780" y="2388198"/>
            <a:ext cx="5501471" cy="2217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n-US" sz="2400" b="1" dirty="0">
                <a:solidFill>
                  <a:srgbClr val="120802"/>
                </a:solidFill>
                <a:latin typeface="Times New Roman" panose="02020603050405020304" pitchFamily="18" charset="0"/>
                <a:cs typeface="Times New Roman" panose="02020603050405020304" pitchFamily="18" charset="0"/>
              </a:rPr>
              <a:t>*YÊU CẦU:</a:t>
            </a:r>
          </a:p>
          <a:p>
            <a:pPr marL="285750" indent="-285750" algn="just">
              <a:lnSpc>
                <a:spcPct val="150000"/>
              </a:lnSpc>
              <a:buFontTx/>
              <a:buChar char="-"/>
            </a:pPr>
            <a:r>
              <a:rPr lang="en-US" sz="2400" b="1" dirty="0" err="1">
                <a:solidFill>
                  <a:srgbClr val="120802"/>
                </a:solidFill>
                <a:latin typeface="Times New Roman" panose="02020603050405020304" pitchFamily="18" charset="0"/>
                <a:cs typeface="Times New Roman" panose="02020603050405020304" pitchFamily="18" charset="0"/>
              </a:rPr>
              <a:t>Hoạt</a:t>
            </a:r>
            <a:r>
              <a:rPr lang="en-US" sz="2400" b="1" dirty="0">
                <a:solidFill>
                  <a:srgbClr val="120802"/>
                </a:solidFill>
                <a:latin typeface="Times New Roman" panose="02020603050405020304" pitchFamily="18" charset="0"/>
                <a:cs typeface="Times New Roman" panose="02020603050405020304" pitchFamily="18" charset="0"/>
              </a:rPr>
              <a:t> </a:t>
            </a:r>
            <a:r>
              <a:rPr lang="en-US" sz="2400" b="1" dirty="0" err="1">
                <a:solidFill>
                  <a:srgbClr val="120802"/>
                </a:solidFill>
                <a:latin typeface="Times New Roman" panose="02020603050405020304" pitchFamily="18" charset="0"/>
                <a:cs typeface="Times New Roman" panose="02020603050405020304" pitchFamily="18" charset="0"/>
              </a:rPr>
              <a:t>động</a:t>
            </a:r>
            <a:r>
              <a:rPr lang="en-US" sz="2400" b="1" dirty="0">
                <a:solidFill>
                  <a:srgbClr val="120802"/>
                </a:solidFill>
                <a:latin typeface="Times New Roman" panose="02020603050405020304" pitchFamily="18" charset="0"/>
                <a:cs typeface="Times New Roman" panose="02020603050405020304" pitchFamily="18" charset="0"/>
              </a:rPr>
              <a:t> </a:t>
            </a:r>
            <a:r>
              <a:rPr lang="en-US" sz="2400" b="1" dirty="0" err="1">
                <a:solidFill>
                  <a:srgbClr val="120802"/>
                </a:solidFill>
                <a:latin typeface="Times New Roman" panose="02020603050405020304" pitchFamily="18" charset="0"/>
                <a:cs typeface="Times New Roman" panose="02020603050405020304" pitchFamily="18" charset="0"/>
              </a:rPr>
              <a:t>cặp</a:t>
            </a:r>
            <a:r>
              <a:rPr lang="en-US" sz="2400" b="1" dirty="0">
                <a:solidFill>
                  <a:srgbClr val="120802"/>
                </a:solidFill>
                <a:latin typeface="Times New Roman" panose="02020603050405020304" pitchFamily="18" charset="0"/>
                <a:cs typeface="Times New Roman" panose="02020603050405020304" pitchFamily="18" charset="0"/>
              </a:rPr>
              <a:t> </a:t>
            </a:r>
            <a:r>
              <a:rPr lang="en-US" sz="2400" b="1" dirty="0" err="1">
                <a:solidFill>
                  <a:srgbClr val="120802"/>
                </a:solidFill>
                <a:latin typeface="Times New Roman" panose="02020603050405020304" pitchFamily="18" charset="0"/>
                <a:cs typeface="Times New Roman" panose="02020603050405020304" pitchFamily="18" charset="0"/>
              </a:rPr>
              <a:t>đôi</a:t>
            </a:r>
            <a:r>
              <a:rPr lang="en-US" sz="2400" b="1" dirty="0">
                <a:solidFill>
                  <a:srgbClr val="120802"/>
                </a:solidFill>
                <a:latin typeface="Times New Roman" panose="02020603050405020304" pitchFamily="18" charset="0"/>
                <a:cs typeface="Times New Roman" panose="02020603050405020304" pitchFamily="18" charset="0"/>
              </a:rPr>
              <a:t> </a:t>
            </a:r>
            <a:r>
              <a:rPr lang="en-US" sz="2400" b="1" dirty="0" err="1">
                <a:solidFill>
                  <a:srgbClr val="120802"/>
                </a:solidFill>
                <a:latin typeface="Times New Roman" panose="02020603050405020304" pitchFamily="18" charset="0"/>
                <a:cs typeface="Times New Roman" panose="02020603050405020304" pitchFamily="18" charset="0"/>
              </a:rPr>
              <a:t>với</a:t>
            </a:r>
            <a:r>
              <a:rPr lang="en-US" sz="2400" b="1" dirty="0">
                <a:solidFill>
                  <a:srgbClr val="120802"/>
                </a:solidFill>
                <a:latin typeface="Times New Roman" panose="02020603050405020304" pitchFamily="18" charset="0"/>
                <a:cs typeface="Times New Roman" panose="02020603050405020304" pitchFamily="18" charset="0"/>
              </a:rPr>
              <a:t> </a:t>
            </a:r>
            <a:r>
              <a:rPr lang="en-US" sz="2400" b="1" dirty="0" err="1">
                <a:solidFill>
                  <a:srgbClr val="120802"/>
                </a:solidFill>
                <a:latin typeface="Times New Roman" panose="02020603050405020304" pitchFamily="18" charset="0"/>
                <a:cs typeface="Times New Roman" panose="02020603050405020304" pitchFamily="18" charset="0"/>
              </a:rPr>
              <a:t>phiếu</a:t>
            </a:r>
            <a:r>
              <a:rPr lang="en-US" sz="2400" b="1" dirty="0">
                <a:solidFill>
                  <a:srgbClr val="120802"/>
                </a:solidFill>
                <a:latin typeface="Times New Roman" panose="02020603050405020304" pitchFamily="18" charset="0"/>
                <a:cs typeface="Times New Roman" panose="02020603050405020304" pitchFamily="18" charset="0"/>
              </a:rPr>
              <a:t> </a:t>
            </a:r>
            <a:r>
              <a:rPr lang="en-US" sz="2400" b="1" dirty="0" err="1">
                <a:solidFill>
                  <a:srgbClr val="120802"/>
                </a:solidFill>
                <a:latin typeface="Times New Roman" panose="02020603050405020304" pitchFamily="18" charset="0"/>
                <a:cs typeface="Times New Roman" panose="02020603050405020304" pitchFamily="18" charset="0"/>
              </a:rPr>
              <a:t>học</a:t>
            </a:r>
            <a:r>
              <a:rPr lang="en-US" sz="2400" b="1" dirty="0">
                <a:solidFill>
                  <a:srgbClr val="120802"/>
                </a:solidFill>
                <a:latin typeface="Times New Roman" panose="02020603050405020304" pitchFamily="18" charset="0"/>
                <a:cs typeface="Times New Roman" panose="02020603050405020304" pitchFamily="18" charset="0"/>
              </a:rPr>
              <a:t> </a:t>
            </a:r>
            <a:r>
              <a:rPr lang="en-US" sz="2400" b="1" dirty="0" err="1">
                <a:solidFill>
                  <a:srgbClr val="120802"/>
                </a:solidFill>
                <a:latin typeface="Times New Roman" panose="02020603050405020304" pitchFamily="18" charset="0"/>
                <a:cs typeface="Times New Roman" panose="02020603050405020304" pitchFamily="18" charset="0"/>
              </a:rPr>
              <a:t>tập</a:t>
            </a:r>
            <a:r>
              <a:rPr lang="en-US" sz="2400" b="1" dirty="0">
                <a:solidFill>
                  <a:srgbClr val="120802"/>
                </a:solidFill>
                <a:latin typeface="Times New Roman" panose="02020603050405020304" pitchFamily="18" charset="0"/>
                <a:cs typeface="Times New Roman" panose="02020603050405020304" pitchFamily="18" charset="0"/>
              </a:rPr>
              <a:t> </a:t>
            </a:r>
            <a:r>
              <a:rPr lang="en-US" sz="2400" b="1" dirty="0" err="1">
                <a:solidFill>
                  <a:srgbClr val="120802"/>
                </a:solidFill>
                <a:latin typeface="Times New Roman" panose="02020603050405020304" pitchFamily="18" charset="0"/>
                <a:cs typeface="Times New Roman" panose="02020603050405020304" pitchFamily="18" charset="0"/>
              </a:rPr>
              <a:t>trên</a:t>
            </a:r>
            <a:r>
              <a:rPr lang="en-US" sz="2400" b="1" dirty="0">
                <a:solidFill>
                  <a:srgbClr val="120802"/>
                </a:solidFill>
                <a:latin typeface="Times New Roman" panose="02020603050405020304" pitchFamily="18" charset="0"/>
                <a:cs typeface="Times New Roman" panose="02020603050405020304" pitchFamily="18" charset="0"/>
              </a:rPr>
              <a:t> </a:t>
            </a:r>
            <a:r>
              <a:rPr lang="en-US" sz="2400" b="1" dirty="0" err="1">
                <a:solidFill>
                  <a:srgbClr val="120802"/>
                </a:solidFill>
                <a:latin typeface="Times New Roman" panose="02020603050405020304" pitchFamily="18" charset="0"/>
                <a:cs typeface="Times New Roman" panose="02020603050405020304" pitchFamily="18" charset="0"/>
              </a:rPr>
              <a:t>ứng</a:t>
            </a:r>
            <a:r>
              <a:rPr lang="en-US" sz="2400" b="1" dirty="0">
                <a:solidFill>
                  <a:srgbClr val="120802"/>
                </a:solidFill>
                <a:latin typeface="Times New Roman" panose="02020603050405020304" pitchFamily="18" charset="0"/>
                <a:cs typeface="Times New Roman" panose="02020603050405020304" pitchFamily="18" charset="0"/>
              </a:rPr>
              <a:t> </a:t>
            </a:r>
            <a:r>
              <a:rPr lang="en-US" sz="2400" b="1" dirty="0" err="1">
                <a:solidFill>
                  <a:srgbClr val="120802"/>
                </a:solidFill>
                <a:latin typeface="Times New Roman" panose="02020603050405020304" pitchFamily="18" charset="0"/>
                <a:cs typeface="Times New Roman" panose="02020603050405020304" pitchFamily="18" charset="0"/>
              </a:rPr>
              <a:t>dụng</a:t>
            </a:r>
            <a:r>
              <a:rPr lang="en-US" sz="2400" b="1" dirty="0">
                <a:solidFill>
                  <a:srgbClr val="120802"/>
                </a:solidFill>
                <a:latin typeface="Times New Roman" panose="02020603050405020304" pitchFamily="18" charset="0"/>
                <a:cs typeface="Times New Roman" panose="02020603050405020304" pitchFamily="18" charset="0"/>
              </a:rPr>
              <a:t> Padlet.</a:t>
            </a:r>
          </a:p>
          <a:p>
            <a:pPr marL="285750" indent="-285750" algn="just">
              <a:lnSpc>
                <a:spcPct val="150000"/>
              </a:lnSpc>
              <a:buFontTx/>
              <a:buChar char="-"/>
            </a:pPr>
            <a:r>
              <a:rPr lang="en-US" sz="2400" b="1" dirty="0" err="1">
                <a:solidFill>
                  <a:srgbClr val="120802"/>
                </a:solidFill>
                <a:latin typeface="Times New Roman" panose="02020603050405020304" pitchFamily="18" charset="0"/>
                <a:cs typeface="Times New Roman" panose="02020603050405020304" pitchFamily="18" charset="0"/>
              </a:rPr>
              <a:t>Thời</a:t>
            </a:r>
            <a:r>
              <a:rPr lang="en-US" sz="2400" b="1" dirty="0">
                <a:solidFill>
                  <a:srgbClr val="120802"/>
                </a:solidFill>
                <a:latin typeface="Times New Roman" panose="02020603050405020304" pitchFamily="18" charset="0"/>
                <a:cs typeface="Times New Roman" panose="02020603050405020304" pitchFamily="18" charset="0"/>
              </a:rPr>
              <a:t> </a:t>
            </a:r>
            <a:r>
              <a:rPr lang="en-US" sz="2400" b="1" dirty="0" err="1">
                <a:solidFill>
                  <a:srgbClr val="120802"/>
                </a:solidFill>
                <a:latin typeface="Times New Roman" panose="02020603050405020304" pitchFamily="18" charset="0"/>
                <a:cs typeface="Times New Roman" panose="02020603050405020304" pitchFamily="18" charset="0"/>
              </a:rPr>
              <a:t>gian</a:t>
            </a:r>
            <a:r>
              <a:rPr lang="en-US" sz="2400" b="1" dirty="0">
                <a:solidFill>
                  <a:srgbClr val="120802"/>
                </a:solidFill>
                <a:latin typeface="Times New Roman" panose="02020603050405020304" pitchFamily="18" charset="0"/>
                <a:cs typeface="Times New Roman" panose="02020603050405020304" pitchFamily="18" charset="0"/>
              </a:rPr>
              <a:t>: 3 </a:t>
            </a:r>
            <a:r>
              <a:rPr lang="en-US" sz="2400" b="1" dirty="0" err="1">
                <a:solidFill>
                  <a:srgbClr val="120802"/>
                </a:solidFill>
                <a:latin typeface="Times New Roman" panose="02020603050405020304" pitchFamily="18" charset="0"/>
                <a:cs typeface="Times New Roman" panose="02020603050405020304" pitchFamily="18" charset="0"/>
              </a:rPr>
              <a:t>phút</a:t>
            </a:r>
            <a:endParaRPr lang="en-US" sz="2400" b="1" dirty="0">
              <a:solidFill>
                <a:srgbClr val="120802"/>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164B645-B1B0-F4AD-24B5-8EAE23B867FF}"/>
              </a:ext>
            </a:extLst>
          </p:cNvPr>
          <p:cNvSpPr/>
          <p:nvPr/>
        </p:nvSpPr>
        <p:spPr>
          <a:xfrm>
            <a:off x="375847" y="1355464"/>
            <a:ext cx="3077358" cy="257107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753F99B9-AEF9-E9F5-9CB5-921C575EAF6A}"/>
              </a:ext>
            </a:extLst>
          </p:cNvPr>
          <p:cNvSpPr>
            <a:spLocks noGrp="1"/>
          </p:cNvSpPr>
          <p:nvPr>
            <p:ph type="title"/>
          </p:nvPr>
        </p:nvSpPr>
        <p:spPr>
          <a:xfrm>
            <a:off x="483424" y="2486396"/>
            <a:ext cx="3018028" cy="572700"/>
          </a:xfrm>
        </p:spPr>
        <p:txBody>
          <a:bodyPr/>
          <a:lstStyle/>
          <a:p>
            <a:pPr algn="l"/>
            <a:r>
              <a:rPr lang="en-US" sz="2000" b="1" dirty="0" err="1">
                <a:solidFill>
                  <a:srgbClr val="120802"/>
                </a:solidFill>
                <a:latin typeface="Times New Roman" panose="02020603050405020304" pitchFamily="18" charset="0"/>
                <a:cs typeface="Times New Roman" panose="02020603050405020304" pitchFamily="18" charset="0"/>
              </a:rPr>
              <a:t>Quét</a:t>
            </a:r>
            <a:r>
              <a:rPr lang="en-US" sz="2000" b="1" dirty="0">
                <a:solidFill>
                  <a:srgbClr val="120802"/>
                </a:solidFill>
                <a:latin typeface="Times New Roman" panose="02020603050405020304" pitchFamily="18" charset="0"/>
                <a:cs typeface="Times New Roman" panose="02020603050405020304" pitchFamily="18" charset="0"/>
              </a:rPr>
              <a:t> </a:t>
            </a:r>
            <a:r>
              <a:rPr lang="en-US" sz="2000" b="1" dirty="0" err="1">
                <a:solidFill>
                  <a:srgbClr val="120802"/>
                </a:solidFill>
                <a:latin typeface="Times New Roman" panose="02020603050405020304" pitchFamily="18" charset="0"/>
                <a:cs typeface="Times New Roman" panose="02020603050405020304" pitchFamily="18" charset="0"/>
              </a:rPr>
              <a:t>mã</a:t>
            </a:r>
            <a:r>
              <a:rPr lang="en-US" sz="2000" b="1" dirty="0">
                <a:solidFill>
                  <a:srgbClr val="120802"/>
                </a:solidFill>
                <a:latin typeface="Times New Roman" panose="02020603050405020304" pitchFamily="18" charset="0"/>
                <a:cs typeface="Times New Roman" panose="02020603050405020304" pitchFamily="18" charset="0"/>
              </a:rPr>
              <a:t> QR </a:t>
            </a:r>
            <a:r>
              <a:rPr lang="en-US" sz="2000" b="1" dirty="0" err="1">
                <a:solidFill>
                  <a:srgbClr val="120802"/>
                </a:solidFill>
                <a:latin typeface="Times New Roman" panose="02020603050405020304" pitchFamily="18" charset="0"/>
                <a:cs typeface="Times New Roman" panose="02020603050405020304" pitchFamily="18" charset="0"/>
              </a:rPr>
              <a:t>hoàn</a:t>
            </a:r>
            <a:r>
              <a:rPr lang="en-US" sz="2000" b="1" dirty="0">
                <a:solidFill>
                  <a:srgbClr val="120802"/>
                </a:solidFill>
                <a:latin typeface="Times New Roman" panose="02020603050405020304" pitchFamily="18" charset="0"/>
                <a:cs typeface="Times New Roman" panose="02020603050405020304" pitchFamily="18" charset="0"/>
              </a:rPr>
              <a:t> </a:t>
            </a:r>
            <a:r>
              <a:rPr lang="en-US" sz="2000" b="1" dirty="0" err="1">
                <a:solidFill>
                  <a:srgbClr val="120802"/>
                </a:solidFill>
                <a:latin typeface="Times New Roman" panose="02020603050405020304" pitchFamily="18" charset="0"/>
                <a:cs typeface="Times New Roman" panose="02020603050405020304" pitchFamily="18" charset="0"/>
              </a:rPr>
              <a:t>thiện</a:t>
            </a:r>
            <a:r>
              <a:rPr lang="en-US" sz="2000" b="1" dirty="0">
                <a:solidFill>
                  <a:srgbClr val="120802"/>
                </a:solidFill>
                <a:latin typeface="Times New Roman" panose="02020603050405020304" pitchFamily="18" charset="0"/>
                <a:cs typeface="Times New Roman" panose="02020603050405020304" pitchFamily="18" charset="0"/>
              </a:rPr>
              <a:t> </a:t>
            </a:r>
            <a:r>
              <a:rPr lang="en-US" sz="2000" b="1" dirty="0" err="1">
                <a:solidFill>
                  <a:srgbClr val="120802"/>
                </a:solidFill>
                <a:latin typeface="Times New Roman" panose="02020603050405020304" pitchFamily="18" charset="0"/>
                <a:cs typeface="Times New Roman" panose="02020603050405020304" pitchFamily="18" charset="0"/>
              </a:rPr>
              <a:t>Phiếu</a:t>
            </a:r>
            <a:r>
              <a:rPr lang="en-US" sz="2000" b="1" dirty="0">
                <a:solidFill>
                  <a:srgbClr val="120802"/>
                </a:solidFill>
                <a:latin typeface="Times New Roman" panose="02020603050405020304" pitchFamily="18" charset="0"/>
                <a:cs typeface="Times New Roman" panose="02020603050405020304" pitchFamily="18" charset="0"/>
              </a:rPr>
              <a:t> </a:t>
            </a:r>
            <a:r>
              <a:rPr lang="en-US" sz="2000" b="1" dirty="0" err="1">
                <a:solidFill>
                  <a:srgbClr val="120802"/>
                </a:solidFill>
                <a:latin typeface="Times New Roman" panose="02020603050405020304" pitchFamily="18" charset="0"/>
                <a:cs typeface="Times New Roman" panose="02020603050405020304" pitchFamily="18" charset="0"/>
              </a:rPr>
              <a:t>học</a:t>
            </a:r>
            <a:r>
              <a:rPr lang="en-US" sz="2000" b="1" dirty="0">
                <a:solidFill>
                  <a:srgbClr val="120802"/>
                </a:solidFill>
                <a:latin typeface="Times New Roman" panose="02020603050405020304" pitchFamily="18" charset="0"/>
                <a:cs typeface="Times New Roman" panose="02020603050405020304" pitchFamily="18" charset="0"/>
              </a:rPr>
              <a:t> </a:t>
            </a:r>
            <a:r>
              <a:rPr lang="en-US" sz="2000" b="1" dirty="0" err="1">
                <a:solidFill>
                  <a:srgbClr val="120802"/>
                </a:solidFill>
                <a:latin typeface="Times New Roman" panose="02020603050405020304" pitchFamily="18" charset="0"/>
                <a:cs typeface="Times New Roman" panose="02020603050405020304" pitchFamily="18" charset="0"/>
              </a:rPr>
              <a:t>tập</a:t>
            </a:r>
            <a:br>
              <a:rPr lang="en-US" sz="2000" b="1" dirty="0">
                <a:solidFill>
                  <a:srgbClr val="120802"/>
                </a:solidFill>
                <a:latin typeface="Times New Roman" panose="02020603050405020304" pitchFamily="18" charset="0"/>
                <a:cs typeface="Times New Roman" panose="02020603050405020304" pitchFamily="18" charset="0"/>
              </a:rPr>
            </a:br>
            <a:br>
              <a:rPr lang="en-US" sz="2000" b="1" dirty="0">
                <a:solidFill>
                  <a:srgbClr val="120802"/>
                </a:solidFill>
                <a:latin typeface="Times New Roman" panose="02020603050405020304" pitchFamily="18" charset="0"/>
                <a:cs typeface="Times New Roman" panose="02020603050405020304" pitchFamily="18" charset="0"/>
              </a:rPr>
            </a:br>
            <a:r>
              <a:rPr lang="en-US" sz="2000" b="1" dirty="0">
                <a:solidFill>
                  <a:srgbClr val="120802"/>
                </a:solidFill>
                <a:latin typeface="Times New Roman" panose="02020603050405020304" pitchFamily="18" charset="0"/>
                <a:cs typeface="Times New Roman" panose="02020603050405020304" pitchFamily="18" charset="0"/>
              </a:rPr>
              <a:t>- </a:t>
            </a:r>
            <a:r>
              <a:rPr lang="en-US" sz="2000" b="1" dirty="0" err="1">
                <a:solidFill>
                  <a:srgbClr val="120802"/>
                </a:solidFill>
                <a:latin typeface="Times New Roman" panose="02020603050405020304" pitchFamily="18" charset="0"/>
                <a:cs typeface="Times New Roman" panose="02020603050405020304" pitchFamily="18" charset="0"/>
              </a:rPr>
              <a:t>Thời</a:t>
            </a:r>
            <a:r>
              <a:rPr lang="en-US" sz="2000" b="1" dirty="0">
                <a:solidFill>
                  <a:srgbClr val="120802"/>
                </a:solidFill>
                <a:latin typeface="Times New Roman" panose="02020603050405020304" pitchFamily="18" charset="0"/>
                <a:cs typeface="Times New Roman" panose="02020603050405020304" pitchFamily="18" charset="0"/>
              </a:rPr>
              <a:t> </a:t>
            </a:r>
            <a:r>
              <a:rPr lang="en-US" sz="2000" b="1" dirty="0" err="1">
                <a:solidFill>
                  <a:srgbClr val="120802"/>
                </a:solidFill>
                <a:latin typeface="Times New Roman" panose="02020603050405020304" pitchFamily="18" charset="0"/>
                <a:cs typeface="Times New Roman" panose="02020603050405020304" pitchFamily="18" charset="0"/>
              </a:rPr>
              <a:t>gian</a:t>
            </a:r>
            <a:r>
              <a:rPr lang="en-US" sz="2000" b="1" dirty="0">
                <a:solidFill>
                  <a:srgbClr val="120802"/>
                </a:solidFill>
                <a:latin typeface="Times New Roman" panose="02020603050405020304" pitchFamily="18" charset="0"/>
                <a:cs typeface="Times New Roman" panose="02020603050405020304" pitchFamily="18" charset="0"/>
              </a:rPr>
              <a:t>: 3 </a:t>
            </a:r>
            <a:r>
              <a:rPr lang="en-US" sz="2000" b="1" dirty="0" err="1">
                <a:solidFill>
                  <a:srgbClr val="120802"/>
                </a:solidFill>
                <a:latin typeface="Times New Roman" panose="02020603050405020304" pitchFamily="18" charset="0"/>
                <a:cs typeface="Times New Roman" panose="02020603050405020304" pitchFamily="18" charset="0"/>
              </a:rPr>
              <a:t>phút</a:t>
            </a:r>
            <a:endParaRPr lang="en-US" sz="2000" b="1" dirty="0">
              <a:solidFill>
                <a:srgbClr val="120802"/>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E7409FB9-7B66-9727-2D22-D5BD56513CCD}"/>
              </a:ext>
            </a:extLst>
          </p:cNvPr>
          <p:cNvPicPr>
            <a:picLocks noChangeAspect="1"/>
          </p:cNvPicPr>
          <p:nvPr/>
        </p:nvPicPr>
        <p:blipFill>
          <a:blip r:embed="rId2"/>
          <a:stretch>
            <a:fillRect/>
          </a:stretch>
        </p:blipFill>
        <p:spPr>
          <a:xfrm>
            <a:off x="5227542" y="720761"/>
            <a:ext cx="3540611" cy="3540611"/>
          </a:xfrm>
          <a:prstGeom prst="rect">
            <a:avLst/>
          </a:prstGeom>
        </p:spPr>
      </p:pic>
      <p:cxnSp>
        <p:nvCxnSpPr>
          <p:cNvPr id="11" name="Connector: Elbow 10">
            <a:extLst>
              <a:ext uri="{FF2B5EF4-FFF2-40B4-BE49-F238E27FC236}">
                <a16:creationId xmlns:a16="http://schemas.microsoft.com/office/drawing/2014/main" id="{1AA906DD-6F4C-3B71-9B0D-0464742CB44D}"/>
              </a:ext>
            </a:extLst>
          </p:cNvPr>
          <p:cNvCxnSpPr>
            <a:stCxn id="2" idx="3"/>
          </p:cNvCxnSpPr>
          <p:nvPr/>
        </p:nvCxnSpPr>
        <p:spPr>
          <a:xfrm>
            <a:off x="3501452" y="2772746"/>
            <a:ext cx="1597673" cy="712732"/>
          </a:xfrm>
          <a:prstGeom prst="bentConnector3">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8548012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730B5-C7ED-0C62-AFBE-FB4A9193385E}"/>
              </a:ext>
            </a:extLst>
          </p:cNvPr>
          <p:cNvSpPr>
            <a:spLocks noGrp="1"/>
          </p:cNvSpPr>
          <p:nvPr>
            <p:ph type="title"/>
          </p:nvPr>
        </p:nvSpPr>
        <p:spPr>
          <a:xfrm>
            <a:off x="720000" y="201369"/>
            <a:ext cx="7704000" cy="572700"/>
          </a:xfrm>
        </p:spPr>
        <p:txBody>
          <a:bodyPr/>
          <a:lstStyle/>
          <a:p>
            <a:r>
              <a:rPr lang="en-US" b="1" dirty="0">
                <a:solidFill>
                  <a:srgbClr val="C00000"/>
                </a:solidFill>
                <a:latin typeface="Times New Roman" panose="02020603050405020304" pitchFamily="18" charset="0"/>
                <a:cs typeface="Times New Roman" panose="02020603050405020304" pitchFamily="18" charset="0"/>
              </a:rPr>
              <a:t>YẾU TỐ PHI HƯ CẤU</a:t>
            </a:r>
          </a:p>
        </p:txBody>
      </p:sp>
      <p:sp>
        <p:nvSpPr>
          <p:cNvPr id="3" name="Rectangle: Rounded Corners 2">
            <a:extLst>
              <a:ext uri="{FF2B5EF4-FFF2-40B4-BE49-F238E27FC236}">
                <a16:creationId xmlns:a16="http://schemas.microsoft.com/office/drawing/2014/main" id="{CBAFD565-5350-3308-7C29-03DCEF2F9588}"/>
              </a:ext>
            </a:extLst>
          </p:cNvPr>
          <p:cNvSpPr/>
          <p:nvPr/>
        </p:nvSpPr>
        <p:spPr>
          <a:xfrm>
            <a:off x="720000" y="935915"/>
            <a:ext cx="7704000" cy="38125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algn="just">
              <a:spcAft>
                <a:spcPts val="800"/>
              </a:spcAft>
            </a:pPr>
            <a:r>
              <a:rPr lang="vi-VN" sz="1800" kern="100" dirty="0">
                <a:solidFill>
                  <a:srgbClr val="000000"/>
                </a:solidFill>
                <a:effectLst/>
                <a:latin typeface="Times New Roman" panose="02020603050405020304" pitchFamily="18" charset="0"/>
                <a:ea typeface="Times New Roman" panose="02020603050405020304" pitchFamily="18" charset="0"/>
              </a:rPr>
              <a:t>- </a:t>
            </a:r>
            <a:r>
              <a:rPr lang="vi-VN" sz="2000" b="1" kern="100" dirty="0">
                <a:solidFill>
                  <a:srgbClr val="000000"/>
                </a:solidFill>
                <a:effectLst/>
                <a:latin typeface="Times New Roman" panose="02020603050405020304" pitchFamily="18" charset="0"/>
                <a:ea typeface="Times New Roman" panose="02020603050405020304" pitchFamily="18" charset="0"/>
              </a:rPr>
              <a:t>Ngôi kể, người kể chuyện</a:t>
            </a:r>
            <a:r>
              <a:rPr lang="en-US" sz="2000" b="1" kern="100" dirty="0">
                <a:solidFill>
                  <a:srgbClr val="000000"/>
                </a:solidFill>
                <a:effectLst/>
                <a:latin typeface="Times New Roman" panose="02020603050405020304" pitchFamily="18" charset="0"/>
                <a:ea typeface="Times New Roman" panose="02020603050405020304" pitchFamily="18" charset="0"/>
              </a:rPr>
              <a:t>: </a:t>
            </a:r>
            <a:r>
              <a:rPr lang="vi-VN" sz="2000" kern="100"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p>
            <a:pPr marL="0" marR="0" algn="just">
              <a:lnSpc>
                <a:spcPct val="115000"/>
              </a:lnSpc>
              <a:spcAft>
                <a:spcPts val="800"/>
              </a:spcAft>
            </a:pPr>
            <a:r>
              <a:rPr lang="vi-VN" sz="2000" kern="100" dirty="0">
                <a:solidFill>
                  <a:srgbClr val="000000"/>
                </a:solidFill>
                <a:effectLst/>
                <a:latin typeface="Times New Roman" panose="02020603050405020304" pitchFamily="18" charset="0"/>
                <a:ea typeface="Times New Roman" panose="02020603050405020304" pitchFamily="18" charset="0"/>
              </a:rPr>
              <a:t>+ Người kể chuyện có tên tuổi, nghề nghiệp cụ thể. Đó là Din-na Cô-si-ắc (Zina Kosyak) - một thợ làm tóc.</a:t>
            </a:r>
            <a:endParaRPr lang="en-US" sz="2000" dirty="0">
              <a:effectLst/>
              <a:latin typeface="Times New Roman" panose="02020603050405020304" pitchFamily="18" charset="0"/>
              <a:ea typeface="Times New Roman" panose="02020603050405020304" pitchFamily="18" charset="0"/>
            </a:endParaRPr>
          </a:p>
          <a:p>
            <a:pPr marL="0" marR="0" algn="just">
              <a:lnSpc>
                <a:spcPct val="115000"/>
              </a:lnSpc>
              <a:spcAft>
                <a:spcPts val="800"/>
              </a:spcAft>
            </a:pPr>
            <a:r>
              <a:rPr lang="vi-VN" sz="2000" kern="100" dirty="0">
                <a:solidFill>
                  <a:srgbClr val="000000"/>
                </a:solidFill>
                <a:effectLst/>
                <a:latin typeface="Times New Roman" panose="02020603050405020304" pitchFamily="18" charset="0"/>
                <a:ea typeface="Times New Roman" panose="02020603050405020304" pitchFamily="18" charset="0"/>
              </a:rPr>
              <a:t>+ Câu chuyện gắn với tuổi thơ của người kể (lúc bấy giờ mới tám tuổi). Vào thời điểm kể lại câu chuyện cho tác giả nghe, người kể đã năm mươi mốt tuổi.</a:t>
            </a:r>
            <a:endParaRPr lang="en-US" sz="2000" dirty="0">
              <a:effectLst/>
              <a:latin typeface="Times New Roman" panose="02020603050405020304" pitchFamily="18" charset="0"/>
              <a:ea typeface="Times New Roman" panose="02020603050405020304" pitchFamily="18" charset="0"/>
            </a:endParaRPr>
          </a:p>
          <a:p>
            <a:r>
              <a:rPr lang="vi-VN" sz="2000" kern="100" dirty="0">
                <a:solidFill>
                  <a:srgbClr val="000000"/>
                </a:solidFill>
                <a:effectLst/>
                <a:latin typeface="Times New Roman" panose="02020603050405020304" pitchFamily="18" charset="0"/>
                <a:ea typeface="Times New Roman" panose="02020603050405020304" pitchFamily="18" charset="0"/>
              </a:rPr>
              <a:t>+ Câu chuyện được kể bởi người kể chuyện ngôi thứ nhất, điều đó cho thấy những sự kiện được kể lại gắn với trải nghiệm trực tiếp của người kể chứ không qua một nhân vật trung gian nào. </a:t>
            </a:r>
            <a:endParaRPr lang="en-US" sz="2000" dirty="0"/>
          </a:p>
        </p:txBody>
      </p:sp>
    </p:spTree>
    <p:extLst>
      <p:ext uri="{BB962C8B-B14F-4D97-AF65-F5344CB8AC3E}">
        <p14:creationId xmlns:p14="http://schemas.microsoft.com/office/powerpoint/2010/main" val="47146767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07014915-C8AF-8D56-5A03-F62575625935}"/>
              </a:ext>
            </a:extLst>
          </p:cNvPr>
          <p:cNvSpPr/>
          <p:nvPr/>
        </p:nvSpPr>
        <p:spPr>
          <a:xfrm>
            <a:off x="484093" y="731520"/>
            <a:ext cx="8208085" cy="157624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 name="Title 2">
            <a:extLst>
              <a:ext uri="{FF2B5EF4-FFF2-40B4-BE49-F238E27FC236}">
                <a16:creationId xmlns:a16="http://schemas.microsoft.com/office/drawing/2014/main" id="{30CE711E-3003-2581-68F1-C6FC5C902F40}"/>
              </a:ext>
            </a:extLst>
          </p:cNvPr>
          <p:cNvSpPr>
            <a:spLocks noGrp="1"/>
          </p:cNvSpPr>
          <p:nvPr>
            <p:ph type="title"/>
          </p:nvPr>
        </p:nvSpPr>
        <p:spPr>
          <a:xfrm flipH="1">
            <a:off x="338866" y="1144904"/>
            <a:ext cx="8466267" cy="1012200"/>
          </a:xfrm>
        </p:spPr>
        <p:txBody>
          <a:bodyPr/>
          <a:lstStyle/>
          <a:p>
            <a:pPr algn="ctr"/>
            <a:r>
              <a:rPr lang="en-US" sz="3000" b="1" dirty="0">
                <a:solidFill>
                  <a:srgbClr val="C00000"/>
                </a:solidFill>
                <a:latin typeface="Times New Roman" panose="02020603050405020304" pitchFamily="18" charset="0"/>
                <a:cs typeface="Times New Roman" panose="02020603050405020304" pitchFamily="18" charset="0"/>
              </a:rPr>
              <a:t>VĂN BẢN 2: “VÀ TÔI VẪN MUỐN MẸ…”</a:t>
            </a:r>
            <a:br>
              <a:rPr lang="en-US" sz="2400" b="1" dirty="0">
                <a:solidFill>
                  <a:srgbClr val="C00000"/>
                </a:solidFill>
                <a:latin typeface="Times New Roman" panose="02020603050405020304" pitchFamily="18" charset="0"/>
                <a:cs typeface="Times New Roman" panose="02020603050405020304" pitchFamily="18" charset="0"/>
              </a:rPr>
            </a:br>
            <a:r>
              <a:rPr lang="en-US" sz="2400" b="1" dirty="0">
                <a:solidFill>
                  <a:srgbClr val="C00000"/>
                </a:solidFill>
                <a:latin typeface="Times New Roman" panose="02020603050405020304" pitchFamily="18" charset="0"/>
                <a:cs typeface="Times New Roman" panose="02020603050405020304" pitchFamily="18" charset="0"/>
              </a:rPr>
              <a:t>(</a:t>
            </a:r>
            <a:r>
              <a:rPr lang="en-US" sz="2400" b="1" dirty="0" err="1">
                <a:solidFill>
                  <a:srgbClr val="C00000"/>
                </a:solidFill>
                <a:latin typeface="Times New Roman" panose="02020603050405020304" pitchFamily="18" charset="0"/>
                <a:cs typeface="Times New Roman" panose="02020603050405020304" pitchFamily="18" charset="0"/>
              </a:rPr>
              <a:t>Trích</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Những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nhân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chứng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cuối</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cùng</a:t>
            </a:r>
            <a:r>
              <a:rPr lang="en-US" sz="2400" b="1" dirty="0">
                <a:solidFill>
                  <a:srgbClr val="C00000"/>
                </a:solidFill>
                <a:latin typeface="Times New Roman" panose="02020603050405020304" pitchFamily="18" charset="0"/>
                <a:cs typeface="Times New Roman" panose="02020603050405020304" pitchFamily="18" charset="0"/>
              </a:rPr>
              <a:t> – Solo </a:t>
            </a:r>
            <a:r>
              <a:rPr lang="en-US" sz="2400" b="1" dirty="0" err="1">
                <a:solidFill>
                  <a:srgbClr val="C00000"/>
                </a:solidFill>
                <a:latin typeface="Times New Roman" panose="02020603050405020304" pitchFamily="18" charset="0"/>
                <a:cs typeface="Times New Roman" panose="02020603050405020304" pitchFamily="18" charset="0"/>
              </a:rPr>
              <a:t>cho</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giọng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trẻ</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em</a:t>
            </a:r>
            <a:r>
              <a:rPr lang="en-US" sz="2400" b="1" dirty="0">
                <a:solidFill>
                  <a:srgbClr val="C00000"/>
                </a:solidFill>
                <a:latin typeface="Times New Roman" panose="02020603050405020304" pitchFamily="18" charset="0"/>
                <a:cs typeface="Times New Roman" panose="02020603050405020304" pitchFamily="18" charset="0"/>
              </a:rPr>
              <a:t>)</a:t>
            </a:r>
            <a:br>
              <a:rPr lang="en-US" sz="2400" b="1" dirty="0">
                <a:solidFill>
                  <a:srgbClr val="C00000"/>
                </a:solidFill>
                <a:latin typeface="Times New Roman" panose="02020603050405020304" pitchFamily="18" charset="0"/>
                <a:cs typeface="Times New Roman" panose="02020603050405020304" pitchFamily="18" charset="0"/>
              </a:rPr>
            </a:br>
            <a:r>
              <a:rPr lang="en-US" sz="2400" b="1" dirty="0">
                <a:solidFill>
                  <a:srgbClr val="C00000"/>
                </a:solidFill>
                <a:latin typeface="Times New Roman" panose="02020603050405020304" pitchFamily="18" charset="0"/>
                <a:cs typeface="Times New Roman" panose="02020603050405020304" pitchFamily="18" charset="0"/>
              </a:rPr>
              <a:t>                                    </a:t>
            </a:r>
            <a:r>
              <a:rPr lang="en-US" sz="2000" b="1" dirty="0">
                <a:solidFill>
                  <a:srgbClr val="C00000"/>
                </a:solidFill>
                <a:effectLst/>
                <a:latin typeface="Times New Roman" panose="02020603050405020304" pitchFamily="18" charset="0"/>
                <a:ea typeface="Times New Roman" panose="02020603050405020304" pitchFamily="18" charset="0"/>
              </a:rPr>
              <a:t>- XVÉT-LA-NA A-LẾCH-XI-Ê-VÍCH -</a:t>
            </a:r>
            <a:endParaRPr lang="en-US" sz="2000" b="1" dirty="0">
              <a:solidFill>
                <a:srgbClr val="C00000"/>
              </a:solidFill>
              <a:latin typeface="Times New Roman" panose="02020603050405020304" pitchFamily="18" charset="0"/>
              <a:cs typeface="Times New Roman" panose="02020603050405020304" pitchFamily="18" charset="0"/>
            </a:endParaRPr>
          </a:p>
        </p:txBody>
      </p:sp>
      <p:pic>
        <p:nvPicPr>
          <p:cNvPr id="8" name="Picture Placeholder 7">
            <a:extLst>
              <a:ext uri="{FF2B5EF4-FFF2-40B4-BE49-F238E27FC236}">
                <a16:creationId xmlns:a16="http://schemas.microsoft.com/office/drawing/2014/main" id="{D1D6411D-9BC8-448E-66F9-8BEF19D4A0C2}"/>
              </a:ext>
            </a:extLst>
          </p:cNvPr>
          <p:cNvPicPr>
            <a:picLocks noGrp="1" noChangeAspect="1"/>
          </p:cNvPicPr>
          <p:nvPr>
            <p:ph type="pic" idx="2"/>
          </p:nvPr>
        </p:nvPicPr>
        <p:blipFill>
          <a:blip r:embed="rId2"/>
          <a:srcRect l="26140" r="26140"/>
          <a:stretch>
            <a:fillRect/>
          </a:stretch>
        </p:blipFill>
        <p:spPr>
          <a:xfrm>
            <a:off x="6174604" y="2729077"/>
            <a:ext cx="2630529" cy="2026751"/>
          </a:xfrm>
        </p:spPr>
      </p:pic>
      <p:pic>
        <p:nvPicPr>
          <p:cNvPr id="10" name="Picture Placeholder 9">
            <a:extLst>
              <a:ext uri="{FF2B5EF4-FFF2-40B4-BE49-F238E27FC236}">
                <a16:creationId xmlns:a16="http://schemas.microsoft.com/office/drawing/2014/main" id="{FB2D38C6-8A3B-7D48-F6BE-5D02D14281D4}"/>
              </a:ext>
            </a:extLst>
          </p:cNvPr>
          <p:cNvPicPr>
            <a:picLocks noGrp="1" noChangeAspect="1"/>
          </p:cNvPicPr>
          <p:nvPr>
            <p:ph type="pic" idx="3"/>
          </p:nvPr>
        </p:nvPicPr>
        <p:blipFill>
          <a:blip r:embed="rId3"/>
          <a:srcRect t="25612" b="25612"/>
          <a:stretch>
            <a:fillRect/>
          </a:stretch>
        </p:blipFill>
        <p:spPr>
          <a:xfrm>
            <a:off x="3256735" y="2835731"/>
            <a:ext cx="2630528" cy="1956339"/>
          </a:xfrm>
        </p:spPr>
      </p:pic>
      <p:pic>
        <p:nvPicPr>
          <p:cNvPr id="12" name="Picture 11">
            <a:extLst>
              <a:ext uri="{FF2B5EF4-FFF2-40B4-BE49-F238E27FC236}">
                <a16:creationId xmlns:a16="http://schemas.microsoft.com/office/drawing/2014/main" id="{8BA75242-3537-39C5-8ADA-DDABBE20C105}"/>
              </a:ext>
            </a:extLst>
          </p:cNvPr>
          <p:cNvPicPr>
            <a:picLocks noChangeAspect="1"/>
          </p:cNvPicPr>
          <p:nvPr/>
        </p:nvPicPr>
        <p:blipFill>
          <a:blip r:embed="rId4"/>
          <a:stretch>
            <a:fillRect/>
          </a:stretch>
        </p:blipFill>
        <p:spPr>
          <a:xfrm>
            <a:off x="338866" y="2799487"/>
            <a:ext cx="2630529" cy="20288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77655137"/>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D76C425-9CBF-1D4D-96BC-8DF8F59D5541}"/>
              </a:ext>
            </a:extLst>
          </p:cNvPr>
          <p:cNvSpPr txBox="1"/>
          <p:nvPr/>
        </p:nvSpPr>
        <p:spPr>
          <a:xfrm>
            <a:off x="2345167" y="217852"/>
            <a:ext cx="4840940" cy="553998"/>
          </a:xfrm>
          <a:prstGeom prst="rect">
            <a:avLst/>
          </a:prstGeom>
          <a:noFill/>
        </p:spPr>
        <p:txBody>
          <a:bodyPr wrap="square">
            <a:spAutoFit/>
          </a:bodyPr>
          <a:lstStyle/>
          <a:p>
            <a:r>
              <a:rPr kumimoji="0" lang="en-US" sz="30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Sofia"/>
              </a:rPr>
              <a:t>YẾU TỐ PHI HƯ CẤU</a:t>
            </a:r>
            <a:endParaRPr lang="en-US" dirty="0"/>
          </a:p>
        </p:txBody>
      </p:sp>
      <p:sp>
        <p:nvSpPr>
          <p:cNvPr id="11" name="Rectangle: Rounded Corners 10">
            <a:extLst>
              <a:ext uri="{FF2B5EF4-FFF2-40B4-BE49-F238E27FC236}">
                <a16:creationId xmlns:a16="http://schemas.microsoft.com/office/drawing/2014/main" id="{D6110077-87B2-1057-D504-F098E9FDAB6E}"/>
              </a:ext>
            </a:extLst>
          </p:cNvPr>
          <p:cNvSpPr/>
          <p:nvPr/>
        </p:nvSpPr>
        <p:spPr>
          <a:xfrm>
            <a:off x="601666" y="914399"/>
            <a:ext cx="7704000" cy="38125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ct val="115000"/>
              </a:lnSpc>
              <a:spcAft>
                <a:spcPts val="800"/>
              </a:spcAft>
            </a:pPr>
            <a:r>
              <a:rPr lang="vi-VN" sz="1800" kern="100" dirty="0">
                <a:solidFill>
                  <a:srgbClr val="000000"/>
                </a:solidFill>
                <a:effectLst/>
                <a:latin typeface="Times New Roman" panose="02020603050405020304" pitchFamily="18" charset="0"/>
                <a:ea typeface="Times New Roman" panose="02020603050405020304" pitchFamily="18" charset="0"/>
              </a:rPr>
              <a:t>- </a:t>
            </a:r>
            <a:r>
              <a:rPr lang="vi-VN" sz="1800" b="1" kern="100" dirty="0">
                <a:solidFill>
                  <a:srgbClr val="000000"/>
                </a:solidFill>
                <a:effectLst/>
                <a:latin typeface="Times New Roman" panose="02020603050405020304" pitchFamily="18" charset="0"/>
                <a:ea typeface="Times New Roman" panose="02020603050405020304" pitchFamily="18" charset="0"/>
              </a:rPr>
              <a:t>Bức tranh cuộc sống được tái hiện trong văn bản</a:t>
            </a:r>
            <a:r>
              <a:rPr lang="en-US" sz="1800" b="1" kern="1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0" marR="0" algn="just">
              <a:lnSpc>
                <a:spcPct val="115000"/>
              </a:lnSpc>
              <a:spcAft>
                <a:spcPts val="800"/>
              </a:spcAft>
            </a:pPr>
            <a:r>
              <a:rPr lang="vi-VN" sz="2000" kern="100" dirty="0">
                <a:solidFill>
                  <a:srgbClr val="000000"/>
                </a:solidFill>
                <a:effectLst/>
                <a:latin typeface="Times New Roman" panose="02020603050405020304" pitchFamily="18" charset="0"/>
                <a:ea typeface="Times New Roman" panose="02020603050405020304" pitchFamily="18" charset="0"/>
              </a:rPr>
              <a:t>+ Những ngày đau thương, đói khát, hãi hùng và thiếu thốn tình mẹ của bao đứa trẻ trong chiến tranh khốc</a:t>
            </a:r>
            <a:r>
              <a:rPr lang="en-US" sz="2000" kern="100" dirty="0">
                <a:solidFill>
                  <a:srgbClr val="000000"/>
                </a:solidFill>
                <a:effectLst/>
                <a:latin typeface="Times New Roman" panose="02020603050405020304" pitchFamily="18" charset="0"/>
                <a:ea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rPr>
              <a:t>liệt</a:t>
            </a:r>
            <a:r>
              <a:rPr lang="en-US" sz="2000" kern="1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marL="0" marR="0" algn="just">
              <a:lnSpc>
                <a:spcPct val="115000"/>
              </a:lnSpc>
              <a:spcAft>
                <a:spcPts val="800"/>
              </a:spcAft>
            </a:pPr>
            <a:r>
              <a:rPr lang="vi-VN" sz="2000" kern="100" dirty="0">
                <a:solidFill>
                  <a:srgbClr val="000000"/>
                </a:solidFill>
                <a:effectLst/>
                <a:latin typeface="Times New Roman" panose="02020603050405020304" pitchFamily="18" charset="0"/>
                <a:ea typeface="Times New Roman" panose="02020603050405020304" pitchFamily="18" charset="0"/>
              </a:rPr>
              <a:t>+ Lần đầu tiên, đứa bé biết đến từ "chết chóc".</a:t>
            </a:r>
            <a:endParaRPr lang="en-US" sz="2000" dirty="0">
              <a:effectLst/>
              <a:latin typeface="Times New Roman" panose="02020603050405020304" pitchFamily="18" charset="0"/>
              <a:ea typeface="Times New Roman" panose="02020603050405020304" pitchFamily="18" charset="0"/>
            </a:endParaRPr>
          </a:p>
          <a:p>
            <a:pPr marL="0" marR="0" algn="just">
              <a:lnSpc>
                <a:spcPct val="115000"/>
              </a:lnSpc>
              <a:spcAft>
                <a:spcPts val="800"/>
              </a:spcAft>
            </a:pPr>
            <a:r>
              <a:rPr lang="vi-VN" sz="2000" kern="100" dirty="0">
                <a:solidFill>
                  <a:srgbClr val="000000"/>
                </a:solidFill>
                <a:effectLst/>
                <a:latin typeface="Times New Roman" panose="02020603050405020304" pitchFamily="18" charset="0"/>
                <a:ea typeface="Times New Roman" panose="02020603050405020304" pitchFamily="18" charset="0"/>
              </a:rPr>
              <a:t>+ Trên tàu, những đứa bé chứng kiến cảnh nhiều người lính bị thương</a:t>
            </a:r>
            <a:r>
              <a:rPr lang="en-US" sz="2000" kern="1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marL="0" marR="0" algn="just">
              <a:lnSpc>
                <a:spcPct val="115000"/>
              </a:lnSpc>
              <a:spcAft>
                <a:spcPts val="800"/>
              </a:spcAft>
            </a:pPr>
            <a:r>
              <a:rPr lang="vi-VN" sz="2000" kern="100" dirty="0">
                <a:solidFill>
                  <a:srgbClr val="000000"/>
                </a:solidFill>
                <a:effectLst/>
                <a:latin typeface="Times New Roman" panose="02020603050405020304" pitchFamily="18" charset="0"/>
                <a:ea typeface="Times New Roman" panose="02020603050405020304" pitchFamily="18" charset="0"/>
              </a:rPr>
              <a:t>+ Triền miên trong đói khát, người ta giết thịt cả con ngựa</a:t>
            </a:r>
            <a:r>
              <a:rPr lang="en-US" sz="2000" kern="100" dirty="0">
                <a:solidFill>
                  <a:srgbClr val="000000"/>
                </a:solidFill>
                <a:effectLst/>
                <a:latin typeface="Times New Roman" panose="02020603050405020304" pitchFamily="18" charset="0"/>
                <a:ea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rPr>
              <a:t>ăn</a:t>
            </a:r>
            <a:r>
              <a:rPr lang="en-US" sz="2000" kern="100" dirty="0">
                <a:solidFill>
                  <a:srgbClr val="000000"/>
                </a:solidFill>
                <a:effectLst/>
                <a:latin typeface="Times New Roman" panose="02020603050405020304" pitchFamily="18" charset="0"/>
                <a:ea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rPr>
              <a:t>cây</a:t>
            </a:r>
            <a:r>
              <a:rPr lang="en-US" sz="2000" kern="100" dirty="0">
                <a:solidFill>
                  <a:srgbClr val="000000"/>
                </a:solidFill>
                <a:effectLst/>
                <a:latin typeface="Times New Roman" panose="02020603050405020304" pitchFamily="18" charset="0"/>
                <a:ea typeface="Times New Roman" panose="02020603050405020304" pitchFamily="18" charset="0"/>
              </a:rPr>
              <a:t> </a:t>
            </a:r>
            <a:r>
              <a:rPr lang="en-US" sz="2000" kern="100" dirty="0" err="1">
                <a:solidFill>
                  <a:srgbClr val="000000"/>
                </a:solidFill>
                <a:effectLst/>
                <a:latin typeface="Times New Roman" panose="02020603050405020304" pitchFamily="18" charset="0"/>
                <a:ea typeface="Times New Roman" panose="02020603050405020304" pitchFamily="18" charset="0"/>
              </a:rPr>
              <a:t>cỏ</a:t>
            </a:r>
            <a:r>
              <a:rPr lang="en-US" sz="2000" kern="1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marL="0" marR="0" algn="just">
              <a:lnSpc>
                <a:spcPct val="115000"/>
              </a:lnSpc>
              <a:spcAft>
                <a:spcPts val="800"/>
              </a:spcAft>
            </a:pPr>
            <a:r>
              <a:rPr lang="vi-VN" sz="2000" kern="100" dirty="0">
                <a:solidFill>
                  <a:srgbClr val="000000"/>
                </a:solidFill>
                <a:effectLst/>
                <a:latin typeface="Times New Roman" panose="02020603050405020304" pitchFamily="18" charset="0"/>
                <a:ea typeface="Times New Roman" panose="02020603050405020304" pitchFamily="18" charset="0"/>
              </a:rPr>
              <a:t>+ Trong trại trẻ mồ côi, hàng chục đứa bé khóc rền gọi ba mẹ</a:t>
            </a:r>
            <a:r>
              <a:rPr lang="en-US" sz="2000" kern="1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08947800"/>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F3E2C-C86B-5443-3DC7-1383F1264372}"/>
              </a:ext>
            </a:extLst>
          </p:cNvPr>
          <p:cNvSpPr>
            <a:spLocks noGrp="1"/>
          </p:cNvSpPr>
          <p:nvPr>
            <p:ph type="title"/>
          </p:nvPr>
        </p:nvSpPr>
        <p:spPr>
          <a:xfrm>
            <a:off x="715383" y="548321"/>
            <a:ext cx="7745505" cy="667294"/>
          </a:xfrm>
        </p:spPr>
        <p:txBody>
          <a:bodyPr/>
          <a:lstStyle/>
          <a:p>
            <a:r>
              <a:rPr lang="en-US" sz="3200" b="1" dirty="0">
                <a:solidFill>
                  <a:srgbClr val="C00000"/>
                </a:solidFill>
                <a:latin typeface="Times New Roman" panose="02020603050405020304" pitchFamily="18" charset="0"/>
                <a:cs typeface="Times New Roman" panose="02020603050405020304" pitchFamily="18" charset="0"/>
              </a:rPr>
              <a:t>YẾU TỐ HƯ CẤU</a:t>
            </a:r>
          </a:p>
        </p:txBody>
      </p:sp>
      <p:sp>
        <p:nvSpPr>
          <p:cNvPr id="3" name="Rectangle: Rounded Corners 2">
            <a:extLst>
              <a:ext uri="{FF2B5EF4-FFF2-40B4-BE49-F238E27FC236}">
                <a16:creationId xmlns:a16="http://schemas.microsoft.com/office/drawing/2014/main" id="{BF07E112-11AB-50AA-0636-6304D225D914}"/>
              </a:ext>
            </a:extLst>
          </p:cNvPr>
          <p:cNvSpPr/>
          <p:nvPr/>
        </p:nvSpPr>
        <p:spPr>
          <a:xfrm>
            <a:off x="978944" y="1312434"/>
            <a:ext cx="7218381" cy="31304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R="0" algn="just">
              <a:lnSpc>
                <a:spcPct val="115000"/>
              </a:lnSpc>
              <a:spcAft>
                <a:spcPts val="800"/>
              </a:spcAft>
            </a:pPr>
            <a:endParaRPr lang="en-US" sz="2200" b="1" kern="100" dirty="0">
              <a:solidFill>
                <a:srgbClr val="000000"/>
              </a:solidFill>
              <a:effectLst/>
              <a:latin typeface="Times New Roman" panose="02020603050405020304" pitchFamily="18" charset="0"/>
              <a:ea typeface="Times New Roman" panose="02020603050405020304" pitchFamily="18" charset="0"/>
            </a:endParaRPr>
          </a:p>
          <a:p>
            <a:pPr marR="0" algn="just">
              <a:lnSpc>
                <a:spcPct val="115000"/>
              </a:lnSpc>
              <a:spcAft>
                <a:spcPts val="800"/>
              </a:spcAft>
            </a:pPr>
            <a:r>
              <a:rPr lang="en-US" sz="2200" b="1" kern="100" dirty="0">
                <a:solidFill>
                  <a:srgbClr val="000000"/>
                </a:solidFill>
                <a:effectLst/>
                <a:latin typeface="Times New Roman" panose="02020603050405020304" pitchFamily="18" charset="0"/>
                <a:ea typeface="Times New Roman" panose="02020603050405020304" pitchFamily="18" charset="0"/>
              </a:rPr>
              <a:t>- </a:t>
            </a:r>
            <a:r>
              <a:rPr lang="vi-VN" sz="2200" b="1" kern="100" dirty="0">
                <a:solidFill>
                  <a:srgbClr val="000000"/>
                </a:solidFill>
                <a:effectLst/>
                <a:latin typeface="Times New Roman" panose="02020603050405020304" pitchFamily="18" charset="0"/>
                <a:ea typeface="Times New Roman" panose="02020603050405020304" pitchFamily="18" charset="0"/>
              </a:rPr>
              <a:t>Vai trò của tác giả - yếu tố cá nhân trong tác phẩm</a:t>
            </a:r>
            <a:r>
              <a:rPr lang="en-US" sz="2200" b="1" dirty="0">
                <a:latin typeface="Times New Roman" panose="02020603050405020304" pitchFamily="18" charset="0"/>
                <a:ea typeface="Times New Roman" panose="02020603050405020304" pitchFamily="18" charset="0"/>
              </a:rPr>
              <a:t>: +</a:t>
            </a:r>
            <a:r>
              <a:rPr lang="en-US" sz="2200" kern="100" dirty="0">
                <a:solidFill>
                  <a:srgbClr val="000000"/>
                </a:solidFill>
                <a:latin typeface="Times New Roman" panose="02020603050405020304" pitchFamily="18" charset="0"/>
                <a:ea typeface="Times New Roman" panose="02020603050405020304" pitchFamily="18" charset="0"/>
              </a:rPr>
              <a:t>T</a:t>
            </a:r>
            <a:r>
              <a:rPr lang="vi-VN" sz="2200" kern="100" dirty="0">
                <a:solidFill>
                  <a:srgbClr val="000000"/>
                </a:solidFill>
                <a:effectLst/>
                <a:latin typeface="Times New Roman" panose="02020603050405020304" pitchFamily="18" charset="0"/>
                <a:ea typeface="Times New Roman" panose="02020603050405020304" pitchFamily="18" charset="0"/>
              </a:rPr>
              <a:t>hể hiện ở việc lựa chọn ngôn từ, giọng kể, mà còn ở cách sắp xếp sự việc, cách sáng tạo các chi tiết, hình ảnh giàu ý nghĩa. </a:t>
            </a:r>
            <a:endParaRPr lang="en-US" sz="2200" kern="100" dirty="0">
              <a:solidFill>
                <a:srgbClr val="000000"/>
              </a:solidFill>
              <a:latin typeface="Times New Roman" panose="02020603050405020304" pitchFamily="18" charset="0"/>
              <a:ea typeface="Times New Roman" panose="02020603050405020304" pitchFamily="18" charset="0"/>
            </a:endParaRPr>
          </a:p>
          <a:p>
            <a:pPr marL="0" marR="0" algn="just">
              <a:lnSpc>
                <a:spcPct val="115000"/>
              </a:lnSpc>
              <a:spcAft>
                <a:spcPts val="800"/>
              </a:spcAft>
            </a:pPr>
            <a:r>
              <a:rPr lang="en-US" sz="2200" kern="100" dirty="0">
                <a:solidFill>
                  <a:srgbClr val="000000"/>
                </a:solidFill>
                <a:effectLst/>
                <a:latin typeface="Times New Roman" panose="02020603050405020304" pitchFamily="18" charset="0"/>
                <a:ea typeface="Times New Roman" panose="02020603050405020304" pitchFamily="18" charset="0"/>
              </a:rPr>
              <a:t>+</a:t>
            </a:r>
            <a:r>
              <a:rPr lang="vi-VN" sz="2200" kern="100" dirty="0">
                <a:solidFill>
                  <a:srgbClr val="000000"/>
                </a:solidFill>
                <a:effectLst/>
                <a:latin typeface="Times New Roman" panose="02020603050405020304" pitchFamily="18" charset="0"/>
                <a:ea typeface="Times New Roman" panose="02020603050405020304" pitchFamily="18" charset="0"/>
              </a:rPr>
              <a:t> </a:t>
            </a:r>
            <a:r>
              <a:rPr lang="en-US" sz="2200" kern="100" dirty="0">
                <a:solidFill>
                  <a:srgbClr val="000000"/>
                </a:solidFill>
                <a:effectLst/>
                <a:latin typeface="Times New Roman" panose="02020603050405020304" pitchFamily="18" charset="0"/>
                <a:ea typeface="Times New Roman" panose="02020603050405020304" pitchFamily="18" charset="0"/>
              </a:rPr>
              <a:t>N</a:t>
            </a:r>
            <a:r>
              <a:rPr lang="vi-VN" sz="2200" kern="100" dirty="0">
                <a:solidFill>
                  <a:srgbClr val="000000"/>
                </a:solidFill>
                <a:effectLst/>
                <a:latin typeface="Times New Roman" panose="02020603050405020304" pitchFamily="18" charset="0"/>
                <a:ea typeface="Times New Roman" panose="02020603050405020304" pitchFamily="18" charset="0"/>
              </a:rPr>
              <a:t>gười kể chuyện thuộc ngôi thứ nhất xưng "tôi", nhưng lời kể không còn là lời “nguyên bản" của người thợ làm tóc, mà là lời kể có tính nghệ thuật, được nhà văn sáng tạo nên. </a:t>
            </a:r>
            <a:endParaRPr lang="en-US" sz="2200" dirty="0">
              <a:effectLst/>
              <a:latin typeface="Times New Roman" panose="02020603050405020304" pitchFamily="18" charset="0"/>
              <a:ea typeface="Times New Roman" panose="02020603050405020304" pitchFamily="18" charset="0"/>
            </a:endParaRPr>
          </a:p>
          <a:p>
            <a:pPr marR="0" algn="just">
              <a:lnSpc>
                <a:spcPct val="115000"/>
              </a:lnSpc>
              <a:spcAft>
                <a:spcPts val="800"/>
              </a:spcAft>
            </a:pP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44730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9FD5A-729E-71D6-FAC6-7DF2596BB6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34A328-1B58-F077-B9BA-658FECF68956}"/>
              </a:ext>
            </a:extLst>
          </p:cNvPr>
          <p:cNvSpPr>
            <a:spLocks noGrp="1"/>
          </p:cNvSpPr>
          <p:nvPr>
            <p:ph type="title"/>
          </p:nvPr>
        </p:nvSpPr>
        <p:spPr>
          <a:xfrm>
            <a:off x="715383" y="548321"/>
            <a:ext cx="7745505" cy="667294"/>
          </a:xfrm>
        </p:spPr>
        <p:txBody>
          <a:bodyPr/>
          <a:lstStyle/>
          <a:p>
            <a:r>
              <a:rPr lang="en-US" sz="3200" b="1" dirty="0">
                <a:solidFill>
                  <a:srgbClr val="C00000"/>
                </a:solidFill>
                <a:latin typeface="Times New Roman" panose="02020603050405020304" pitchFamily="18" charset="0"/>
                <a:cs typeface="Times New Roman" panose="02020603050405020304" pitchFamily="18" charset="0"/>
              </a:rPr>
              <a:t>YẾU TỐ HƯ CẤU</a:t>
            </a:r>
          </a:p>
        </p:txBody>
      </p:sp>
      <p:sp>
        <p:nvSpPr>
          <p:cNvPr id="3" name="Rectangle: Rounded Corners 2">
            <a:extLst>
              <a:ext uri="{FF2B5EF4-FFF2-40B4-BE49-F238E27FC236}">
                <a16:creationId xmlns:a16="http://schemas.microsoft.com/office/drawing/2014/main" id="{F437694F-23D1-6715-8BC2-1B0F185DEE1C}"/>
              </a:ext>
            </a:extLst>
          </p:cNvPr>
          <p:cNvSpPr/>
          <p:nvPr/>
        </p:nvSpPr>
        <p:spPr>
          <a:xfrm>
            <a:off x="978944" y="1344707"/>
            <a:ext cx="7218381" cy="31304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ct val="115000"/>
              </a:lnSpc>
              <a:spcAft>
                <a:spcPts val="800"/>
              </a:spcAft>
            </a:pPr>
            <a:r>
              <a:rPr lang="vi-VN" sz="2400" b="1" kern="100" dirty="0">
                <a:solidFill>
                  <a:srgbClr val="000000"/>
                </a:solidFill>
                <a:effectLst/>
                <a:latin typeface="Times New Roman" panose="02020603050405020304" pitchFamily="18" charset="0"/>
                <a:ea typeface="Times New Roman" panose="02020603050405020304" pitchFamily="18" charset="0"/>
              </a:rPr>
              <a:t>Qua lời kể, nhà văn thể hiện thái độ đồng cảm với những đau thương, mất mát mà nhân chứng từng nếm trải</a:t>
            </a:r>
            <a:r>
              <a:rPr lang="en-US" sz="2400" b="1" kern="100" dirty="0">
                <a:solidFill>
                  <a:srgbClr val="000000"/>
                </a:solidFill>
                <a:effectLst/>
                <a:latin typeface="Times New Roman" panose="02020603050405020304" pitchFamily="18" charset="0"/>
                <a:ea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endParaRPr>
          </a:p>
          <a:p>
            <a:pPr algn="just"/>
            <a:r>
              <a:rPr lang="en-US" sz="2400" b="1" i="1" kern="100" dirty="0">
                <a:solidFill>
                  <a:srgbClr val="000000"/>
                </a:solidFill>
                <a:effectLst/>
                <a:latin typeface="Times New Roman" panose="02020603050405020304" pitchFamily="18" charset="0"/>
                <a:ea typeface="Times New Roman" panose="02020603050405020304" pitchFamily="18" charset="0"/>
              </a:rPr>
              <a:t>=&gt; </a:t>
            </a:r>
            <a:r>
              <a:rPr lang="en-US" sz="2400" b="1" i="1" kern="100" dirty="0" err="1">
                <a:solidFill>
                  <a:srgbClr val="000000"/>
                </a:solidFill>
                <a:effectLst/>
                <a:latin typeface="Times New Roman" panose="02020603050405020304" pitchFamily="18" charset="0"/>
                <a:ea typeface="Times New Roman" panose="02020603050405020304" pitchFamily="18" charset="0"/>
              </a:rPr>
              <a:t>Với</a:t>
            </a:r>
            <a:r>
              <a:rPr lang="en-US" sz="2400" b="1" i="1" kern="100" dirty="0">
                <a:solidFill>
                  <a:srgbClr val="000000"/>
                </a:solidFill>
                <a:effectLst/>
                <a:latin typeface="Times New Roman" panose="02020603050405020304" pitchFamily="18" charset="0"/>
                <a:ea typeface="Times New Roman" panose="02020603050405020304" pitchFamily="18" charset="0"/>
              </a:rPr>
              <a:t> </a:t>
            </a:r>
            <a:r>
              <a:rPr lang="en-US" sz="2400" b="1" i="1" kern="100" dirty="0" err="1">
                <a:solidFill>
                  <a:srgbClr val="000000"/>
                </a:solidFill>
                <a:effectLst/>
                <a:latin typeface="Times New Roman" panose="02020603050405020304" pitchFamily="18" charset="0"/>
                <a:ea typeface="Times New Roman" panose="02020603050405020304" pitchFamily="18" charset="0"/>
              </a:rPr>
              <a:t>việc</a:t>
            </a:r>
            <a:r>
              <a:rPr lang="en-US" sz="2400" b="1" i="1" kern="100" dirty="0">
                <a:solidFill>
                  <a:srgbClr val="000000"/>
                </a:solidFill>
                <a:effectLst/>
                <a:latin typeface="Times New Roman" panose="02020603050405020304" pitchFamily="18" charset="0"/>
                <a:ea typeface="Times New Roman" panose="02020603050405020304" pitchFamily="18" charset="0"/>
              </a:rPr>
              <a:t> </a:t>
            </a:r>
            <a:r>
              <a:rPr lang="vi-VN" sz="2400" b="1" i="1" kern="100" dirty="0">
                <a:solidFill>
                  <a:srgbClr val="000000"/>
                </a:solidFill>
                <a:effectLst/>
                <a:latin typeface="Times New Roman" panose="02020603050405020304" pitchFamily="18" charset="0"/>
                <a:ea typeface="Times New Roman" panose="02020603050405020304" pitchFamily="18" charset="0"/>
              </a:rPr>
              <a:t>lựa chọn ngôn từ, giọng kể, mà còn ở cách sắp xếp sự việc, cách sáng tạo các chi tiết, hình ảnh giàu ý nghĩa</a:t>
            </a:r>
            <a:r>
              <a:rPr lang="en-US" sz="2400" b="1" i="1" kern="100" dirty="0">
                <a:solidFill>
                  <a:srgbClr val="000000"/>
                </a:solidFill>
                <a:effectLst/>
                <a:latin typeface="Times New Roman" panose="02020603050405020304" pitchFamily="18" charset="0"/>
                <a:ea typeface="Times New Roman" panose="02020603050405020304" pitchFamily="18" charset="0"/>
              </a:rPr>
              <a:t> </a:t>
            </a:r>
            <a:r>
              <a:rPr lang="en-US" sz="2400" b="1" i="1" kern="100" dirty="0" err="1">
                <a:solidFill>
                  <a:srgbClr val="000000"/>
                </a:solidFill>
                <a:effectLst/>
                <a:latin typeface="Times New Roman" panose="02020603050405020304" pitchFamily="18" charset="0"/>
                <a:ea typeface="Times New Roman" panose="02020603050405020304" pitchFamily="18" charset="0"/>
              </a:rPr>
              <a:t>đồng</a:t>
            </a:r>
            <a:r>
              <a:rPr lang="en-US" sz="2400" b="1" i="1" kern="100" dirty="0">
                <a:solidFill>
                  <a:srgbClr val="000000"/>
                </a:solidFill>
                <a:effectLst/>
                <a:latin typeface="Times New Roman" panose="02020603050405020304" pitchFamily="18" charset="0"/>
                <a:ea typeface="Times New Roman" panose="02020603050405020304" pitchFamily="18" charset="0"/>
              </a:rPr>
              <a:t> </a:t>
            </a:r>
            <a:r>
              <a:rPr lang="en-US" sz="2400" b="1" i="1" kern="100" dirty="0" err="1">
                <a:solidFill>
                  <a:srgbClr val="000000"/>
                </a:solidFill>
                <a:effectLst/>
                <a:latin typeface="Times New Roman" panose="02020603050405020304" pitchFamily="18" charset="0"/>
                <a:ea typeface="Times New Roman" panose="02020603050405020304" pitchFamily="18" charset="0"/>
              </a:rPr>
              <a:t>thời</a:t>
            </a:r>
            <a:r>
              <a:rPr lang="en-US" sz="2400" b="1" i="1" kern="100" dirty="0">
                <a:solidFill>
                  <a:srgbClr val="000000"/>
                </a:solidFill>
                <a:effectLst/>
                <a:latin typeface="Times New Roman" panose="02020603050405020304" pitchFamily="18" charset="0"/>
                <a:ea typeface="Times New Roman" panose="02020603050405020304" pitchFamily="18" charset="0"/>
              </a:rPr>
              <a:t> </a:t>
            </a:r>
            <a:r>
              <a:rPr lang="en-US" sz="2400" b="1" i="1" kern="100" dirty="0" err="1">
                <a:solidFill>
                  <a:srgbClr val="000000"/>
                </a:solidFill>
                <a:effectLst/>
                <a:latin typeface="Times New Roman" panose="02020603050405020304" pitchFamily="18" charset="0"/>
                <a:ea typeface="Times New Roman" panose="02020603050405020304" pitchFamily="18" charset="0"/>
              </a:rPr>
              <a:t>thể</a:t>
            </a:r>
            <a:r>
              <a:rPr lang="en-US" sz="2400" b="1" i="1" kern="100" dirty="0">
                <a:solidFill>
                  <a:srgbClr val="000000"/>
                </a:solidFill>
                <a:effectLst/>
                <a:latin typeface="Times New Roman" panose="02020603050405020304" pitchFamily="18" charset="0"/>
                <a:ea typeface="Times New Roman" panose="02020603050405020304" pitchFamily="18" charset="0"/>
              </a:rPr>
              <a:t> </a:t>
            </a:r>
            <a:r>
              <a:rPr lang="en-US" sz="2400" b="1" i="1" kern="100" dirty="0" err="1">
                <a:solidFill>
                  <a:srgbClr val="000000"/>
                </a:solidFill>
                <a:effectLst/>
                <a:latin typeface="Times New Roman" panose="02020603050405020304" pitchFamily="18" charset="0"/>
                <a:ea typeface="Times New Roman" panose="02020603050405020304" pitchFamily="18" charset="0"/>
              </a:rPr>
              <a:t>hiện</a:t>
            </a:r>
            <a:r>
              <a:rPr lang="en-US" sz="2400" b="1" i="1" kern="100" dirty="0">
                <a:solidFill>
                  <a:srgbClr val="000000"/>
                </a:solidFill>
                <a:effectLst/>
                <a:latin typeface="Times New Roman" panose="02020603050405020304" pitchFamily="18" charset="0"/>
                <a:ea typeface="Times New Roman" panose="02020603050405020304" pitchFamily="18" charset="0"/>
              </a:rPr>
              <a:t> </a:t>
            </a:r>
            <a:r>
              <a:rPr lang="vi-VN" sz="2400" b="1" i="1" kern="100" dirty="0">
                <a:solidFill>
                  <a:srgbClr val="000000"/>
                </a:solidFill>
                <a:effectLst/>
                <a:latin typeface="Times New Roman" panose="02020603050405020304" pitchFamily="18" charset="0"/>
                <a:ea typeface="Times New Roman" panose="02020603050405020304" pitchFamily="18" charset="0"/>
              </a:rPr>
              <a:t>thái độ đồng cảm</a:t>
            </a:r>
            <a:r>
              <a:rPr lang="en-US" sz="2400" b="1" i="1" kern="100" dirty="0">
                <a:solidFill>
                  <a:srgbClr val="000000"/>
                </a:solidFill>
                <a:effectLst/>
                <a:latin typeface="Times New Roman" panose="02020603050405020304" pitchFamily="18" charset="0"/>
                <a:ea typeface="Times New Roman" panose="02020603050405020304" pitchFamily="18" charset="0"/>
              </a:rPr>
              <a:t> </a:t>
            </a:r>
            <a:r>
              <a:rPr lang="en-US" sz="2400" b="1" i="1" kern="100" dirty="0" err="1">
                <a:solidFill>
                  <a:srgbClr val="000000"/>
                </a:solidFill>
                <a:effectLst/>
                <a:latin typeface="Times New Roman" panose="02020603050405020304" pitchFamily="18" charset="0"/>
                <a:ea typeface="Times New Roman" panose="02020603050405020304" pitchFamily="18" charset="0"/>
              </a:rPr>
              <a:t>cho</a:t>
            </a:r>
            <a:r>
              <a:rPr lang="en-US" sz="2400" b="1" i="1" kern="100" dirty="0">
                <a:solidFill>
                  <a:srgbClr val="000000"/>
                </a:solidFill>
                <a:effectLst/>
                <a:latin typeface="Times New Roman" panose="02020603050405020304" pitchFamily="18" charset="0"/>
                <a:ea typeface="Times New Roman" panose="02020603050405020304" pitchFamily="18" charset="0"/>
              </a:rPr>
              <a:t> </a:t>
            </a:r>
            <a:r>
              <a:rPr lang="en-US" sz="2400" b="1" i="1" kern="100" dirty="0" err="1">
                <a:solidFill>
                  <a:srgbClr val="000000"/>
                </a:solidFill>
                <a:effectLst/>
                <a:latin typeface="Times New Roman" panose="02020603050405020304" pitchFamily="18" charset="0"/>
                <a:ea typeface="Times New Roman" panose="02020603050405020304" pitchFamily="18" charset="0"/>
              </a:rPr>
              <a:t>thấy</a:t>
            </a:r>
            <a:r>
              <a:rPr lang="en-US" sz="2400" b="1" i="1" kern="100" dirty="0">
                <a:solidFill>
                  <a:srgbClr val="000000"/>
                </a:solidFill>
                <a:effectLst/>
                <a:latin typeface="Times New Roman" panose="02020603050405020304" pitchFamily="18" charset="0"/>
                <a:ea typeface="Times New Roman" panose="02020603050405020304" pitchFamily="18" charset="0"/>
              </a:rPr>
              <a:t> </a:t>
            </a:r>
            <a:r>
              <a:rPr lang="en-US" sz="2400" b="1" i="1" kern="100" dirty="0" err="1">
                <a:solidFill>
                  <a:srgbClr val="000000"/>
                </a:solidFill>
                <a:effectLst/>
                <a:latin typeface="Times New Roman" panose="02020603050405020304" pitchFamily="18" charset="0"/>
                <a:ea typeface="Times New Roman" panose="02020603050405020304" pitchFamily="18" charset="0"/>
              </a:rPr>
              <a:t>tính</a:t>
            </a:r>
            <a:r>
              <a:rPr lang="en-US" sz="2400" b="1" i="1" kern="100" dirty="0">
                <a:solidFill>
                  <a:srgbClr val="000000"/>
                </a:solidFill>
                <a:effectLst/>
                <a:latin typeface="Times New Roman" panose="02020603050405020304" pitchFamily="18" charset="0"/>
                <a:ea typeface="Times New Roman" panose="02020603050405020304" pitchFamily="18" charset="0"/>
              </a:rPr>
              <a:t> </a:t>
            </a:r>
            <a:r>
              <a:rPr lang="en-US" sz="2400" b="1" i="1" kern="100" dirty="0" err="1">
                <a:solidFill>
                  <a:srgbClr val="000000"/>
                </a:solidFill>
                <a:effectLst/>
                <a:latin typeface="Times New Roman" panose="02020603050405020304" pitchFamily="18" charset="0"/>
                <a:ea typeface="Times New Roman" panose="02020603050405020304" pitchFamily="18" charset="0"/>
              </a:rPr>
              <a:t>chất</a:t>
            </a:r>
            <a:r>
              <a:rPr lang="en-US" sz="2400" b="1" i="1" kern="100" dirty="0">
                <a:solidFill>
                  <a:srgbClr val="000000"/>
                </a:solidFill>
                <a:effectLst/>
                <a:latin typeface="Times New Roman" panose="02020603050405020304" pitchFamily="18" charset="0"/>
                <a:ea typeface="Times New Roman" panose="02020603050405020304" pitchFamily="18" charset="0"/>
              </a:rPr>
              <a:t> </a:t>
            </a:r>
            <a:r>
              <a:rPr lang="en-US" sz="2400" b="1" i="1" kern="100" dirty="0" err="1">
                <a:solidFill>
                  <a:srgbClr val="000000"/>
                </a:solidFill>
                <a:effectLst/>
                <a:latin typeface="Times New Roman" panose="02020603050405020304" pitchFamily="18" charset="0"/>
                <a:ea typeface="Times New Roman" panose="02020603050405020304" pitchFamily="18" charset="0"/>
              </a:rPr>
              <a:t>hư</a:t>
            </a:r>
            <a:r>
              <a:rPr lang="en-US" sz="2400" b="1" i="1" kern="100" dirty="0">
                <a:solidFill>
                  <a:srgbClr val="000000"/>
                </a:solidFill>
                <a:effectLst/>
                <a:latin typeface="Times New Roman" panose="02020603050405020304" pitchFamily="18" charset="0"/>
                <a:ea typeface="Times New Roman" panose="02020603050405020304" pitchFamily="18" charset="0"/>
              </a:rPr>
              <a:t> </a:t>
            </a:r>
            <a:r>
              <a:rPr lang="en-US" sz="2400" b="1" i="1" kern="100" dirty="0" err="1">
                <a:solidFill>
                  <a:srgbClr val="000000"/>
                </a:solidFill>
                <a:effectLst/>
                <a:latin typeface="Times New Roman" panose="02020603050405020304" pitchFamily="18" charset="0"/>
                <a:ea typeface="Times New Roman" panose="02020603050405020304" pitchFamily="18" charset="0"/>
              </a:rPr>
              <a:t>cấu</a:t>
            </a:r>
            <a:r>
              <a:rPr lang="en-US" sz="2400" b="1" i="1" kern="100" dirty="0">
                <a:solidFill>
                  <a:srgbClr val="000000"/>
                </a:solidFill>
                <a:effectLst/>
                <a:latin typeface="Times New Roman" panose="02020603050405020304" pitchFamily="18" charset="0"/>
                <a:ea typeface="Times New Roman" panose="02020603050405020304" pitchFamily="18" charset="0"/>
              </a:rPr>
              <a:t> </a:t>
            </a:r>
            <a:r>
              <a:rPr lang="en-US" sz="2400" b="1" i="1" kern="100" dirty="0" err="1">
                <a:solidFill>
                  <a:srgbClr val="000000"/>
                </a:solidFill>
                <a:effectLst/>
                <a:latin typeface="Times New Roman" panose="02020603050405020304" pitchFamily="18" charset="0"/>
                <a:ea typeface="Times New Roman" panose="02020603050405020304" pitchFamily="18" charset="0"/>
              </a:rPr>
              <a:t>trong</a:t>
            </a:r>
            <a:r>
              <a:rPr lang="en-US" sz="2400" b="1" i="1" kern="100" dirty="0">
                <a:solidFill>
                  <a:srgbClr val="000000"/>
                </a:solidFill>
                <a:effectLst/>
                <a:latin typeface="Times New Roman" panose="02020603050405020304" pitchFamily="18" charset="0"/>
                <a:ea typeface="Times New Roman" panose="02020603050405020304" pitchFamily="18" charset="0"/>
              </a:rPr>
              <a:t> </a:t>
            </a:r>
            <a:r>
              <a:rPr lang="en-US" sz="2400" b="1" i="1" kern="100" dirty="0" err="1">
                <a:solidFill>
                  <a:srgbClr val="000000"/>
                </a:solidFill>
                <a:effectLst/>
                <a:latin typeface="Times New Roman" panose="02020603050405020304" pitchFamily="18" charset="0"/>
                <a:ea typeface="Times New Roman" panose="02020603050405020304" pitchFamily="18" charset="0"/>
              </a:rPr>
              <a:t>văn</a:t>
            </a:r>
            <a:r>
              <a:rPr lang="en-US" sz="2400" b="1" i="1" kern="100" dirty="0">
                <a:solidFill>
                  <a:srgbClr val="000000"/>
                </a:solidFill>
                <a:effectLst/>
                <a:latin typeface="Times New Roman" panose="02020603050405020304" pitchFamily="18" charset="0"/>
                <a:ea typeface="Times New Roman" panose="02020603050405020304" pitchFamily="18" charset="0"/>
              </a:rPr>
              <a:t> </a:t>
            </a:r>
            <a:r>
              <a:rPr lang="en-US" sz="2400" b="1" i="1" kern="100" dirty="0" err="1">
                <a:solidFill>
                  <a:srgbClr val="000000"/>
                </a:solidFill>
                <a:effectLst/>
                <a:latin typeface="Times New Roman" panose="02020603050405020304" pitchFamily="18" charset="0"/>
                <a:ea typeface="Times New Roman" panose="02020603050405020304" pitchFamily="18" charset="0"/>
              </a:rPr>
              <a:t>bản</a:t>
            </a:r>
            <a:r>
              <a:rPr lang="en-US" sz="2400" b="1" i="1" kern="1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610612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C857D45-6E2D-4AF5-600A-D2C5B8C24866}"/>
              </a:ext>
            </a:extLst>
          </p:cNvPr>
          <p:cNvSpPr/>
          <p:nvPr/>
        </p:nvSpPr>
        <p:spPr>
          <a:xfrm>
            <a:off x="516367" y="1323190"/>
            <a:ext cx="8048244" cy="307774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itle 5">
            <a:extLst>
              <a:ext uri="{FF2B5EF4-FFF2-40B4-BE49-F238E27FC236}">
                <a16:creationId xmlns:a16="http://schemas.microsoft.com/office/drawing/2014/main" id="{A0FA6F47-4228-149B-EC39-EFE9D379ADBE}"/>
              </a:ext>
            </a:extLst>
          </p:cNvPr>
          <p:cNvSpPr>
            <a:spLocks noGrp="1"/>
          </p:cNvSpPr>
          <p:nvPr>
            <p:ph type="title"/>
          </p:nvPr>
        </p:nvSpPr>
        <p:spPr>
          <a:xfrm>
            <a:off x="833718" y="352545"/>
            <a:ext cx="7704000" cy="572700"/>
          </a:xfrm>
        </p:spPr>
        <p:txBody>
          <a:bodyPr/>
          <a:lstStyle/>
          <a:p>
            <a:r>
              <a:rPr lang="en-US" sz="3200" b="1" dirty="0">
                <a:solidFill>
                  <a:srgbClr val="C00000"/>
                </a:solidFill>
                <a:latin typeface="Times New Roman" panose="02020603050405020304" pitchFamily="18" charset="0"/>
              </a:rPr>
              <a:t>4. THÔNG ĐIỆP TỪ VĂN BẢN</a:t>
            </a:r>
            <a:endParaRPr lang="en-US" sz="3200" dirty="0">
              <a:solidFill>
                <a:srgbClr val="C00000"/>
              </a:solidFill>
            </a:endParaRPr>
          </a:p>
        </p:txBody>
      </p:sp>
      <p:sp>
        <p:nvSpPr>
          <p:cNvPr id="7" name="TextBox 6">
            <a:extLst>
              <a:ext uri="{FF2B5EF4-FFF2-40B4-BE49-F238E27FC236}">
                <a16:creationId xmlns:a16="http://schemas.microsoft.com/office/drawing/2014/main" id="{B81C86EB-BE74-021C-73C4-B9C462402420}"/>
              </a:ext>
            </a:extLst>
          </p:cNvPr>
          <p:cNvSpPr txBox="1"/>
          <p:nvPr/>
        </p:nvSpPr>
        <p:spPr>
          <a:xfrm>
            <a:off x="833718" y="1474682"/>
            <a:ext cx="7476564" cy="2241960"/>
          </a:xfrm>
          <a:prstGeom prst="rect">
            <a:avLst/>
          </a:prstGeom>
          <a:noFill/>
        </p:spPr>
        <p:txBody>
          <a:bodyPr wrap="square" rtlCol="0">
            <a:spAutoFit/>
          </a:bodyPr>
          <a:lstStyle/>
          <a:p>
            <a:pPr marR="0" algn="just">
              <a:lnSpc>
                <a:spcPct val="150000"/>
              </a:lnSpc>
            </a:pPr>
            <a:r>
              <a:rPr lang="en-US" sz="2400" b="1" dirty="0">
                <a:latin typeface="Times New Roman" panose="02020603050405020304" pitchFamily="18" charset="0"/>
                <a:ea typeface="Times New Roman" panose="02020603050405020304" pitchFamily="18" charset="0"/>
              </a:rPr>
              <a:t>*</a:t>
            </a:r>
            <a:r>
              <a:rPr lang="vi-VN" sz="2400" b="1" dirty="0">
                <a:effectLst/>
                <a:latin typeface="Times New Roman" panose="02020603050405020304" pitchFamily="18" charset="0"/>
                <a:ea typeface="Times New Roman" panose="02020603050405020304" pitchFamily="18" charset="0"/>
              </a:rPr>
              <a:t>Yêu cầu: </a:t>
            </a:r>
            <a:r>
              <a:rPr lang="en-US" sz="2400" b="1" dirty="0">
                <a:latin typeface="Times New Roman" panose="02020603050405020304" pitchFamily="18" charset="0"/>
                <a:ea typeface="Times New Roman" panose="02020603050405020304" pitchFamily="18" charset="0"/>
              </a:rPr>
              <a:t>Chia </a:t>
            </a:r>
            <a:r>
              <a:rPr lang="en-US" sz="2400" b="1" dirty="0" err="1">
                <a:latin typeface="Times New Roman" panose="02020603050405020304" pitchFamily="18" charset="0"/>
                <a:ea typeface="Times New Roman" panose="02020603050405020304" pitchFamily="18" charset="0"/>
              </a:rPr>
              <a:t>sẻ</a:t>
            </a:r>
            <a:r>
              <a:rPr lang="en-US" sz="2400" b="1" dirty="0">
                <a:latin typeface="Times New Roman" panose="02020603050405020304" pitchFamily="18" charset="0"/>
                <a:ea typeface="Times New Roman" panose="02020603050405020304" pitchFamily="18" charset="0"/>
              </a:rPr>
              <a:t> t</a:t>
            </a:r>
            <a:r>
              <a:rPr lang="vi-VN" sz="2400" b="1" dirty="0">
                <a:effectLst/>
                <a:latin typeface="Times New Roman" panose="02020603050405020304" pitchFamily="18" charset="0"/>
                <a:ea typeface="Times New Roman" panose="02020603050405020304" pitchFamily="18" charset="0"/>
              </a:rPr>
              <a:t>hông điệp mà anh/chị nhận được sau khi đọc văn bản “và tôi vẫn muốn mẹ …”? </a:t>
            </a:r>
            <a:endParaRPr lang="en-US" sz="2400" b="1" dirty="0">
              <a:effectLst/>
              <a:latin typeface="Times New Roman" panose="02020603050405020304" pitchFamily="18" charset="0"/>
              <a:ea typeface="Times New Roman" panose="02020603050405020304" pitchFamily="18" charset="0"/>
            </a:endParaRPr>
          </a:p>
          <a:p>
            <a:pPr marR="0" algn="just">
              <a:lnSpc>
                <a:spcPct val="150000"/>
              </a:lnSpc>
            </a:pP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Thực</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hiện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trên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Palet</a:t>
            </a:r>
            <a:endParaRPr lang="vi-VN" sz="2400" b="1" dirty="0">
              <a:effectLst/>
              <a:latin typeface="Times New Roman" panose="02020603050405020304" pitchFamily="18" charset="0"/>
              <a:ea typeface="Times New Roman" panose="02020603050405020304" pitchFamily="18" charset="0"/>
            </a:endParaRPr>
          </a:p>
          <a:p>
            <a:pPr marR="0" algn="just">
              <a:lnSpc>
                <a:spcPct val="150000"/>
              </a:lnSpc>
            </a:pPr>
            <a:r>
              <a:rPr lang="en-US" sz="2400" b="1" dirty="0">
                <a:latin typeface="Times New Roman" panose="02020603050405020304" pitchFamily="18" charset="0"/>
                <a:ea typeface="Times New Roman" panose="02020603050405020304" pitchFamily="18" charset="0"/>
              </a:rPr>
              <a:t>- </a:t>
            </a:r>
            <a:r>
              <a:rPr lang="vi-VN" sz="2400" b="1" dirty="0">
                <a:effectLst/>
                <a:latin typeface="Times New Roman" panose="02020603050405020304" pitchFamily="18" charset="0"/>
                <a:ea typeface="Times New Roman" panose="02020603050405020304" pitchFamily="18" charset="0"/>
              </a:rPr>
              <a:t>Thời gian: 2 phút</a:t>
            </a:r>
          </a:p>
        </p:txBody>
      </p:sp>
    </p:spTree>
    <p:extLst>
      <p:ext uri="{BB962C8B-B14F-4D97-AF65-F5344CB8AC3E}">
        <p14:creationId xmlns:p14="http://schemas.microsoft.com/office/powerpoint/2010/main" val="2268853549"/>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426F5BA6-C062-E6BD-3463-82B7E9C3885C}"/>
              </a:ext>
            </a:extLst>
          </p:cNvPr>
          <p:cNvSpPr/>
          <p:nvPr/>
        </p:nvSpPr>
        <p:spPr>
          <a:xfrm>
            <a:off x="677061" y="1602890"/>
            <a:ext cx="3077358" cy="257107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000" b="1" dirty="0" err="1">
                <a:solidFill>
                  <a:srgbClr val="120802"/>
                </a:solidFill>
                <a:latin typeface="Times New Roman" panose="02020603050405020304" pitchFamily="18" charset="0"/>
                <a:cs typeface="Times New Roman" panose="02020603050405020304" pitchFamily="18" charset="0"/>
              </a:rPr>
              <a:t>Quét</a:t>
            </a:r>
            <a:r>
              <a:rPr lang="en-US" sz="2000" b="1" dirty="0">
                <a:solidFill>
                  <a:srgbClr val="120802"/>
                </a:solidFill>
                <a:latin typeface="Times New Roman" panose="02020603050405020304" pitchFamily="18" charset="0"/>
                <a:cs typeface="Times New Roman" panose="02020603050405020304" pitchFamily="18" charset="0"/>
              </a:rPr>
              <a:t> </a:t>
            </a:r>
            <a:r>
              <a:rPr lang="en-US" sz="2000" b="1" dirty="0" err="1">
                <a:solidFill>
                  <a:srgbClr val="120802"/>
                </a:solidFill>
                <a:latin typeface="Times New Roman" panose="02020603050405020304" pitchFamily="18" charset="0"/>
                <a:cs typeface="Times New Roman" panose="02020603050405020304" pitchFamily="18" charset="0"/>
              </a:rPr>
              <a:t>mã</a:t>
            </a:r>
            <a:r>
              <a:rPr lang="en-US" sz="2000" b="1" dirty="0">
                <a:solidFill>
                  <a:srgbClr val="120802"/>
                </a:solidFill>
                <a:latin typeface="Times New Roman" panose="02020603050405020304" pitchFamily="18" charset="0"/>
                <a:cs typeface="Times New Roman" panose="02020603050405020304" pitchFamily="18" charset="0"/>
              </a:rPr>
              <a:t> QR chia </a:t>
            </a:r>
            <a:r>
              <a:rPr lang="en-US" sz="2000" b="1" dirty="0" err="1">
                <a:solidFill>
                  <a:srgbClr val="120802"/>
                </a:solidFill>
                <a:latin typeface="Times New Roman" panose="02020603050405020304" pitchFamily="18" charset="0"/>
                <a:cs typeface="Times New Roman" panose="02020603050405020304" pitchFamily="18" charset="0"/>
              </a:rPr>
              <a:t>sẻ</a:t>
            </a:r>
            <a:r>
              <a:rPr lang="en-US" sz="2000" b="1" dirty="0">
                <a:solidFill>
                  <a:srgbClr val="120802"/>
                </a:solidFill>
                <a:latin typeface="Times New Roman" panose="02020603050405020304" pitchFamily="18" charset="0"/>
                <a:cs typeface="Times New Roman" panose="02020603050405020304" pitchFamily="18" charset="0"/>
              </a:rPr>
              <a:t> </a:t>
            </a:r>
            <a:r>
              <a:rPr lang="en-US" sz="2000" b="1" dirty="0" err="1">
                <a:solidFill>
                  <a:srgbClr val="120802"/>
                </a:solidFill>
                <a:latin typeface="Times New Roman" panose="02020603050405020304" pitchFamily="18" charset="0"/>
                <a:cs typeface="Times New Roman" panose="02020603050405020304" pitchFamily="18" charset="0"/>
              </a:rPr>
              <a:t>thông</a:t>
            </a:r>
            <a:r>
              <a:rPr lang="en-US" sz="2000" b="1" dirty="0">
                <a:solidFill>
                  <a:srgbClr val="120802"/>
                </a:solidFill>
                <a:latin typeface="Times New Roman" panose="02020603050405020304" pitchFamily="18" charset="0"/>
                <a:cs typeface="Times New Roman" panose="02020603050405020304" pitchFamily="18" charset="0"/>
              </a:rPr>
              <a:t> </a:t>
            </a:r>
            <a:r>
              <a:rPr lang="en-US" sz="2000" b="1" dirty="0" err="1">
                <a:solidFill>
                  <a:srgbClr val="120802"/>
                </a:solidFill>
                <a:latin typeface="Times New Roman" panose="02020603050405020304" pitchFamily="18" charset="0"/>
                <a:cs typeface="Times New Roman" panose="02020603050405020304" pitchFamily="18" charset="0"/>
              </a:rPr>
              <a:t>điệp</a:t>
            </a:r>
            <a:r>
              <a:rPr lang="en-US" sz="2000" b="1" dirty="0">
                <a:solidFill>
                  <a:srgbClr val="120802"/>
                </a:solidFill>
                <a:latin typeface="Times New Roman" panose="02020603050405020304" pitchFamily="18" charset="0"/>
                <a:cs typeface="Times New Roman" panose="02020603050405020304" pitchFamily="18" charset="0"/>
              </a:rPr>
              <a:t> </a:t>
            </a:r>
            <a:r>
              <a:rPr lang="en-US" sz="2000" b="1" dirty="0" err="1">
                <a:solidFill>
                  <a:srgbClr val="120802"/>
                </a:solidFill>
                <a:latin typeface="Times New Roman" panose="02020603050405020304" pitchFamily="18" charset="0"/>
                <a:cs typeface="Times New Roman" panose="02020603050405020304" pitchFamily="18" charset="0"/>
              </a:rPr>
              <a:t>từ</a:t>
            </a:r>
            <a:r>
              <a:rPr lang="en-US" sz="2000" b="1" dirty="0">
                <a:solidFill>
                  <a:srgbClr val="120802"/>
                </a:solidFill>
                <a:latin typeface="Times New Roman" panose="02020603050405020304" pitchFamily="18" charset="0"/>
                <a:cs typeface="Times New Roman" panose="02020603050405020304" pitchFamily="18" charset="0"/>
              </a:rPr>
              <a:t> </a:t>
            </a:r>
            <a:r>
              <a:rPr lang="en-US" sz="2000" b="1" dirty="0" err="1">
                <a:solidFill>
                  <a:srgbClr val="120802"/>
                </a:solidFill>
                <a:latin typeface="Times New Roman" panose="02020603050405020304" pitchFamily="18" charset="0"/>
                <a:cs typeface="Times New Roman" panose="02020603050405020304" pitchFamily="18" charset="0"/>
              </a:rPr>
              <a:t>văn</a:t>
            </a:r>
            <a:r>
              <a:rPr lang="en-US" sz="2000" b="1" dirty="0">
                <a:solidFill>
                  <a:srgbClr val="120802"/>
                </a:solidFill>
                <a:latin typeface="Times New Roman" panose="02020603050405020304" pitchFamily="18" charset="0"/>
                <a:cs typeface="Times New Roman" panose="02020603050405020304" pitchFamily="18" charset="0"/>
              </a:rPr>
              <a:t> </a:t>
            </a:r>
            <a:r>
              <a:rPr lang="en-US" sz="2000" b="1" dirty="0" err="1">
                <a:solidFill>
                  <a:srgbClr val="120802"/>
                </a:solidFill>
                <a:latin typeface="Times New Roman" panose="02020603050405020304" pitchFamily="18" charset="0"/>
                <a:cs typeface="Times New Roman" panose="02020603050405020304" pitchFamily="18" charset="0"/>
              </a:rPr>
              <a:t>bản</a:t>
            </a:r>
            <a:endParaRPr lang="en-US" sz="2000" b="1" dirty="0">
              <a:solidFill>
                <a:srgbClr val="120802"/>
              </a:solidFill>
              <a:latin typeface="Times New Roman" panose="02020603050405020304" pitchFamily="18" charset="0"/>
              <a:cs typeface="Times New Roman" panose="02020603050405020304" pitchFamily="18" charset="0"/>
            </a:endParaRPr>
          </a:p>
          <a:p>
            <a:pPr algn="just"/>
            <a:endParaRPr lang="en-US" sz="2000" b="1" dirty="0">
              <a:solidFill>
                <a:srgbClr val="120802"/>
              </a:solidFill>
              <a:latin typeface="Times New Roman" panose="02020603050405020304" pitchFamily="18" charset="0"/>
              <a:cs typeface="Times New Roman" panose="02020603050405020304" pitchFamily="18" charset="0"/>
            </a:endParaRPr>
          </a:p>
          <a:p>
            <a:pPr algn="just"/>
            <a:r>
              <a:rPr lang="en-US" sz="2000" b="1" dirty="0">
                <a:solidFill>
                  <a:srgbClr val="120802"/>
                </a:solidFill>
                <a:latin typeface="Times New Roman" panose="02020603050405020304" pitchFamily="18" charset="0"/>
                <a:cs typeface="Times New Roman" panose="02020603050405020304" pitchFamily="18" charset="0"/>
              </a:rPr>
              <a:t>- </a:t>
            </a:r>
            <a:r>
              <a:rPr lang="en-US" sz="2000" b="1" dirty="0" err="1">
                <a:solidFill>
                  <a:srgbClr val="120802"/>
                </a:solidFill>
                <a:latin typeface="Times New Roman" panose="02020603050405020304" pitchFamily="18" charset="0"/>
                <a:cs typeface="Times New Roman" panose="02020603050405020304" pitchFamily="18" charset="0"/>
              </a:rPr>
              <a:t>Thời</a:t>
            </a:r>
            <a:r>
              <a:rPr lang="en-US" sz="2000" b="1" dirty="0">
                <a:solidFill>
                  <a:srgbClr val="120802"/>
                </a:solidFill>
                <a:latin typeface="Times New Roman" panose="02020603050405020304" pitchFamily="18" charset="0"/>
                <a:cs typeface="Times New Roman" panose="02020603050405020304" pitchFamily="18" charset="0"/>
              </a:rPr>
              <a:t> </a:t>
            </a:r>
            <a:r>
              <a:rPr lang="en-US" sz="2000" b="1" dirty="0" err="1">
                <a:solidFill>
                  <a:srgbClr val="120802"/>
                </a:solidFill>
                <a:latin typeface="Times New Roman" panose="02020603050405020304" pitchFamily="18" charset="0"/>
                <a:cs typeface="Times New Roman" panose="02020603050405020304" pitchFamily="18" charset="0"/>
              </a:rPr>
              <a:t>gian</a:t>
            </a:r>
            <a:r>
              <a:rPr lang="en-US" sz="2000" b="1" dirty="0">
                <a:solidFill>
                  <a:srgbClr val="120802"/>
                </a:solidFill>
                <a:latin typeface="Times New Roman" panose="02020603050405020304" pitchFamily="18" charset="0"/>
                <a:cs typeface="Times New Roman" panose="02020603050405020304" pitchFamily="18" charset="0"/>
              </a:rPr>
              <a:t>: 2 </a:t>
            </a:r>
            <a:r>
              <a:rPr lang="en-US" sz="2000" b="1" dirty="0" err="1">
                <a:solidFill>
                  <a:srgbClr val="120802"/>
                </a:solidFill>
                <a:latin typeface="Times New Roman" panose="02020603050405020304" pitchFamily="18" charset="0"/>
                <a:cs typeface="Times New Roman" panose="02020603050405020304" pitchFamily="18" charset="0"/>
              </a:rPr>
              <a:t>phút</a:t>
            </a:r>
            <a:endParaRPr lang="en-US" sz="2000" b="1" dirty="0">
              <a:solidFill>
                <a:srgbClr val="120802"/>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4F5689FB-CAEF-16D8-A779-52AC26BD2EC4}"/>
              </a:ext>
            </a:extLst>
          </p:cNvPr>
          <p:cNvPicPr>
            <a:picLocks noChangeAspect="1"/>
          </p:cNvPicPr>
          <p:nvPr/>
        </p:nvPicPr>
        <p:blipFill>
          <a:blip r:embed="rId2"/>
          <a:stretch>
            <a:fillRect/>
          </a:stretch>
        </p:blipFill>
        <p:spPr>
          <a:xfrm>
            <a:off x="4625114" y="656216"/>
            <a:ext cx="3980330" cy="3980330"/>
          </a:xfrm>
          <a:prstGeom prst="rect">
            <a:avLst/>
          </a:prstGeom>
        </p:spPr>
      </p:pic>
      <p:cxnSp>
        <p:nvCxnSpPr>
          <p:cNvPr id="11" name="Connector: Elbow 10">
            <a:extLst>
              <a:ext uri="{FF2B5EF4-FFF2-40B4-BE49-F238E27FC236}">
                <a16:creationId xmlns:a16="http://schemas.microsoft.com/office/drawing/2014/main" id="{C7E376B4-17C8-6B86-35F6-2AE96AC1849D}"/>
              </a:ext>
            </a:extLst>
          </p:cNvPr>
          <p:cNvCxnSpPr>
            <a:cxnSpLocks/>
          </p:cNvCxnSpPr>
          <p:nvPr/>
        </p:nvCxnSpPr>
        <p:spPr>
          <a:xfrm>
            <a:off x="3716767" y="2571750"/>
            <a:ext cx="876748" cy="687817"/>
          </a:xfrm>
          <a:prstGeom prst="bentConnector3">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17363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1748B9D-BEAA-5058-1BE5-90C5B0B13086}"/>
              </a:ext>
            </a:extLst>
          </p:cNvPr>
          <p:cNvSpPr/>
          <p:nvPr/>
        </p:nvSpPr>
        <p:spPr>
          <a:xfrm>
            <a:off x="268942" y="1118796"/>
            <a:ext cx="8702938" cy="343168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25" name="Google Shape;625;p37"/>
          <p:cNvSpPr txBox="1">
            <a:spLocks noGrp="1"/>
          </p:cNvSpPr>
          <p:nvPr>
            <p:ph type="title"/>
          </p:nvPr>
        </p:nvSpPr>
        <p:spPr>
          <a:xfrm>
            <a:off x="720000" y="272902"/>
            <a:ext cx="7704000" cy="572700"/>
          </a:xfrm>
          <a:prstGeom prst="rect">
            <a:avLst/>
          </a:prstGeom>
        </p:spPr>
        <p:txBody>
          <a:bodyPr spcFirstLastPara="1" wrap="square" lIns="91425" tIns="91425" rIns="91425" bIns="91425" anchor="t" anchorCtr="0">
            <a:noAutofit/>
          </a:bodyPr>
          <a:lstStyle/>
          <a:p>
            <a:pPr marL="0" marR="0" indent="360045">
              <a:lnSpc>
                <a:spcPct val="150000"/>
              </a:lnSpc>
            </a:pPr>
            <a:br>
              <a:rPr lang="en-US" sz="1800" dirty="0">
                <a:effectLst/>
                <a:latin typeface="Times New Roman" panose="02020603050405020304" pitchFamily="18" charset="0"/>
                <a:ea typeface="Times New Roman" panose="02020603050405020304" pitchFamily="18" charset="0"/>
              </a:rPr>
            </a:br>
            <a:br>
              <a:rPr lang="en-US" sz="1800" dirty="0">
                <a:effectLst/>
                <a:latin typeface="Times New Roman" panose="02020603050405020304" pitchFamily="18" charset="0"/>
                <a:ea typeface="Times New Roman" panose="02020603050405020304" pitchFamily="18" charset="0"/>
              </a:rPr>
            </a:br>
            <a:endParaRPr dirty="0"/>
          </a:p>
        </p:txBody>
      </p:sp>
      <p:sp>
        <p:nvSpPr>
          <p:cNvPr id="26" name="TextBox 25">
            <a:extLst>
              <a:ext uri="{FF2B5EF4-FFF2-40B4-BE49-F238E27FC236}">
                <a16:creationId xmlns:a16="http://schemas.microsoft.com/office/drawing/2014/main" id="{92D63282-6DEF-64D7-3940-D7494F9CF30A}"/>
              </a:ext>
            </a:extLst>
          </p:cNvPr>
          <p:cNvSpPr txBox="1"/>
          <p:nvPr/>
        </p:nvSpPr>
        <p:spPr>
          <a:xfrm>
            <a:off x="498705" y="1478033"/>
            <a:ext cx="8376353" cy="2754600"/>
          </a:xfrm>
          <a:prstGeom prst="rect">
            <a:avLst/>
          </a:prstGeom>
          <a:noFill/>
        </p:spPr>
        <p:txBody>
          <a:bodyPr wrap="square" rtlCol="0">
            <a:spAutoFit/>
          </a:bodyPr>
          <a:lstStyle/>
          <a:p>
            <a:pPr marL="0" marR="0" algn="just">
              <a:spcAft>
                <a:spcPts val="600"/>
              </a:spcAft>
            </a:pPr>
            <a:r>
              <a:rPr lang="en-US" sz="24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Tác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phẩm</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cho</a:t>
            </a:r>
            <a:r>
              <a:rPr lang="en-US" sz="2800" b="1" dirty="0">
                <a:effectLst/>
                <a:latin typeface="Times New Roman" panose="02020603050405020304" pitchFamily="18" charset="0"/>
                <a:ea typeface="Times New Roman" panose="02020603050405020304" pitchFamily="18" charset="0"/>
              </a:rPr>
              <a:t> ta </a:t>
            </a:r>
            <a:r>
              <a:rPr lang="en-US" sz="2800" b="1" dirty="0" err="1">
                <a:effectLst/>
                <a:latin typeface="Times New Roman" panose="02020603050405020304" pitchFamily="18" charset="0"/>
                <a:ea typeface="Times New Roman" panose="02020603050405020304" pitchFamily="18" charset="0"/>
              </a:rPr>
              <a:t>thấy</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được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một</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hiện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thực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chiến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tranh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tàn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khốc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làm</a:t>
            </a:r>
            <a:r>
              <a:rPr lang="en-US" sz="2800" b="1" dirty="0">
                <a:effectLst/>
                <a:latin typeface="Times New Roman" panose="02020603050405020304" pitchFamily="18" charset="0"/>
                <a:ea typeface="Times New Roman" panose="02020603050405020304" pitchFamily="18" charset="0"/>
              </a:rPr>
              <a:t> ta </a:t>
            </a:r>
            <a:r>
              <a:rPr lang="en-US" sz="2800" b="1" dirty="0" err="1">
                <a:effectLst/>
                <a:latin typeface="Times New Roman" panose="02020603050405020304" pitchFamily="18" charset="0"/>
                <a:ea typeface="Times New Roman" panose="02020603050405020304" pitchFamily="18" charset="0"/>
              </a:rPr>
              <a:t>càng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trân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trọng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cuộc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sống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hòa</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bình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và</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càng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yêu</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thương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gia</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đình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hơn</a:t>
            </a:r>
            <a:r>
              <a:rPr lang="en-US" sz="2800" b="1" dirty="0">
                <a:effectLst/>
                <a:latin typeface="Times New Roman" panose="02020603050405020304" pitchFamily="18" charset="0"/>
                <a:ea typeface="Times New Roman" panose="02020603050405020304" pitchFamily="18" charset="0"/>
              </a:rPr>
              <a:t>.</a:t>
            </a:r>
          </a:p>
          <a:p>
            <a:pPr marL="0" marR="0" algn="just">
              <a:spcAft>
                <a:spcPts val="600"/>
              </a:spcAft>
            </a:pPr>
            <a:r>
              <a:rPr lang="en-US" sz="2800" b="1" dirty="0">
                <a:effectLst/>
                <a:latin typeface="Times New Roman" panose="02020603050405020304" pitchFamily="18" charset="0"/>
                <a:ea typeface="Times New Roman" panose="02020603050405020304" pitchFamily="18" charset="0"/>
              </a:rPr>
              <a:t>- Thái </a:t>
            </a:r>
            <a:r>
              <a:rPr lang="en-US" sz="2800" b="1" dirty="0" err="1">
                <a:effectLst/>
                <a:latin typeface="Times New Roman" panose="02020603050405020304" pitchFamily="18" charset="0"/>
                <a:ea typeface="Times New Roman" panose="02020603050405020304" pitchFamily="18" charset="0"/>
              </a:rPr>
              <a:t>độ</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lên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án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căm</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ghét</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chiến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tranh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của</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tác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giả</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thông</a:t>
            </a:r>
            <a:r>
              <a:rPr lang="en-US" sz="2800" b="1" dirty="0">
                <a:effectLst/>
                <a:latin typeface="Times New Roman" panose="02020603050405020304" pitchFamily="18" charset="0"/>
                <a:ea typeface="Times New Roman" panose="02020603050405020304" pitchFamily="18" charset="0"/>
              </a:rPr>
              <a:t> qua </a:t>
            </a:r>
            <a:r>
              <a:rPr lang="en-US" sz="2800" b="1" dirty="0" err="1">
                <a:effectLst/>
                <a:latin typeface="Times New Roman" panose="02020603050405020304" pitchFamily="18" charset="0"/>
                <a:ea typeface="Times New Roman" panose="02020603050405020304" pitchFamily="18" charset="0"/>
              </a:rPr>
              <a:t>đó</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là</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sự</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ủng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hộ</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hòa</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bình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tiến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bộ</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của</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nhân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loại</a:t>
            </a:r>
            <a:r>
              <a:rPr lang="en-US" sz="2800" b="1" dirty="0">
                <a:effectLst/>
                <a:latin typeface="Times New Roman" panose="02020603050405020304" pitchFamily="18" charset="0"/>
                <a:ea typeface="Times New Roman" panose="02020603050405020304" pitchFamily="18" charset="0"/>
              </a:rPr>
              <a:t>.</a:t>
            </a:r>
          </a:p>
        </p:txBody>
      </p:sp>
      <p:sp>
        <p:nvSpPr>
          <p:cNvPr id="4" name="TextBox 3">
            <a:extLst>
              <a:ext uri="{FF2B5EF4-FFF2-40B4-BE49-F238E27FC236}">
                <a16:creationId xmlns:a16="http://schemas.microsoft.com/office/drawing/2014/main" id="{C42974EE-1B45-2195-F2D1-E1C9EE815E6A}"/>
              </a:ext>
            </a:extLst>
          </p:cNvPr>
          <p:cNvSpPr txBox="1"/>
          <p:nvPr/>
        </p:nvSpPr>
        <p:spPr>
          <a:xfrm>
            <a:off x="1731218" y="272902"/>
            <a:ext cx="6692782" cy="584775"/>
          </a:xfrm>
          <a:prstGeom prst="rect">
            <a:avLst/>
          </a:prstGeom>
          <a:noFill/>
        </p:spPr>
        <p:txBody>
          <a:bodyPr wrap="square">
            <a:spAutoFit/>
          </a:bodyPr>
          <a:lstStyle/>
          <a:p>
            <a:r>
              <a:rPr kumimoji="0" lang="en-US" sz="3200" b="1" i="0" u="none" strike="noStrike" kern="0" cap="none" spc="0" normalizeH="0" baseline="0" noProof="0" dirty="0">
                <a:ln>
                  <a:noFill/>
                </a:ln>
                <a:solidFill>
                  <a:srgbClr val="C00000"/>
                </a:solidFill>
                <a:effectLst/>
                <a:uLnTx/>
                <a:uFillTx/>
                <a:latin typeface="Times New Roman" panose="02020603050405020304" pitchFamily="18" charset="0"/>
                <a:sym typeface="Sofia"/>
              </a:rPr>
              <a:t>4. THÔNG ĐIỆP TỪ VĂN BẢN</a:t>
            </a:r>
            <a:endParaRPr lang="en-US" dirty="0"/>
          </a:p>
        </p:txBody>
      </p:sp>
    </p:spTree>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09C3063-47EA-5E4A-66B4-847962078704}"/>
              </a:ext>
            </a:extLst>
          </p:cNvPr>
          <p:cNvSpPr/>
          <p:nvPr/>
        </p:nvSpPr>
        <p:spPr>
          <a:xfrm>
            <a:off x="489280" y="3254554"/>
            <a:ext cx="4356847" cy="92856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57" name="Google Shape;657;p41"/>
          <p:cNvSpPr txBox="1">
            <a:spLocks noGrp="1"/>
          </p:cNvSpPr>
          <p:nvPr>
            <p:ph type="title"/>
          </p:nvPr>
        </p:nvSpPr>
        <p:spPr>
          <a:xfrm flipH="1">
            <a:off x="852620" y="3624904"/>
            <a:ext cx="4767630" cy="41699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3600" b="1" dirty="0">
                <a:solidFill>
                  <a:srgbClr val="C00000"/>
                </a:solidFill>
                <a:latin typeface="Times New Roman" panose="02020603050405020304" pitchFamily="18" charset="0"/>
                <a:cs typeface="Times New Roman" panose="02020603050405020304" pitchFamily="18" charset="0"/>
              </a:rPr>
              <a:t>III. TỔNG KẾT</a:t>
            </a:r>
            <a:endParaRPr sz="3600" b="1" dirty="0">
              <a:solidFill>
                <a:srgbClr val="C00000"/>
              </a:solidFill>
              <a:latin typeface="Times New Roman" panose="02020603050405020304" pitchFamily="18" charset="0"/>
              <a:cs typeface="Times New Roman" panose="02020603050405020304" pitchFamily="18" charset="0"/>
            </a:endParaRPr>
          </a:p>
        </p:txBody>
      </p:sp>
      <p:pic>
        <p:nvPicPr>
          <p:cNvPr id="13" name="Picture Placeholder 12">
            <a:extLst>
              <a:ext uri="{FF2B5EF4-FFF2-40B4-BE49-F238E27FC236}">
                <a16:creationId xmlns:a16="http://schemas.microsoft.com/office/drawing/2014/main" id="{CA025C73-C345-F1E0-FD43-ADBDA312FDA7}"/>
              </a:ext>
            </a:extLst>
          </p:cNvPr>
          <p:cNvPicPr>
            <a:picLocks noGrp="1" noChangeAspect="1"/>
          </p:cNvPicPr>
          <p:nvPr>
            <p:ph type="pic" idx="2"/>
          </p:nvPr>
        </p:nvPicPr>
        <p:blipFill>
          <a:blip r:embed="rId3"/>
          <a:srcRect l="26911" r="26911"/>
          <a:stretch>
            <a:fillRect/>
          </a:stretch>
        </p:blipFill>
        <p:spPr/>
      </p:pic>
      <p:pic>
        <p:nvPicPr>
          <p:cNvPr id="15" name="Picture Placeholder 14">
            <a:extLst>
              <a:ext uri="{FF2B5EF4-FFF2-40B4-BE49-F238E27FC236}">
                <a16:creationId xmlns:a16="http://schemas.microsoft.com/office/drawing/2014/main" id="{2A3E7DF7-5022-D2ED-456F-D4FEDE2EE087}"/>
              </a:ext>
            </a:extLst>
          </p:cNvPr>
          <p:cNvPicPr>
            <a:picLocks noGrp="1" noChangeAspect="1"/>
          </p:cNvPicPr>
          <p:nvPr>
            <p:ph type="pic" idx="4"/>
          </p:nvPr>
        </p:nvPicPr>
        <p:blipFill>
          <a:blip r:embed="rId4"/>
          <a:srcRect l="31489" r="31489"/>
          <a:stretch>
            <a:fillRect/>
          </a:stretch>
        </p:blipFill>
        <p:spPr/>
      </p:pic>
      <p:pic>
        <p:nvPicPr>
          <p:cNvPr id="17" name="Picture 16">
            <a:extLst>
              <a:ext uri="{FF2B5EF4-FFF2-40B4-BE49-F238E27FC236}">
                <a16:creationId xmlns:a16="http://schemas.microsoft.com/office/drawing/2014/main" id="{F14977C3-EDD1-64AA-A226-02A9B0ACD85A}"/>
              </a:ext>
            </a:extLst>
          </p:cNvPr>
          <p:cNvPicPr>
            <a:picLocks noChangeAspect="1"/>
          </p:cNvPicPr>
          <p:nvPr/>
        </p:nvPicPr>
        <p:blipFill>
          <a:blip r:embed="rId5"/>
          <a:stretch>
            <a:fillRect/>
          </a:stretch>
        </p:blipFill>
        <p:spPr>
          <a:xfrm>
            <a:off x="1204276" y="710816"/>
            <a:ext cx="2545560" cy="17555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22E1E97-D871-C4A5-1FF1-B0747E6B92E2}"/>
              </a:ext>
            </a:extLst>
          </p:cNvPr>
          <p:cNvSpPr>
            <a:spLocks noGrp="1"/>
          </p:cNvSpPr>
          <p:nvPr>
            <p:ph type="title"/>
          </p:nvPr>
        </p:nvSpPr>
        <p:spPr>
          <a:xfrm>
            <a:off x="612424" y="408621"/>
            <a:ext cx="8348696" cy="572700"/>
          </a:xfrm>
        </p:spPr>
        <p:txBody>
          <a:bodyPr/>
          <a:lstStyle/>
          <a:p>
            <a:r>
              <a:rPr lang="en-US" sz="3200" b="1" dirty="0">
                <a:solidFill>
                  <a:srgbClr val="C00000"/>
                </a:solidFill>
                <a:latin typeface="Times New Roman" panose="02020603050405020304" pitchFamily="18" charset="0"/>
              </a:rPr>
              <a:t>III. TỔNG KẾT</a:t>
            </a:r>
            <a:endParaRPr lang="en-US" sz="3200" dirty="0">
              <a:solidFill>
                <a:srgbClr val="C00000"/>
              </a:solidFill>
            </a:endParaRPr>
          </a:p>
        </p:txBody>
      </p:sp>
      <p:sp>
        <p:nvSpPr>
          <p:cNvPr id="2" name="Rectangle: Rounded Corners 1">
            <a:extLst>
              <a:ext uri="{FF2B5EF4-FFF2-40B4-BE49-F238E27FC236}">
                <a16:creationId xmlns:a16="http://schemas.microsoft.com/office/drawing/2014/main" id="{FED4DCF4-E190-F711-8804-EEAF3D5F82CC}"/>
              </a:ext>
            </a:extLst>
          </p:cNvPr>
          <p:cNvSpPr/>
          <p:nvPr/>
        </p:nvSpPr>
        <p:spPr>
          <a:xfrm>
            <a:off x="849853" y="1290918"/>
            <a:ext cx="3485478" cy="344396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ct val="150000"/>
              </a:lnSpc>
            </a:pPr>
            <a:r>
              <a:rPr lang="en-US" sz="1800" b="1" dirty="0">
                <a:solidFill>
                  <a:srgbClr val="000000"/>
                </a:solidFill>
                <a:effectLst/>
                <a:latin typeface="Times New Roman" panose="02020603050405020304" pitchFamily="18" charset="0"/>
                <a:ea typeface="Times New Roman" panose="02020603050405020304" pitchFamily="18" charset="0"/>
              </a:rPr>
              <a:t>1. </a:t>
            </a:r>
            <a:r>
              <a:rPr lang="en-US" sz="1800" b="1" dirty="0" err="1">
                <a:solidFill>
                  <a:srgbClr val="000000"/>
                </a:solidFill>
                <a:effectLst/>
                <a:latin typeface="Times New Roman" panose="02020603050405020304" pitchFamily="18" charset="0"/>
                <a:ea typeface="Times New Roman" panose="02020603050405020304" pitchFamily="18" charset="0"/>
              </a:rPr>
              <a:t>Nội</a:t>
            </a:r>
            <a:r>
              <a:rPr lang="en-US" sz="1800" b="1" dirty="0">
                <a:solidFill>
                  <a:srgbClr val="000000"/>
                </a:solidFill>
                <a:effectLst/>
                <a:latin typeface="Times New Roman" panose="02020603050405020304" pitchFamily="18" charset="0"/>
                <a:ea typeface="Times New Roman" panose="02020603050405020304" pitchFamily="18" charset="0"/>
              </a:rPr>
              <a:t> dung</a:t>
            </a:r>
            <a:endParaRPr lang="en-US" sz="1800" dirty="0">
              <a:effectLst/>
              <a:latin typeface="Times New Roman" panose="02020603050405020304" pitchFamily="18" charset="0"/>
              <a:ea typeface="Times New Roman" panose="02020603050405020304" pitchFamily="18" charset="0"/>
            </a:endParaRPr>
          </a:p>
          <a:p>
            <a:pPr marL="0" marR="0" algn="just">
              <a:lnSpc>
                <a:spcPct val="150000"/>
              </a:lnSpc>
            </a:pP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Hiện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thực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chiến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tranh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tàn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khốc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thái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độ</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lên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án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căm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ghét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chiến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tranh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giả</a:t>
            </a:r>
            <a:r>
              <a:rPr lang="en-US" sz="1800" dirty="0">
                <a:solidFill>
                  <a:srgbClr val="000000"/>
                </a:solidFill>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0" marR="0" algn="just">
              <a:lnSpc>
                <a:spcPct val="150000"/>
              </a:lnSpc>
            </a:pP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Sự</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ủng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hộ</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hòa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bình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tiến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bộ</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nhân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loại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tình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cảm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đình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thiêng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liêng</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p:txBody>
      </p:sp>
      <p:sp>
        <p:nvSpPr>
          <p:cNvPr id="3" name="Rectangle: Rounded Corners 2">
            <a:extLst>
              <a:ext uri="{FF2B5EF4-FFF2-40B4-BE49-F238E27FC236}">
                <a16:creationId xmlns:a16="http://schemas.microsoft.com/office/drawing/2014/main" id="{F824BFD5-017F-9682-003A-7A040986964D}"/>
              </a:ext>
            </a:extLst>
          </p:cNvPr>
          <p:cNvSpPr/>
          <p:nvPr/>
        </p:nvSpPr>
        <p:spPr>
          <a:xfrm>
            <a:off x="4808670" y="1290918"/>
            <a:ext cx="3485478" cy="344396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ct val="150000"/>
              </a:lnSpc>
            </a:pPr>
            <a:r>
              <a:rPr lang="en-US" sz="1800" b="1" dirty="0">
                <a:solidFill>
                  <a:srgbClr val="000000"/>
                </a:solidFill>
                <a:effectLst/>
                <a:latin typeface="Times New Roman" panose="02020603050405020304" pitchFamily="18" charset="0"/>
                <a:ea typeface="Times New Roman" panose="02020603050405020304" pitchFamily="18" charset="0"/>
              </a:rPr>
              <a:t>2. </a:t>
            </a:r>
            <a:r>
              <a:rPr lang="en-US" sz="1800" b="1" dirty="0" err="1">
                <a:solidFill>
                  <a:srgbClr val="000000"/>
                </a:solidFill>
                <a:effectLst/>
                <a:latin typeface="Times New Roman" panose="02020603050405020304" pitchFamily="18" charset="0"/>
                <a:ea typeface="Times New Roman" panose="02020603050405020304" pitchFamily="18" charset="0"/>
              </a:rPr>
              <a:t>Nghệ</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thuật</a:t>
            </a:r>
            <a:endParaRPr lang="en-US" sz="1800" dirty="0">
              <a:effectLst/>
              <a:latin typeface="Times New Roman" panose="02020603050405020304" pitchFamily="18" charset="0"/>
              <a:ea typeface="Times New Roman" panose="02020603050405020304" pitchFamily="18" charset="0"/>
            </a:endParaRPr>
          </a:p>
          <a:p>
            <a:pPr marL="0" marR="0" algn="just">
              <a:lnSpc>
                <a:spcPct val="150000"/>
              </a:lnSpc>
            </a:pP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Ngôn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ngữ</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giàu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sức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biểu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cảm</a:t>
            </a:r>
            <a:endParaRPr lang="en-US" sz="1800" dirty="0">
              <a:effectLst/>
              <a:latin typeface="Times New Roman" panose="02020603050405020304" pitchFamily="18" charset="0"/>
              <a:ea typeface="Times New Roman" panose="02020603050405020304" pitchFamily="18" charset="0"/>
            </a:endParaRPr>
          </a:p>
          <a:p>
            <a:pPr marL="0" marR="0" algn="just">
              <a:lnSpc>
                <a:spcPct val="150000"/>
              </a:lnSpc>
            </a:pP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Kết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hợp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yếu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tố</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hư</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cấu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rPr>
              <a:t> phi </a:t>
            </a:r>
            <a:r>
              <a:rPr lang="en-US" sz="1800" dirty="0" err="1">
                <a:solidFill>
                  <a:srgbClr val="000000"/>
                </a:solidFill>
                <a:effectLst/>
                <a:latin typeface="Times New Roman" panose="02020603050405020304" pitchFamily="18" charset="0"/>
                <a:ea typeface="Times New Roman" panose="02020603050405020304" pitchFamily="18" charset="0"/>
              </a:rPr>
              <a:t>hư</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cấu</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104184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A441B6C-DDE4-FA03-D140-3B36F5F5B22C}"/>
              </a:ext>
            </a:extLst>
          </p:cNvPr>
          <p:cNvSpPr/>
          <p:nvPr/>
        </p:nvSpPr>
        <p:spPr>
          <a:xfrm>
            <a:off x="719999" y="1258644"/>
            <a:ext cx="7822334" cy="28077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02EE0BF0-8694-ECBC-CB69-4974A6349DB5}"/>
              </a:ext>
            </a:extLst>
          </p:cNvPr>
          <p:cNvSpPr>
            <a:spLocks noGrp="1"/>
          </p:cNvSpPr>
          <p:nvPr>
            <p:ph type="title"/>
          </p:nvPr>
        </p:nvSpPr>
        <p:spPr>
          <a:xfrm>
            <a:off x="2871529" y="260900"/>
            <a:ext cx="3217300" cy="572700"/>
          </a:xfrm>
        </p:spPr>
        <p:txBody>
          <a:bodyPr/>
          <a:lstStyle/>
          <a:p>
            <a:pPr marL="0" marR="0">
              <a:lnSpc>
                <a:spcPct val="150000"/>
              </a:lnSpc>
            </a:pPr>
            <a:r>
              <a:rPr lang="en-US" sz="3200" b="1" dirty="0">
                <a:solidFill>
                  <a:srgbClr val="C00000"/>
                </a:solidFill>
                <a:effectLst/>
                <a:latin typeface="Times New Roman" panose="02020603050405020304" pitchFamily="18" charset="0"/>
                <a:ea typeface="Times New Roman" panose="02020603050405020304" pitchFamily="18" charset="0"/>
              </a:rPr>
              <a:t>IV. </a:t>
            </a:r>
            <a:r>
              <a:rPr lang="en-US" sz="3200" b="1" dirty="0">
                <a:solidFill>
                  <a:srgbClr val="C00000"/>
                </a:solidFill>
                <a:latin typeface="Times New Roman" panose="02020603050405020304" pitchFamily="18" charset="0"/>
                <a:ea typeface="Times New Roman" panose="02020603050405020304" pitchFamily="18" charset="0"/>
              </a:rPr>
              <a:t>LUYỆN TẬP</a:t>
            </a:r>
            <a:br>
              <a:rPr lang="en-US" sz="3200" dirty="0">
                <a:effectLst/>
                <a:latin typeface="Times New Roman" panose="02020603050405020304" pitchFamily="18" charset="0"/>
                <a:ea typeface="Times New Roman" panose="02020603050405020304" pitchFamily="18" charset="0"/>
              </a:rPr>
            </a:br>
            <a:r>
              <a:rPr lang="vi-VN" sz="3200" b="1" dirty="0">
                <a:solidFill>
                  <a:srgbClr val="C00000"/>
                </a:solidFill>
                <a:effectLst/>
                <a:latin typeface="Times New Roman" panose="02020603050405020304" pitchFamily="18" charset="0"/>
                <a:ea typeface="Times New Roman" panose="02020603050405020304" pitchFamily="18" charset="0"/>
              </a:rPr>
              <a:t> </a:t>
            </a:r>
            <a:endParaRPr lang="en-US" sz="3200" b="1" dirty="0">
              <a:solidFill>
                <a:srgbClr val="C00000"/>
              </a:solidFill>
            </a:endParaRPr>
          </a:p>
        </p:txBody>
      </p:sp>
      <p:sp>
        <p:nvSpPr>
          <p:cNvPr id="9" name="TextBox 8">
            <a:extLst>
              <a:ext uri="{FF2B5EF4-FFF2-40B4-BE49-F238E27FC236}">
                <a16:creationId xmlns:a16="http://schemas.microsoft.com/office/drawing/2014/main" id="{EE08D49D-9D28-6435-2251-CDDB54525936}"/>
              </a:ext>
            </a:extLst>
          </p:cNvPr>
          <p:cNvSpPr txBox="1"/>
          <p:nvPr/>
        </p:nvSpPr>
        <p:spPr>
          <a:xfrm>
            <a:off x="838333" y="1448365"/>
            <a:ext cx="7704000" cy="2246769"/>
          </a:xfrm>
          <a:prstGeom prst="rect">
            <a:avLst/>
          </a:prstGeom>
          <a:noFill/>
        </p:spPr>
        <p:txBody>
          <a:bodyPr wrap="square" rtlCol="0">
            <a:spAutoFit/>
          </a:bodyPr>
          <a:lstStyle/>
          <a:p>
            <a:pPr algn="just"/>
            <a:r>
              <a:rPr lang="en-US" sz="2000" b="1" dirty="0">
                <a:latin typeface="Times New Roman" panose="02020603050405020304" pitchFamily="18" charset="0"/>
                <a:cs typeface="Times New Roman" panose="02020603050405020304" pitchFamily="18" charset="0"/>
              </a:rPr>
              <a:t> NHIỆM VỤ: VẼ SƠ ĐỒ TƯ DUY</a:t>
            </a:r>
          </a:p>
          <a:p>
            <a:pPr algn="just"/>
            <a:endParaRPr lang="en-US" sz="2400" b="1" i="1" dirty="0">
              <a:latin typeface="Times New Roman" panose="02020603050405020304" pitchFamily="18" charset="0"/>
              <a:cs typeface="Times New Roman" panose="02020603050405020304" pitchFamily="18" charset="0"/>
            </a:endParaRPr>
          </a:p>
          <a:p>
            <a:pPr algn="just"/>
            <a:r>
              <a:rPr lang="en-US" sz="2400" b="1" i="1" dirty="0">
                <a:latin typeface="Times New Roman" panose="02020603050405020304" pitchFamily="18" charset="0"/>
                <a:cs typeface="Times New Roman" panose="02020603050405020304" pitchFamily="18" charset="0"/>
              </a:rPr>
              <a:t>? Khi </a:t>
            </a:r>
            <a:r>
              <a:rPr lang="en-US" sz="2400" b="1" i="1" dirty="0" err="1">
                <a:latin typeface="Times New Roman" panose="02020603050405020304" pitchFamily="18" charset="0"/>
                <a:cs typeface="Times New Roman" panose="02020603050405020304" pitchFamily="18" charset="0"/>
              </a:rPr>
              <a:t>tiến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hành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đọc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hiểu</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một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văn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bản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truyện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kí</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anh</a:t>
            </a:r>
            <a:r>
              <a:rPr lang="en-US" sz="2400" b="1" i="1" dirty="0">
                <a:latin typeface="Times New Roman" panose="02020603050405020304" pitchFamily="18" charset="0"/>
                <a:cs typeface="Times New Roman" panose="02020603050405020304" pitchFamily="18" charset="0"/>
              </a:rPr>
              <a:t>/</a:t>
            </a:r>
            <a:r>
              <a:rPr lang="en-US" sz="2400" b="1" i="1" dirty="0" err="1">
                <a:latin typeface="Times New Roman" panose="02020603050405020304" pitchFamily="18" charset="0"/>
                <a:cs typeface="Times New Roman" panose="02020603050405020304" pitchFamily="18" charset="0"/>
              </a:rPr>
              <a:t>chị</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cần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quan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tâm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đến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những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yếu</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tố</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nào</a:t>
            </a:r>
            <a:r>
              <a:rPr lang="en-US" sz="2400" b="1" i="1" dirty="0">
                <a:latin typeface="Times New Roman" panose="02020603050405020304" pitchFamily="18" charset="0"/>
                <a:cs typeface="Times New Roman" panose="02020603050405020304" pitchFamily="18" charset="0"/>
              </a:rPr>
              <a:t>?</a:t>
            </a:r>
          </a:p>
          <a:p>
            <a:pPr algn="just"/>
            <a:endParaRPr lang="en-US" sz="2400" b="1" i="1" dirty="0">
              <a:latin typeface="Times New Roman" panose="02020603050405020304" pitchFamily="18" charset="0"/>
              <a:cs typeface="Times New Roman" panose="02020603050405020304" pitchFamily="18" charset="0"/>
            </a:endParaRPr>
          </a:p>
          <a:p>
            <a:pPr algn="just"/>
            <a:r>
              <a:rPr lang="en-US" sz="2400" b="1" i="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gian</a:t>
            </a:r>
            <a:r>
              <a:rPr lang="en-US" sz="2400" b="1" dirty="0">
                <a:latin typeface="Times New Roman" panose="02020603050405020304" pitchFamily="18" charset="0"/>
                <a:cs typeface="Times New Roman" panose="02020603050405020304" pitchFamily="18" charset="0"/>
              </a:rPr>
              <a:t>: 45 </a:t>
            </a:r>
            <a:r>
              <a:rPr lang="en-US" sz="2400" b="1" dirty="0" err="1">
                <a:latin typeface="Times New Roman" panose="02020603050405020304" pitchFamily="18" charset="0"/>
                <a:cs typeface="Times New Roman" panose="02020603050405020304" pitchFamily="18" charset="0"/>
              </a:rPr>
              <a:t>giây</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47417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pic>
        <p:nvPicPr>
          <p:cNvPr id="3" name="Bùi Liễu 0968142780">
            <a:extLst>
              <a:ext uri="{FF2B5EF4-FFF2-40B4-BE49-F238E27FC236}">
                <a16:creationId xmlns:a16="http://schemas.microsoft.com/office/drawing/2014/main" id="{AFDF31F6-BC46-84BE-10B9-F5DAEF0424AB}"/>
              </a:ext>
            </a:extLst>
          </p:cNvPr>
          <p:cNvPicPr>
            <a:picLocks noChangeAspect="1"/>
          </p:cNvPicPr>
          <p:nvPr/>
        </p:nvPicPr>
        <p:blipFill rotWithShape="1">
          <a:blip r:embed="rId3">
            <a:clrChange>
              <a:clrFrom>
                <a:srgbClr val="EFFAFE"/>
              </a:clrFrom>
              <a:clrTo>
                <a:srgbClr val="EFFAFE">
                  <a:alpha val="0"/>
                </a:srgbClr>
              </a:clrTo>
            </a:clrChange>
            <a:extLst>
              <a:ext uri="{28A0092B-C50C-407E-A947-70E740481C1C}">
                <a14:useLocalDpi xmlns:a14="http://schemas.microsoft.com/office/drawing/2010/main" val="0"/>
              </a:ext>
            </a:extLst>
          </a:blip>
          <a:srcRect t="26667" b="20000"/>
          <a:stretch/>
        </p:blipFill>
        <p:spPr>
          <a:xfrm>
            <a:off x="656964" y="527126"/>
            <a:ext cx="7933170" cy="3496234"/>
          </a:xfrm>
          <a:prstGeom prst="rect">
            <a:avLst/>
          </a:prstGeom>
        </p:spPr>
      </p:pic>
      <p:sp>
        <p:nvSpPr>
          <p:cNvPr id="5" name="TextBox 4">
            <a:extLst>
              <a:ext uri="{FF2B5EF4-FFF2-40B4-BE49-F238E27FC236}">
                <a16:creationId xmlns:a16="http://schemas.microsoft.com/office/drawing/2014/main" id="{19A29011-D348-B846-3ED0-D46EED1E5CFF}"/>
              </a:ext>
            </a:extLst>
          </p:cNvPr>
          <p:cNvSpPr txBox="1"/>
          <p:nvPr/>
        </p:nvSpPr>
        <p:spPr>
          <a:xfrm>
            <a:off x="1944444" y="2453416"/>
            <a:ext cx="5255111" cy="954107"/>
          </a:xfrm>
          <a:prstGeom prst="rect">
            <a:avLst/>
          </a:prstGeom>
          <a:noFill/>
        </p:spPr>
        <p:txBody>
          <a:bodyPr wrap="square">
            <a:spAutoFit/>
          </a:bodyPr>
          <a:lstStyle/>
          <a:p>
            <a:pPr algn="ctr"/>
            <a:r>
              <a:rPr lang="en-US" sz="2800" b="1" dirty="0">
                <a:solidFill>
                  <a:srgbClr val="C00000"/>
                </a:solidFill>
                <a:latin typeface="Times New Roman" panose="02020603050405020304" pitchFamily="18" charset="0"/>
                <a:cs typeface="Times New Roman" panose="02020603050405020304" pitchFamily="18" charset="0"/>
              </a:rPr>
              <a:t>TRÒ CHƠI</a:t>
            </a:r>
          </a:p>
          <a:p>
            <a:pPr algn="ctr"/>
            <a:r>
              <a:rPr lang="en-US" sz="2800" b="1" dirty="0">
                <a:solidFill>
                  <a:srgbClr val="C00000"/>
                </a:solidFill>
                <a:latin typeface="Times New Roman" panose="02020603050405020304" pitchFamily="18" charset="0"/>
                <a:cs typeface="Times New Roman" panose="02020603050405020304" pitchFamily="18" charset="0"/>
              </a:rPr>
              <a:t>NHANH TAY NHANH MẮT</a:t>
            </a:r>
          </a:p>
        </p:txBody>
      </p:sp>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9C422502-C23B-DC8E-9553-2B9FE62650AE}"/>
              </a:ext>
            </a:extLst>
          </p:cNvPr>
          <p:cNvSpPr/>
          <p:nvPr/>
        </p:nvSpPr>
        <p:spPr>
          <a:xfrm>
            <a:off x="400456" y="1092229"/>
            <a:ext cx="5021398" cy="1024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Subtitle 1">
            <a:extLst>
              <a:ext uri="{FF2B5EF4-FFF2-40B4-BE49-F238E27FC236}">
                <a16:creationId xmlns:a16="http://schemas.microsoft.com/office/drawing/2014/main" id="{611D191F-133A-8AAA-567F-EB90BF73A296}"/>
              </a:ext>
            </a:extLst>
          </p:cNvPr>
          <p:cNvSpPr>
            <a:spLocks noGrp="1"/>
          </p:cNvSpPr>
          <p:nvPr>
            <p:ph type="subTitle" idx="1"/>
          </p:nvPr>
        </p:nvSpPr>
        <p:spPr>
          <a:xfrm flipH="1">
            <a:off x="400456" y="1232078"/>
            <a:ext cx="5451704" cy="1024500"/>
          </a:xfrm>
        </p:spPr>
        <p:txBody>
          <a:bodyPr/>
          <a:lstStyle/>
          <a:p>
            <a:r>
              <a:rPr lang="en-US" sz="3600" b="1" dirty="0">
                <a:solidFill>
                  <a:srgbClr val="C00000"/>
                </a:solidFill>
                <a:latin typeface="Times New Roman" panose="02020603050405020304" pitchFamily="18" charset="0"/>
                <a:cs typeface="Times New Roman" panose="02020603050405020304" pitchFamily="18" charset="0"/>
              </a:rPr>
              <a:t>I. TÌM HIỂU CHUNG</a:t>
            </a:r>
          </a:p>
        </p:txBody>
      </p:sp>
      <p:pic>
        <p:nvPicPr>
          <p:cNvPr id="10" name="Picture Placeholder 9">
            <a:extLst>
              <a:ext uri="{FF2B5EF4-FFF2-40B4-BE49-F238E27FC236}">
                <a16:creationId xmlns:a16="http://schemas.microsoft.com/office/drawing/2014/main" id="{4119F334-B4B9-FDC4-5988-1E403F923897}"/>
              </a:ext>
            </a:extLst>
          </p:cNvPr>
          <p:cNvPicPr>
            <a:picLocks noGrp="1" noChangeAspect="1"/>
          </p:cNvPicPr>
          <p:nvPr>
            <p:ph type="pic" idx="2"/>
          </p:nvPr>
        </p:nvPicPr>
        <p:blipFill>
          <a:blip r:embed="rId2"/>
          <a:srcRect l="26140" r="26140"/>
          <a:stretch>
            <a:fillRect/>
          </a:stretch>
        </p:blipFill>
        <p:spPr/>
      </p:pic>
      <p:pic>
        <p:nvPicPr>
          <p:cNvPr id="8" name="Picture Placeholder 7">
            <a:extLst>
              <a:ext uri="{FF2B5EF4-FFF2-40B4-BE49-F238E27FC236}">
                <a16:creationId xmlns:a16="http://schemas.microsoft.com/office/drawing/2014/main" id="{1DD61D27-D482-5A8D-3D1A-B143E3787AF7}"/>
              </a:ext>
            </a:extLst>
          </p:cNvPr>
          <p:cNvPicPr>
            <a:picLocks noGrp="1" noChangeAspect="1"/>
          </p:cNvPicPr>
          <p:nvPr>
            <p:ph type="pic" idx="4"/>
          </p:nvPr>
        </p:nvPicPr>
        <p:blipFill>
          <a:blip r:embed="rId3"/>
          <a:srcRect l="29408" r="29408"/>
          <a:stretch>
            <a:fillRect/>
          </a:stretch>
        </p:blipFill>
        <p:spPr>
          <a:xfrm>
            <a:off x="3853200" y="2574950"/>
            <a:ext cx="1437600" cy="2183100"/>
          </a:xfrm>
        </p:spPr>
      </p:pic>
      <p:pic>
        <p:nvPicPr>
          <p:cNvPr id="12" name="Picture 11">
            <a:extLst>
              <a:ext uri="{FF2B5EF4-FFF2-40B4-BE49-F238E27FC236}">
                <a16:creationId xmlns:a16="http://schemas.microsoft.com/office/drawing/2014/main" id="{36EF7CCD-D90A-CDF8-DD60-21901B5C07EF}"/>
              </a:ext>
            </a:extLst>
          </p:cNvPr>
          <p:cNvPicPr>
            <a:picLocks noChangeAspect="1"/>
          </p:cNvPicPr>
          <p:nvPr/>
        </p:nvPicPr>
        <p:blipFill>
          <a:blip r:embed="rId4"/>
          <a:stretch>
            <a:fillRect/>
          </a:stretch>
        </p:blipFill>
        <p:spPr>
          <a:xfrm>
            <a:off x="561821" y="2574950"/>
            <a:ext cx="2816080" cy="2183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43312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146D1-891B-ADBF-E64D-D7BF7663CF4F}"/>
              </a:ext>
            </a:extLst>
          </p:cNvPr>
          <p:cNvSpPr>
            <a:spLocks noGrp="1"/>
          </p:cNvSpPr>
          <p:nvPr>
            <p:ph type="title"/>
          </p:nvPr>
        </p:nvSpPr>
        <p:spPr>
          <a:xfrm>
            <a:off x="392701" y="728713"/>
            <a:ext cx="8164957" cy="648266"/>
          </a:xfrm>
        </p:spPr>
        <p:txBody>
          <a:bodyPr/>
          <a:lstStyle/>
          <a:p>
            <a:r>
              <a:rPr lang="en-US" sz="2800" b="1" dirty="0">
                <a:solidFill>
                  <a:srgbClr val="C00000"/>
                </a:solidFill>
                <a:latin typeface="Times New Roman" panose="02020603050405020304" pitchFamily="18" charset="0"/>
                <a:cs typeface="Times New Roman" panose="02020603050405020304" pitchFamily="18" charset="0"/>
              </a:rPr>
              <a:t>YẾU TỐ ĐỌC HIỂU VĂN BẢN TRUYỆN KÍ</a:t>
            </a:r>
          </a:p>
        </p:txBody>
      </p:sp>
      <p:pic>
        <p:nvPicPr>
          <p:cNvPr id="13" name="Google Shape;569;p33">
            <a:extLst>
              <a:ext uri="{FF2B5EF4-FFF2-40B4-BE49-F238E27FC236}">
                <a16:creationId xmlns:a16="http://schemas.microsoft.com/office/drawing/2014/main" id="{89FA496C-52DD-A755-2187-CBB6FBD4F432}"/>
              </a:ext>
            </a:extLst>
          </p:cNvPr>
          <p:cNvPicPr preferRelativeResize="0"/>
          <p:nvPr/>
        </p:nvPicPr>
        <p:blipFill>
          <a:blip r:embed="rId4">
            <a:alphaModFix/>
          </a:blip>
          <a:stretch>
            <a:fillRect/>
          </a:stretch>
        </p:blipFill>
        <p:spPr>
          <a:xfrm>
            <a:off x="7537545" y="3822125"/>
            <a:ext cx="1430725" cy="1248800"/>
          </a:xfrm>
          <a:prstGeom prst="rect">
            <a:avLst/>
          </a:prstGeom>
          <a:noFill/>
          <a:ln>
            <a:noFill/>
          </a:ln>
        </p:spPr>
      </p:pic>
      <p:sp>
        <p:nvSpPr>
          <p:cNvPr id="16" name="Rectangle: Rounded Corners 15">
            <a:extLst>
              <a:ext uri="{FF2B5EF4-FFF2-40B4-BE49-F238E27FC236}">
                <a16:creationId xmlns:a16="http://schemas.microsoft.com/office/drawing/2014/main" id="{69B9AFE5-8567-801F-F72D-9933042512BF}"/>
              </a:ext>
            </a:extLst>
          </p:cNvPr>
          <p:cNvSpPr/>
          <p:nvPr/>
        </p:nvSpPr>
        <p:spPr>
          <a:xfrm>
            <a:off x="1995541" y="1484556"/>
            <a:ext cx="4959275" cy="293023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ct val="150000"/>
              </a:lnSpc>
            </a:pP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Ngôi</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kể</a:t>
            </a:r>
            <a:endParaRPr lang="en-US" sz="2000" b="1" dirty="0">
              <a:effectLst/>
              <a:latin typeface="Times New Roman" panose="02020603050405020304" pitchFamily="18" charset="0"/>
              <a:ea typeface="Times New Roman" panose="02020603050405020304" pitchFamily="18" charset="0"/>
            </a:endParaRPr>
          </a:p>
          <a:p>
            <a:pPr marL="0" marR="0" algn="just">
              <a:lnSpc>
                <a:spcPct val="150000"/>
              </a:lnSpc>
            </a:pP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Người</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kể</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chuyện</a:t>
            </a:r>
            <a:endParaRPr lang="en-US" sz="2000" b="1" dirty="0">
              <a:effectLst/>
              <a:latin typeface="Times New Roman" panose="02020603050405020304" pitchFamily="18" charset="0"/>
              <a:ea typeface="Times New Roman" panose="02020603050405020304" pitchFamily="18" charset="0"/>
            </a:endParaRPr>
          </a:p>
          <a:p>
            <a:pPr marL="0" marR="0" algn="just">
              <a:lnSpc>
                <a:spcPct val="150000"/>
              </a:lnSpc>
            </a:pP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Sự</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kiện</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chính</a:t>
            </a:r>
            <a:endParaRPr lang="en-US" sz="2000" b="1" dirty="0">
              <a:effectLst/>
              <a:latin typeface="Times New Roman" panose="02020603050405020304" pitchFamily="18" charset="0"/>
              <a:ea typeface="Times New Roman" panose="02020603050405020304" pitchFamily="18" charset="0"/>
            </a:endParaRPr>
          </a:p>
          <a:p>
            <a:pPr marL="0" marR="0" algn="just">
              <a:lnSpc>
                <a:spcPct val="150000"/>
              </a:lnSpc>
            </a:pP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Nhân</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vật</a:t>
            </a:r>
            <a:endParaRPr lang="en-US" sz="2000" b="1" dirty="0">
              <a:effectLst/>
              <a:latin typeface="Times New Roman" panose="02020603050405020304" pitchFamily="18" charset="0"/>
              <a:ea typeface="Times New Roman" panose="02020603050405020304" pitchFamily="18" charset="0"/>
            </a:endParaRPr>
          </a:p>
          <a:p>
            <a:pPr marL="0" marR="0" algn="just">
              <a:lnSpc>
                <a:spcPct val="150000"/>
              </a:lnSpc>
            </a:pP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Yếu</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tố</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hư</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cấu</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và</a:t>
            </a:r>
            <a:r>
              <a:rPr lang="en-US" sz="2000" b="1" dirty="0">
                <a:solidFill>
                  <a:srgbClr val="000000"/>
                </a:solidFill>
                <a:effectLst/>
                <a:latin typeface="Times New Roman" panose="02020603050405020304" pitchFamily="18" charset="0"/>
                <a:ea typeface="Times New Roman" panose="02020603050405020304" pitchFamily="18" charset="0"/>
              </a:rPr>
              <a:t> phi </a:t>
            </a:r>
            <a:r>
              <a:rPr lang="en-US" sz="2000" b="1" dirty="0" err="1">
                <a:solidFill>
                  <a:srgbClr val="000000"/>
                </a:solidFill>
                <a:effectLst/>
                <a:latin typeface="Times New Roman" panose="02020603050405020304" pitchFamily="18" charset="0"/>
                <a:ea typeface="Times New Roman" panose="02020603050405020304" pitchFamily="18" charset="0"/>
              </a:rPr>
              <a:t>hư</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cấu</a:t>
            </a:r>
            <a:endParaRPr lang="en-US" sz="2000" b="1" dirty="0">
              <a:effectLst/>
              <a:latin typeface="Times New Roman" panose="02020603050405020304" pitchFamily="18" charset="0"/>
              <a:ea typeface="Times New Roman" panose="02020603050405020304" pitchFamily="18" charset="0"/>
            </a:endParaRPr>
          </a:p>
          <a:p>
            <a:pPr marL="0" marR="0" algn="just">
              <a:lnSpc>
                <a:spcPct val="150000"/>
              </a:lnSpc>
            </a:pPr>
            <a:r>
              <a:rPr lang="en-US" sz="2000" b="1" dirty="0">
                <a:solidFill>
                  <a:srgbClr val="000000"/>
                </a:solidFill>
                <a:effectLst/>
                <a:latin typeface="Times New Roman" panose="02020603050405020304" pitchFamily="18" charset="0"/>
                <a:ea typeface="Times New Roman" panose="02020603050405020304" pitchFamily="18" charset="0"/>
              </a:rPr>
              <a:t>+ Thông </a:t>
            </a:r>
            <a:r>
              <a:rPr lang="en-US" sz="2000" b="1" dirty="0" err="1">
                <a:solidFill>
                  <a:srgbClr val="000000"/>
                </a:solidFill>
                <a:effectLst/>
                <a:latin typeface="Times New Roman" panose="02020603050405020304" pitchFamily="18" charset="0"/>
                <a:ea typeface="Times New Roman" panose="02020603050405020304" pitchFamily="18" charset="0"/>
              </a:rPr>
              <a:t>điệp</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văn</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bản</a:t>
            </a:r>
            <a:endParaRPr lang="en-US" sz="2000" b="1" dirty="0">
              <a:effectLst/>
              <a:latin typeface="Times New Roman" panose="02020603050405020304" pitchFamily="18" charset="0"/>
              <a:ea typeface="Times New Roman" panose="02020603050405020304" pitchFamily="18" charset="0"/>
            </a:endParaRPr>
          </a:p>
        </p:txBody>
      </p:sp>
      <p:pic>
        <p:nvPicPr>
          <p:cNvPr id="6" name="pixel-fight-8-bit-arcade-music-background-music-for-video-36-second-208771">
            <a:hlinkClick r:id="" action="ppaction://media"/>
            <a:extLst>
              <a:ext uri="{FF2B5EF4-FFF2-40B4-BE49-F238E27FC236}">
                <a16:creationId xmlns:a16="http://schemas.microsoft.com/office/drawing/2014/main" id="{F0721BBF-A8F9-ED4F-8DB9-6B376FD596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32745" y="2571750"/>
            <a:ext cx="609600" cy="609600"/>
          </a:xfrm>
          <a:prstGeom prst="rect">
            <a:avLst/>
          </a:prstGeom>
        </p:spPr>
      </p:pic>
    </p:spTree>
    <p:extLst>
      <p:ext uri="{BB962C8B-B14F-4D97-AF65-F5344CB8AC3E}">
        <p14:creationId xmlns:p14="http://schemas.microsoft.com/office/powerpoint/2010/main" val="7733203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7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ùi Liễu 0968142780">
            <a:extLst>
              <a:ext uri="{FF2B5EF4-FFF2-40B4-BE49-F238E27FC236}">
                <a16:creationId xmlns:a16="http://schemas.microsoft.com/office/drawing/2014/main" id="{595DDCE9-90DA-92E9-1071-87DA6A98E9F5}"/>
              </a:ext>
            </a:extLst>
          </p:cNvPr>
          <p:cNvPicPr>
            <a:picLocks noChangeAspect="1"/>
          </p:cNvPicPr>
          <p:nvPr/>
        </p:nvPicPr>
        <p:blipFill rotWithShape="1">
          <a:blip r:embed="rId4">
            <a:clrChange>
              <a:clrFrom>
                <a:srgbClr val="EFFAFE"/>
              </a:clrFrom>
              <a:clrTo>
                <a:srgbClr val="EFFAFE">
                  <a:alpha val="0"/>
                </a:srgbClr>
              </a:clrTo>
            </a:clrChange>
            <a:extLst>
              <a:ext uri="{28A0092B-C50C-407E-A947-70E740481C1C}">
                <a14:useLocalDpi xmlns:a14="http://schemas.microsoft.com/office/drawing/2010/main" val="0"/>
              </a:ext>
            </a:extLst>
          </a:blip>
          <a:srcRect t="26667" b="20000"/>
          <a:stretch/>
        </p:blipFill>
        <p:spPr>
          <a:xfrm>
            <a:off x="656964" y="527126"/>
            <a:ext cx="7933170" cy="3496234"/>
          </a:xfrm>
          <a:prstGeom prst="rect">
            <a:avLst/>
          </a:prstGeom>
        </p:spPr>
      </p:pic>
      <p:sp>
        <p:nvSpPr>
          <p:cNvPr id="4" name="TextBox 3">
            <a:extLst>
              <a:ext uri="{FF2B5EF4-FFF2-40B4-BE49-F238E27FC236}">
                <a16:creationId xmlns:a16="http://schemas.microsoft.com/office/drawing/2014/main" id="{32167698-256F-6FA5-1068-E8D7DA0EE878}"/>
              </a:ext>
            </a:extLst>
          </p:cNvPr>
          <p:cNvSpPr txBox="1"/>
          <p:nvPr/>
        </p:nvSpPr>
        <p:spPr>
          <a:xfrm>
            <a:off x="2103120" y="2411375"/>
            <a:ext cx="493776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TRÒ CHƠI</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NHANH TAY NHANH MẮT</a:t>
            </a:r>
          </a:p>
        </p:txBody>
      </p:sp>
      <p:sp>
        <p:nvSpPr>
          <p:cNvPr id="5" name="Rectangle: Rounded Corners 4">
            <a:extLst>
              <a:ext uri="{FF2B5EF4-FFF2-40B4-BE49-F238E27FC236}">
                <a16:creationId xmlns:a16="http://schemas.microsoft.com/office/drawing/2014/main" id="{FE31F385-A508-ABFD-E539-B07D98EF411A}"/>
              </a:ext>
            </a:extLst>
          </p:cNvPr>
          <p:cNvSpPr/>
          <p:nvPr/>
        </p:nvSpPr>
        <p:spPr>
          <a:xfrm>
            <a:off x="2678654" y="4018812"/>
            <a:ext cx="3587675" cy="6669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0" b="1" dirty="0">
                <a:solidFill>
                  <a:srgbClr val="C00000"/>
                </a:solidFill>
                <a:latin typeface="Times New Roman" panose="02020603050405020304" pitchFamily="18" charset="0"/>
                <a:cs typeface="Times New Roman" panose="02020603050405020304" pitchFamily="18" charset="0"/>
              </a:rPr>
              <a:t>THỜI GIAN: 1 PHÚT</a:t>
            </a:r>
          </a:p>
        </p:txBody>
      </p:sp>
      <p:pic>
        <p:nvPicPr>
          <p:cNvPr id="3" name="play-time-fun-upbeat-gaming-birthday-music-259703">
            <a:hlinkClick r:id="" action="ppaction://media"/>
            <a:extLst>
              <a:ext uri="{FF2B5EF4-FFF2-40B4-BE49-F238E27FC236}">
                <a16:creationId xmlns:a16="http://schemas.microsoft.com/office/drawing/2014/main" id="{49BFF150-0C99-4AF9-806D-60918B5E68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278169"/>
            <a:ext cx="609600" cy="609600"/>
          </a:xfrm>
          <a:prstGeom prst="rect">
            <a:avLst/>
          </a:prstGeom>
        </p:spPr>
      </p:pic>
    </p:spTree>
    <p:extLst>
      <p:ext uri="{BB962C8B-B14F-4D97-AF65-F5344CB8AC3E}">
        <p14:creationId xmlns:p14="http://schemas.microsoft.com/office/powerpoint/2010/main" val="637988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2D55537-7CB8-1117-3726-DF6DEC47E49B}"/>
              </a:ext>
            </a:extLst>
          </p:cNvPr>
          <p:cNvSpPr txBox="1"/>
          <p:nvPr/>
        </p:nvSpPr>
        <p:spPr>
          <a:xfrm>
            <a:off x="871370" y="781591"/>
            <a:ext cx="7928386" cy="523220"/>
          </a:xfrm>
          <a:prstGeom prst="rect">
            <a:avLst/>
          </a:prstGeom>
          <a:noFill/>
        </p:spPr>
        <p:txBody>
          <a:bodyPr wrap="square">
            <a:spAutoFit/>
          </a:bodyPr>
          <a:lstStyle/>
          <a:p>
            <a:r>
              <a:rPr kumimoji="0" lang="en-US" sz="28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Sofia"/>
              </a:rPr>
              <a:t>YẾU TỐ ĐỌC HIỂU VĂN BẢN TRUYỆN KÍ</a:t>
            </a:r>
            <a:endParaRPr lang="en-US" dirty="0"/>
          </a:p>
        </p:txBody>
      </p:sp>
      <p:sp>
        <p:nvSpPr>
          <p:cNvPr id="8" name="Rectangle: Rounded Corners 7">
            <a:extLst>
              <a:ext uri="{FF2B5EF4-FFF2-40B4-BE49-F238E27FC236}">
                <a16:creationId xmlns:a16="http://schemas.microsoft.com/office/drawing/2014/main" id="{09888260-C425-941B-EB24-4ADFE85CCAEF}"/>
              </a:ext>
            </a:extLst>
          </p:cNvPr>
          <p:cNvSpPr/>
          <p:nvPr/>
        </p:nvSpPr>
        <p:spPr>
          <a:xfrm>
            <a:off x="1995541" y="1484556"/>
            <a:ext cx="4959275" cy="293023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ct val="150000"/>
              </a:lnSpc>
            </a:pP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Ngôi</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kể</a:t>
            </a:r>
            <a:endParaRPr lang="en-US" sz="2000" b="1" dirty="0">
              <a:effectLst/>
              <a:latin typeface="Times New Roman" panose="02020603050405020304" pitchFamily="18" charset="0"/>
              <a:ea typeface="Times New Roman" panose="02020603050405020304" pitchFamily="18" charset="0"/>
            </a:endParaRPr>
          </a:p>
          <a:p>
            <a:pPr marL="0" marR="0" algn="just">
              <a:lnSpc>
                <a:spcPct val="150000"/>
              </a:lnSpc>
            </a:pP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Người</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kể</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chuyện</a:t>
            </a:r>
            <a:endParaRPr lang="en-US" sz="2000" b="1" dirty="0">
              <a:effectLst/>
              <a:latin typeface="Times New Roman" panose="02020603050405020304" pitchFamily="18" charset="0"/>
              <a:ea typeface="Times New Roman" panose="02020603050405020304" pitchFamily="18" charset="0"/>
            </a:endParaRPr>
          </a:p>
          <a:p>
            <a:pPr marL="0" marR="0" algn="just">
              <a:lnSpc>
                <a:spcPct val="150000"/>
              </a:lnSpc>
            </a:pP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Sự</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kiện</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chính</a:t>
            </a:r>
            <a:endParaRPr lang="en-US" sz="2000" b="1" dirty="0">
              <a:effectLst/>
              <a:latin typeface="Times New Roman" panose="02020603050405020304" pitchFamily="18" charset="0"/>
              <a:ea typeface="Times New Roman" panose="02020603050405020304" pitchFamily="18" charset="0"/>
            </a:endParaRPr>
          </a:p>
          <a:p>
            <a:pPr marL="0" marR="0" algn="just">
              <a:lnSpc>
                <a:spcPct val="150000"/>
              </a:lnSpc>
            </a:pP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Nhân</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vật</a:t>
            </a:r>
            <a:endParaRPr lang="en-US" sz="2000" b="1" dirty="0">
              <a:effectLst/>
              <a:latin typeface="Times New Roman" panose="02020603050405020304" pitchFamily="18" charset="0"/>
              <a:ea typeface="Times New Roman" panose="02020603050405020304" pitchFamily="18" charset="0"/>
            </a:endParaRPr>
          </a:p>
          <a:p>
            <a:pPr marL="0" marR="0" algn="just">
              <a:lnSpc>
                <a:spcPct val="150000"/>
              </a:lnSpc>
            </a:pP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Yếu</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tố</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hư</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cấu</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và</a:t>
            </a:r>
            <a:r>
              <a:rPr lang="en-US" sz="2000" b="1" dirty="0">
                <a:solidFill>
                  <a:srgbClr val="000000"/>
                </a:solidFill>
                <a:effectLst/>
                <a:latin typeface="Times New Roman" panose="02020603050405020304" pitchFamily="18" charset="0"/>
                <a:ea typeface="Times New Roman" panose="02020603050405020304" pitchFamily="18" charset="0"/>
              </a:rPr>
              <a:t> phi </a:t>
            </a:r>
            <a:r>
              <a:rPr lang="en-US" sz="2000" b="1" dirty="0" err="1">
                <a:solidFill>
                  <a:srgbClr val="000000"/>
                </a:solidFill>
                <a:effectLst/>
                <a:latin typeface="Times New Roman" panose="02020603050405020304" pitchFamily="18" charset="0"/>
                <a:ea typeface="Times New Roman" panose="02020603050405020304" pitchFamily="18" charset="0"/>
              </a:rPr>
              <a:t>hư</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cấu</a:t>
            </a:r>
            <a:endParaRPr lang="en-US" sz="2000" b="1" dirty="0">
              <a:effectLst/>
              <a:latin typeface="Times New Roman" panose="02020603050405020304" pitchFamily="18" charset="0"/>
              <a:ea typeface="Times New Roman" panose="02020603050405020304" pitchFamily="18" charset="0"/>
            </a:endParaRPr>
          </a:p>
          <a:p>
            <a:pPr marL="0" marR="0" algn="just">
              <a:lnSpc>
                <a:spcPct val="150000"/>
              </a:lnSpc>
            </a:pPr>
            <a:r>
              <a:rPr lang="en-US" sz="2000" b="1" dirty="0">
                <a:solidFill>
                  <a:srgbClr val="000000"/>
                </a:solidFill>
                <a:effectLst/>
                <a:latin typeface="Times New Roman" panose="02020603050405020304" pitchFamily="18" charset="0"/>
                <a:ea typeface="Times New Roman" panose="02020603050405020304" pitchFamily="18" charset="0"/>
              </a:rPr>
              <a:t>+ Thông </a:t>
            </a:r>
            <a:r>
              <a:rPr lang="en-US" sz="2000" b="1" dirty="0" err="1">
                <a:solidFill>
                  <a:srgbClr val="000000"/>
                </a:solidFill>
                <a:effectLst/>
                <a:latin typeface="Times New Roman" panose="02020603050405020304" pitchFamily="18" charset="0"/>
                <a:ea typeface="Times New Roman" panose="02020603050405020304" pitchFamily="18" charset="0"/>
              </a:rPr>
              <a:t>điệp</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văn</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bản</a:t>
            </a:r>
            <a:endParaRPr lang="en-US" sz="20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53188162"/>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ED26B9-F2AA-ECFE-0ACD-F50A8C489A12}"/>
              </a:ext>
            </a:extLst>
          </p:cNvPr>
          <p:cNvSpPr>
            <a:spLocks noGrp="1"/>
          </p:cNvSpPr>
          <p:nvPr>
            <p:ph type="title"/>
          </p:nvPr>
        </p:nvSpPr>
        <p:spPr>
          <a:xfrm>
            <a:off x="720000" y="326691"/>
            <a:ext cx="7704000" cy="572700"/>
          </a:xfrm>
        </p:spPr>
        <p:txBody>
          <a:bodyPr/>
          <a:lstStyle/>
          <a:p>
            <a:r>
              <a:rPr lang="en-US" sz="3200" b="1" dirty="0">
                <a:solidFill>
                  <a:srgbClr val="C00000"/>
                </a:solidFill>
                <a:latin typeface="Times New Roman" panose="02020603050405020304" pitchFamily="18" charset="0"/>
                <a:cs typeface="Times New Roman" panose="02020603050405020304" pitchFamily="18" charset="0"/>
              </a:rPr>
              <a:t>IV. LUYỆN TẬP</a:t>
            </a:r>
          </a:p>
        </p:txBody>
      </p:sp>
      <p:sp>
        <p:nvSpPr>
          <p:cNvPr id="2" name="Rectangle: Rounded Corners 1">
            <a:extLst>
              <a:ext uri="{FF2B5EF4-FFF2-40B4-BE49-F238E27FC236}">
                <a16:creationId xmlns:a16="http://schemas.microsoft.com/office/drawing/2014/main" id="{BDDEC5EF-E370-CB0D-4779-60A8F668F6D6}"/>
              </a:ext>
            </a:extLst>
          </p:cNvPr>
          <p:cNvSpPr/>
          <p:nvPr/>
        </p:nvSpPr>
        <p:spPr>
          <a:xfrm>
            <a:off x="914400" y="1172583"/>
            <a:ext cx="7315200" cy="346396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buFont typeface="Arial" panose="020B0604020202020204" pitchFamily="34" charset="0"/>
              <a:buChar char="•"/>
            </a:pPr>
            <a:r>
              <a:rPr lang="en-US" sz="2400" b="1" dirty="0">
                <a:solidFill>
                  <a:srgbClr val="120802"/>
                </a:solidFill>
                <a:effectLst/>
                <a:latin typeface="Times New Roman" panose="02020603050405020304" pitchFamily="18" charset="0"/>
                <a:ea typeface="Times New Roman" panose="02020603050405020304" pitchFamily="18" charset="0"/>
              </a:rPr>
              <a:t>YÊU CẦU: </a:t>
            </a:r>
            <a:r>
              <a:rPr lang="en-US" sz="2400" b="1" dirty="0" err="1">
                <a:solidFill>
                  <a:srgbClr val="120802"/>
                </a:solidFill>
                <a:effectLst/>
                <a:latin typeface="Times New Roman" panose="02020603050405020304" pitchFamily="18" charset="0"/>
                <a:ea typeface="Times New Roman" panose="02020603050405020304" pitchFamily="18" charset="0"/>
              </a:rPr>
              <a:t>Viết</a:t>
            </a:r>
            <a:r>
              <a:rPr lang="en-US" sz="2400" b="1" dirty="0">
                <a:solidFill>
                  <a:srgbClr val="120802"/>
                </a:solidFill>
                <a:effectLst/>
                <a:latin typeface="Times New Roman" panose="02020603050405020304" pitchFamily="18" charset="0"/>
                <a:ea typeface="Times New Roman" panose="02020603050405020304" pitchFamily="18" charset="0"/>
              </a:rPr>
              <a:t> </a:t>
            </a:r>
            <a:r>
              <a:rPr lang="en-US" sz="2400" b="1" dirty="0" err="1">
                <a:solidFill>
                  <a:srgbClr val="120802"/>
                </a:solidFill>
                <a:effectLst/>
                <a:latin typeface="Times New Roman" panose="02020603050405020304" pitchFamily="18" charset="0"/>
                <a:ea typeface="Times New Roman" panose="02020603050405020304" pitchFamily="18" charset="0"/>
              </a:rPr>
              <a:t>đoạn</a:t>
            </a:r>
            <a:r>
              <a:rPr lang="en-US" sz="2400" b="1" dirty="0">
                <a:solidFill>
                  <a:srgbClr val="120802"/>
                </a:solidFill>
                <a:effectLst/>
                <a:latin typeface="Times New Roman" panose="02020603050405020304" pitchFamily="18" charset="0"/>
                <a:ea typeface="Times New Roman" panose="02020603050405020304" pitchFamily="18" charset="0"/>
              </a:rPr>
              <a:t> </a:t>
            </a:r>
            <a:r>
              <a:rPr lang="en-US" sz="2400" b="1" dirty="0" err="1">
                <a:solidFill>
                  <a:srgbClr val="120802"/>
                </a:solidFill>
                <a:effectLst/>
                <a:latin typeface="Times New Roman" panose="02020603050405020304" pitchFamily="18" charset="0"/>
                <a:ea typeface="Times New Roman" panose="02020603050405020304" pitchFamily="18" charset="0"/>
              </a:rPr>
              <a:t>văn</a:t>
            </a:r>
            <a:r>
              <a:rPr lang="en-US" sz="2400" b="1" dirty="0">
                <a:solidFill>
                  <a:srgbClr val="120802"/>
                </a:solidFill>
                <a:effectLst/>
                <a:latin typeface="Times New Roman" panose="02020603050405020304" pitchFamily="18" charset="0"/>
                <a:ea typeface="Times New Roman" panose="02020603050405020304" pitchFamily="18" charset="0"/>
              </a:rPr>
              <a:t> </a:t>
            </a:r>
            <a:r>
              <a:rPr lang="en-US" sz="2400" b="1" dirty="0" err="1">
                <a:solidFill>
                  <a:srgbClr val="120802"/>
                </a:solidFill>
                <a:effectLst/>
                <a:latin typeface="Times New Roman" panose="02020603050405020304" pitchFamily="18" charset="0"/>
                <a:ea typeface="Times New Roman" panose="02020603050405020304" pitchFamily="18" charset="0"/>
              </a:rPr>
              <a:t>khoảng</a:t>
            </a:r>
            <a:r>
              <a:rPr lang="en-US" sz="2400" b="1" dirty="0">
                <a:solidFill>
                  <a:srgbClr val="120802"/>
                </a:solidFill>
                <a:effectLst/>
                <a:latin typeface="Times New Roman" panose="02020603050405020304" pitchFamily="18" charset="0"/>
                <a:ea typeface="Times New Roman" panose="02020603050405020304" pitchFamily="18" charset="0"/>
              </a:rPr>
              <a:t> 150 </a:t>
            </a:r>
            <a:r>
              <a:rPr lang="en-US" sz="2400" b="1" dirty="0" err="1">
                <a:solidFill>
                  <a:srgbClr val="120802"/>
                </a:solidFill>
                <a:effectLst/>
                <a:latin typeface="Times New Roman" panose="02020603050405020304" pitchFamily="18" charset="0"/>
                <a:ea typeface="Times New Roman" panose="02020603050405020304" pitchFamily="18" charset="0"/>
              </a:rPr>
              <a:t>chữ</a:t>
            </a:r>
            <a:r>
              <a:rPr lang="en-US" sz="2400" b="1" dirty="0">
                <a:solidFill>
                  <a:srgbClr val="120802"/>
                </a:solidFill>
                <a:effectLst/>
                <a:latin typeface="Times New Roman" panose="02020603050405020304" pitchFamily="18" charset="0"/>
                <a:ea typeface="Times New Roman" panose="02020603050405020304" pitchFamily="18" charset="0"/>
              </a:rPr>
              <a:t> </a:t>
            </a:r>
            <a:r>
              <a:rPr lang="en-US" sz="2400" b="1" dirty="0" err="1">
                <a:solidFill>
                  <a:srgbClr val="120802"/>
                </a:solidFill>
                <a:effectLst/>
                <a:latin typeface="Times New Roman" panose="02020603050405020304" pitchFamily="18" charset="0"/>
                <a:ea typeface="Times New Roman" panose="02020603050405020304" pitchFamily="18" charset="0"/>
              </a:rPr>
              <a:t>phân</a:t>
            </a:r>
            <a:r>
              <a:rPr lang="en-US" sz="2400" b="1" dirty="0">
                <a:solidFill>
                  <a:srgbClr val="120802"/>
                </a:solidFill>
                <a:effectLst/>
                <a:latin typeface="Times New Roman" panose="02020603050405020304" pitchFamily="18" charset="0"/>
                <a:ea typeface="Times New Roman" panose="02020603050405020304" pitchFamily="18" charset="0"/>
              </a:rPr>
              <a:t> </a:t>
            </a:r>
            <a:r>
              <a:rPr lang="en-US" sz="2400" b="1" dirty="0" err="1">
                <a:solidFill>
                  <a:srgbClr val="120802"/>
                </a:solidFill>
                <a:effectLst/>
                <a:latin typeface="Times New Roman" panose="02020603050405020304" pitchFamily="18" charset="0"/>
                <a:ea typeface="Times New Roman" panose="02020603050405020304" pitchFamily="18" charset="0"/>
              </a:rPr>
              <a:t>tích</a:t>
            </a:r>
            <a:r>
              <a:rPr lang="en-US" sz="2400" b="1" dirty="0">
                <a:solidFill>
                  <a:srgbClr val="120802"/>
                </a:solidFill>
                <a:effectLst/>
                <a:latin typeface="Times New Roman" panose="02020603050405020304" pitchFamily="18" charset="0"/>
                <a:ea typeface="Times New Roman" panose="02020603050405020304" pitchFamily="18" charset="0"/>
              </a:rPr>
              <a:t> </a:t>
            </a:r>
            <a:r>
              <a:rPr lang="en-US" sz="2400" b="1" dirty="0" err="1">
                <a:solidFill>
                  <a:srgbClr val="120802"/>
                </a:solidFill>
                <a:latin typeface="Times New Roman" panose="02020603050405020304" pitchFamily="18" charset="0"/>
                <a:ea typeface="Times New Roman" panose="02020603050405020304" pitchFamily="18" charset="0"/>
              </a:rPr>
              <a:t>hậu</a:t>
            </a:r>
            <a:r>
              <a:rPr lang="en-US" sz="2400" b="1" dirty="0">
                <a:solidFill>
                  <a:srgbClr val="120802"/>
                </a:solidFill>
                <a:latin typeface="Times New Roman" panose="02020603050405020304" pitchFamily="18" charset="0"/>
                <a:ea typeface="Times New Roman" panose="02020603050405020304" pitchFamily="18" charset="0"/>
              </a:rPr>
              <a:t> </a:t>
            </a:r>
            <a:r>
              <a:rPr lang="en-US" sz="2400" b="1" dirty="0" err="1">
                <a:solidFill>
                  <a:srgbClr val="120802"/>
                </a:solidFill>
                <a:latin typeface="Times New Roman" panose="02020603050405020304" pitchFamily="18" charset="0"/>
                <a:ea typeface="Times New Roman" panose="02020603050405020304" pitchFamily="18" charset="0"/>
              </a:rPr>
              <a:t>quả</a:t>
            </a:r>
            <a:r>
              <a:rPr lang="en-US" sz="2400" b="1" dirty="0">
                <a:solidFill>
                  <a:srgbClr val="120802"/>
                </a:solidFill>
                <a:latin typeface="Times New Roman" panose="02020603050405020304" pitchFamily="18" charset="0"/>
                <a:ea typeface="Times New Roman" panose="02020603050405020304" pitchFamily="18" charset="0"/>
              </a:rPr>
              <a:t> </a:t>
            </a:r>
            <a:r>
              <a:rPr lang="en-US" sz="2400" b="1" dirty="0" err="1">
                <a:solidFill>
                  <a:srgbClr val="120802"/>
                </a:solidFill>
                <a:latin typeface="Times New Roman" panose="02020603050405020304" pitchFamily="18" charset="0"/>
                <a:ea typeface="Times New Roman" panose="02020603050405020304" pitchFamily="18" charset="0"/>
              </a:rPr>
              <a:t>chiến</a:t>
            </a:r>
            <a:r>
              <a:rPr lang="en-US" sz="2400" b="1" dirty="0">
                <a:solidFill>
                  <a:srgbClr val="120802"/>
                </a:solidFill>
                <a:latin typeface="Times New Roman" panose="02020603050405020304" pitchFamily="18" charset="0"/>
                <a:ea typeface="Times New Roman" panose="02020603050405020304" pitchFamily="18" charset="0"/>
              </a:rPr>
              <a:t> </a:t>
            </a:r>
            <a:r>
              <a:rPr lang="en-US" sz="2400" b="1" dirty="0" err="1">
                <a:solidFill>
                  <a:srgbClr val="120802"/>
                </a:solidFill>
                <a:latin typeface="Times New Roman" panose="02020603050405020304" pitchFamily="18" charset="0"/>
                <a:ea typeface="Times New Roman" panose="02020603050405020304" pitchFamily="18" charset="0"/>
              </a:rPr>
              <a:t>tranh</a:t>
            </a:r>
            <a:r>
              <a:rPr lang="en-US" sz="2400" b="1" dirty="0">
                <a:solidFill>
                  <a:srgbClr val="120802"/>
                </a:solidFill>
                <a:latin typeface="Times New Roman" panose="02020603050405020304" pitchFamily="18" charset="0"/>
                <a:ea typeface="Times New Roman" panose="02020603050405020304" pitchFamily="18" charset="0"/>
              </a:rPr>
              <a:t> </a:t>
            </a:r>
            <a:r>
              <a:rPr lang="en-US" sz="2400" b="1" dirty="0" err="1">
                <a:solidFill>
                  <a:srgbClr val="120802"/>
                </a:solidFill>
                <a:latin typeface="Times New Roman" panose="02020603050405020304" pitchFamily="18" charset="0"/>
                <a:ea typeface="Times New Roman" panose="02020603050405020304" pitchFamily="18" charset="0"/>
              </a:rPr>
              <a:t>gây</a:t>
            </a:r>
            <a:r>
              <a:rPr lang="en-US" sz="2400" b="1" dirty="0">
                <a:solidFill>
                  <a:srgbClr val="120802"/>
                </a:solidFill>
                <a:latin typeface="Times New Roman" panose="02020603050405020304" pitchFamily="18" charset="0"/>
                <a:ea typeface="Times New Roman" panose="02020603050405020304" pitchFamily="18" charset="0"/>
              </a:rPr>
              <a:t> </a:t>
            </a:r>
            <a:r>
              <a:rPr lang="en-US" sz="2400" b="1" dirty="0" err="1">
                <a:solidFill>
                  <a:srgbClr val="120802"/>
                </a:solidFill>
                <a:latin typeface="Times New Roman" panose="02020603050405020304" pitchFamily="18" charset="0"/>
                <a:ea typeface="Times New Roman" panose="02020603050405020304" pitchFamily="18" charset="0"/>
              </a:rPr>
              <a:t>ra</a:t>
            </a:r>
            <a:r>
              <a:rPr lang="en-US" sz="2400" b="1" dirty="0">
                <a:solidFill>
                  <a:srgbClr val="120802"/>
                </a:solidFill>
                <a:latin typeface="Times New Roman" panose="02020603050405020304" pitchFamily="18" charset="0"/>
                <a:ea typeface="Times New Roman" panose="02020603050405020304" pitchFamily="18" charset="0"/>
              </a:rPr>
              <a:t> </a:t>
            </a:r>
            <a:r>
              <a:rPr lang="en-US" sz="2400" b="1" dirty="0" err="1">
                <a:solidFill>
                  <a:srgbClr val="120802"/>
                </a:solidFill>
                <a:latin typeface="Times New Roman" panose="02020603050405020304" pitchFamily="18" charset="0"/>
                <a:ea typeface="Times New Roman" panose="02020603050405020304" pitchFamily="18" charset="0"/>
              </a:rPr>
              <a:t>đối</a:t>
            </a:r>
            <a:r>
              <a:rPr lang="en-US" sz="2400" b="1" dirty="0">
                <a:solidFill>
                  <a:srgbClr val="120802"/>
                </a:solidFill>
                <a:latin typeface="Times New Roman" panose="02020603050405020304" pitchFamily="18" charset="0"/>
                <a:ea typeface="Times New Roman" panose="02020603050405020304" pitchFamily="18" charset="0"/>
              </a:rPr>
              <a:t> </a:t>
            </a:r>
            <a:r>
              <a:rPr lang="en-US" sz="2400" b="1" dirty="0" err="1">
                <a:solidFill>
                  <a:srgbClr val="120802"/>
                </a:solidFill>
                <a:latin typeface="Times New Roman" panose="02020603050405020304" pitchFamily="18" charset="0"/>
                <a:ea typeface="Times New Roman" panose="02020603050405020304" pitchFamily="18" charset="0"/>
              </a:rPr>
              <a:t>với</a:t>
            </a:r>
            <a:r>
              <a:rPr lang="en-US" sz="2400" b="1" dirty="0">
                <a:solidFill>
                  <a:srgbClr val="120802"/>
                </a:solidFill>
                <a:latin typeface="Times New Roman" panose="02020603050405020304" pitchFamily="18" charset="0"/>
                <a:ea typeface="Times New Roman" panose="02020603050405020304" pitchFamily="18" charset="0"/>
              </a:rPr>
              <a:t> con </a:t>
            </a:r>
            <a:r>
              <a:rPr lang="en-US" sz="2400" b="1" dirty="0" err="1">
                <a:solidFill>
                  <a:srgbClr val="120802"/>
                </a:solidFill>
                <a:latin typeface="Times New Roman" panose="02020603050405020304" pitchFamily="18" charset="0"/>
                <a:ea typeface="Times New Roman" panose="02020603050405020304" pitchFamily="18" charset="0"/>
              </a:rPr>
              <a:t>người</a:t>
            </a:r>
            <a:r>
              <a:rPr lang="en-US" sz="2400" b="1" dirty="0">
                <a:solidFill>
                  <a:srgbClr val="120802"/>
                </a:solidFill>
                <a:latin typeface="Times New Roman" panose="02020603050405020304" pitchFamily="18" charset="0"/>
                <a:ea typeface="Times New Roman" panose="02020603050405020304" pitchFamily="18" charset="0"/>
              </a:rPr>
              <a:t>?</a:t>
            </a:r>
            <a:endParaRPr lang="en-US" sz="2400" b="1" i="1" dirty="0">
              <a:solidFill>
                <a:srgbClr val="120802"/>
              </a:solidFill>
              <a:effectLst/>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endParaRPr lang="en-US" sz="2400" b="1" i="1" dirty="0">
              <a:solidFill>
                <a:srgbClr val="120802"/>
              </a:solidFill>
              <a:latin typeface="Times New Roman" panose="02020603050405020304" pitchFamily="18" charset="0"/>
            </a:endParaRPr>
          </a:p>
          <a:p>
            <a:pPr marL="285750" indent="-285750" algn="just">
              <a:buFont typeface="Arial" panose="020B0604020202020204" pitchFamily="34" charset="0"/>
              <a:buChar char="•"/>
            </a:pPr>
            <a:r>
              <a:rPr lang="en-US" sz="2400" b="1" dirty="0" err="1">
                <a:solidFill>
                  <a:srgbClr val="120802"/>
                </a:solidFill>
                <a:latin typeface="Times New Roman" panose="02020603050405020304" pitchFamily="18" charset="0"/>
              </a:rPr>
              <a:t>Thực</a:t>
            </a:r>
            <a:r>
              <a:rPr lang="en-US" sz="2400" b="1" dirty="0">
                <a:solidFill>
                  <a:srgbClr val="120802"/>
                </a:solidFill>
                <a:latin typeface="Times New Roman" panose="02020603050405020304" pitchFamily="18" charset="0"/>
              </a:rPr>
              <a:t> </a:t>
            </a:r>
            <a:r>
              <a:rPr lang="en-US" sz="2400" b="1" dirty="0" err="1">
                <a:solidFill>
                  <a:srgbClr val="120802"/>
                </a:solidFill>
                <a:latin typeface="Times New Roman" panose="02020603050405020304" pitchFamily="18" charset="0"/>
              </a:rPr>
              <a:t>hiện</a:t>
            </a:r>
            <a:r>
              <a:rPr lang="en-US" sz="2400" b="1" dirty="0">
                <a:solidFill>
                  <a:srgbClr val="120802"/>
                </a:solidFill>
                <a:latin typeface="Times New Roman" panose="02020603050405020304" pitchFamily="18" charset="0"/>
              </a:rPr>
              <a:t> </a:t>
            </a:r>
            <a:r>
              <a:rPr lang="en-US" sz="2400" b="1" dirty="0" err="1">
                <a:solidFill>
                  <a:srgbClr val="120802"/>
                </a:solidFill>
                <a:latin typeface="Times New Roman" panose="02020603050405020304" pitchFamily="18" charset="0"/>
              </a:rPr>
              <a:t>trên</a:t>
            </a:r>
            <a:r>
              <a:rPr lang="en-US" sz="2400" b="1" dirty="0">
                <a:solidFill>
                  <a:srgbClr val="120802"/>
                </a:solidFill>
                <a:latin typeface="Times New Roman" panose="02020603050405020304" pitchFamily="18" charset="0"/>
              </a:rPr>
              <a:t> </a:t>
            </a:r>
            <a:r>
              <a:rPr lang="en-US" sz="2400" b="1" dirty="0" err="1">
                <a:solidFill>
                  <a:srgbClr val="120802"/>
                </a:solidFill>
                <a:latin typeface="Times New Roman" panose="02020603050405020304" pitchFamily="18" charset="0"/>
              </a:rPr>
              <a:t>Azota</a:t>
            </a:r>
            <a:endParaRPr lang="en-US" sz="2400" b="1" dirty="0">
              <a:solidFill>
                <a:srgbClr val="120802"/>
              </a:solidFill>
              <a:latin typeface="Times New Roman" panose="02020603050405020304" pitchFamily="18" charset="0"/>
            </a:endParaRPr>
          </a:p>
          <a:p>
            <a:pPr algn="just"/>
            <a:endParaRPr lang="en-US" sz="2400" b="1" dirty="0">
              <a:solidFill>
                <a:srgbClr val="120802"/>
              </a:solidFill>
              <a:latin typeface="Times New Roman" panose="02020603050405020304" pitchFamily="18" charset="0"/>
            </a:endParaRPr>
          </a:p>
          <a:p>
            <a:pPr algn="just"/>
            <a:r>
              <a:rPr lang="en-US" sz="2400" b="1" dirty="0">
                <a:solidFill>
                  <a:srgbClr val="120802"/>
                </a:solidFill>
                <a:latin typeface="Times New Roman" panose="02020603050405020304" pitchFamily="18" charset="0"/>
              </a:rPr>
              <a:t>- Link </a:t>
            </a:r>
            <a:r>
              <a:rPr lang="en-US" sz="2400" b="1" dirty="0" err="1">
                <a:solidFill>
                  <a:srgbClr val="120802"/>
                </a:solidFill>
                <a:latin typeface="Times New Roman" panose="02020603050405020304" pitchFamily="18" charset="0"/>
              </a:rPr>
              <a:t>Azota</a:t>
            </a:r>
            <a:r>
              <a:rPr lang="en-US" sz="2400" b="1" dirty="0">
                <a:solidFill>
                  <a:srgbClr val="120802"/>
                </a:solidFill>
                <a:latin typeface="Times New Roman" panose="02020603050405020304" pitchFamily="18" charset="0"/>
              </a:rPr>
              <a:t>: </a:t>
            </a:r>
            <a:r>
              <a:rPr lang="en-US" sz="2400" b="1" u="sng" dirty="0">
                <a:solidFill>
                  <a:srgbClr val="00B0F0"/>
                </a:solidFill>
                <a:latin typeface="Times New Roman" panose="02020603050405020304" pitchFamily="18" charset="0"/>
              </a:rPr>
              <a:t>https://azota.vn/bai-tap/eyfi4vsq</a:t>
            </a:r>
            <a:endParaRPr lang="en-US" sz="2400" b="1" u="sng" dirty="0">
              <a:solidFill>
                <a:srgbClr val="00B0F0"/>
              </a:solidFill>
            </a:endParaRPr>
          </a:p>
        </p:txBody>
      </p:sp>
    </p:spTree>
    <p:extLst>
      <p:ext uri="{BB962C8B-B14F-4D97-AF65-F5344CB8AC3E}">
        <p14:creationId xmlns:p14="http://schemas.microsoft.com/office/powerpoint/2010/main" val="2606707581"/>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93E13-CC46-764C-4B03-ECCA8BBBBD68}"/>
              </a:ext>
            </a:extLst>
          </p:cNvPr>
          <p:cNvSpPr>
            <a:spLocks noGrp="1"/>
          </p:cNvSpPr>
          <p:nvPr>
            <p:ph type="title"/>
          </p:nvPr>
        </p:nvSpPr>
        <p:spPr>
          <a:xfrm>
            <a:off x="720000" y="163781"/>
            <a:ext cx="7704000" cy="572700"/>
          </a:xfrm>
        </p:spPr>
        <p:txBody>
          <a:bodyPr/>
          <a:lstStyle/>
          <a:p>
            <a:r>
              <a:rPr lang="en-US" sz="3200" b="1" dirty="0">
                <a:solidFill>
                  <a:srgbClr val="C00000"/>
                </a:solidFill>
                <a:latin typeface="Times New Roman" panose="02020603050405020304" pitchFamily="18" charset="0"/>
                <a:cs typeface="Times New Roman" panose="02020603050405020304" pitchFamily="18" charset="0"/>
              </a:rPr>
              <a:t>GỢI Ý</a:t>
            </a:r>
          </a:p>
        </p:txBody>
      </p:sp>
      <p:sp>
        <p:nvSpPr>
          <p:cNvPr id="15" name="TextBox 14">
            <a:extLst>
              <a:ext uri="{FF2B5EF4-FFF2-40B4-BE49-F238E27FC236}">
                <a16:creationId xmlns:a16="http://schemas.microsoft.com/office/drawing/2014/main" id="{DC9F69D5-FF9A-7364-A045-D42CC9F64597}"/>
              </a:ext>
            </a:extLst>
          </p:cNvPr>
          <p:cNvSpPr txBox="1"/>
          <p:nvPr/>
        </p:nvSpPr>
        <p:spPr>
          <a:xfrm>
            <a:off x="387275" y="736481"/>
            <a:ext cx="8606117" cy="3730317"/>
          </a:xfrm>
          <a:prstGeom prst="rect">
            <a:avLst/>
          </a:prstGeom>
          <a:noFill/>
        </p:spPr>
        <p:txBody>
          <a:bodyPr wrap="square" rtlCol="0">
            <a:spAutoFit/>
          </a:bodyPr>
          <a:lstStyle/>
          <a:p>
            <a:pPr marL="342900" marR="0" indent="-342900" algn="just">
              <a:lnSpc>
                <a:spcPct val="150000"/>
              </a:lnSpc>
              <a:buFontTx/>
              <a:buChar char="-"/>
            </a:pPr>
            <a:r>
              <a:rPr lang="en-US" sz="2000" b="1" dirty="0">
                <a:effectLst/>
                <a:latin typeface="Times New Roman" panose="02020603050405020304" pitchFamily="18" charset="0"/>
                <a:ea typeface="Times New Roman" panose="02020603050405020304" pitchFamily="18" charset="0"/>
              </a:rPr>
              <a:t>Hai </a:t>
            </a:r>
            <a:r>
              <a:rPr lang="en-US" sz="2000" b="1" dirty="0" err="1">
                <a:effectLst/>
                <a:latin typeface="Times New Roman" panose="02020603050405020304" pitchFamily="18" charset="0"/>
                <a:ea typeface="Times New Roman" panose="02020603050405020304" pitchFamily="18" charset="0"/>
              </a:rPr>
              <a:t>câu</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cuối</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trong</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văn</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bản</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Và</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tôi</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vẫn</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muốn</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mẹ</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là</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lời</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kể</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cuối</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cùng</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của</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nhân</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vật</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tôi</a:t>
            </a:r>
            <a:r>
              <a:rPr lang="en-US" sz="2000" b="1" dirty="0">
                <a:effectLst/>
                <a:latin typeface="Times New Roman" panose="02020603050405020304" pitchFamily="18" charset="0"/>
                <a:ea typeface="Times New Roman" panose="02020603050405020304" pitchFamily="18" charset="0"/>
              </a:rPr>
              <a:t> - </a:t>
            </a:r>
            <a:r>
              <a:rPr lang="en-US" sz="2000" b="1" dirty="0" err="1">
                <a:effectLst/>
                <a:latin typeface="Times New Roman" panose="02020603050405020304" pitchFamily="18" charset="0"/>
                <a:ea typeface="Times New Roman" panose="02020603050405020304" pitchFamily="18" charset="0"/>
              </a:rPr>
              <a:t>người</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đàn</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ông</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lớn</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tuổi</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đã</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đi</a:t>
            </a:r>
            <a:r>
              <a:rPr lang="en-US" sz="2000" b="1" dirty="0">
                <a:effectLst/>
                <a:latin typeface="Times New Roman" panose="02020603050405020304" pitchFamily="18" charset="0"/>
                <a:ea typeface="Times New Roman" panose="02020603050405020304" pitchFamily="18" charset="0"/>
              </a:rPr>
              <a:t> qua </a:t>
            </a:r>
            <a:r>
              <a:rPr lang="en-US" sz="2000" b="1" dirty="0" err="1">
                <a:effectLst/>
                <a:latin typeface="Times New Roman" panose="02020603050405020304" pitchFamily="18" charset="0"/>
                <a:ea typeface="Times New Roman" panose="02020603050405020304" pitchFamily="18" charset="0"/>
              </a:rPr>
              <a:t>cuộc</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chiến</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và</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vẫn</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luôn</a:t>
            </a:r>
            <a:r>
              <a:rPr lang="en-US" sz="2000" b="1" dirty="0">
                <a:effectLst/>
                <a:latin typeface="Times New Roman" panose="02020603050405020304" pitchFamily="18" charset="0"/>
                <a:ea typeface="Times New Roman" panose="02020603050405020304" pitchFamily="18" charset="0"/>
              </a:rPr>
              <a:t> khao </a:t>
            </a:r>
            <a:r>
              <a:rPr lang="en-US" sz="2000" b="1" dirty="0" err="1">
                <a:effectLst/>
                <a:latin typeface="Times New Roman" panose="02020603050405020304" pitchFamily="18" charset="0"/>
                <a:ea typeface="Times New Roman" panose="02020603050405020304" pitchFamily="18" charset="0"/>
              </a:rPr>
              <a:t>khát</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một</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lần</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được</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gặp</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lại</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mẹ</a:t>
            </a:r>
            <a:r>
              <a:rPr lang="en-US" sz="2000" b="1" dirty="0">
                <a:effectLst/>
                <a:latin typeface="Times New Roman" panose="02020603050405020304" pitchFamily="18" charset="0"/>
                <a:ea typeface="Times New Roman" panose="02020603050405020304" pitchFamily="18" charset="0"/>
              </a:rPr>
              <a:t>.</a:t>
            </a:r>
          </a:p>
          <a:p>
            <a:pPr marL="342900" marR="0" indent="-342900" algn="just">
              <a:lnSpc>
                <a:spcPct val="150000"/>
              </a:lnSpc>
              <a:buFontTx/>
              <a:buChar char="-"/>
            </a:pPr>
            <a:r>
              <a:rPr lang="en-US" sz="2000" b="1" dirty="0">
                <a:effectLst/>
                <a:latin typeface="Times New Roman" panose="02020603050405020304" pitchFamily="18" charset="0"/>
                <a:ea typeface="Times New Roman" panose="02020603050405020304" pitchFamily="18" charset="0"/>
              </a:rPr>
              <a:t>Hai </a:t>
            </a:r>
            <a:r>
              <a:rPr lang="en-US" sz="2000" b="1" dirty="0" err="1">
                <a:effectLst/>
                <a:latin typeface="Times New Roman" panose="02020603050405020304" pitchFamily="18" charset="0"/>
                <a:ea typeface="Times New Roman" panose="02020603050405020304" pitchFamily="18" charset="0"/>
              </a:rPr>
              <a:t>câu</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cuối</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đã</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phản</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ảnh</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hậu</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quả</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của</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chiến</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tranh</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tàn</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khốc</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đến</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mức</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nào</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Nó</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không</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chỉ</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là</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vết</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thương</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bên</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ngoài</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có</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thể</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nhìn</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thấy</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được</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mà</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có</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là</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nỗi</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đau</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vĩnh</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viễn</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kéo</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dài</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suốt</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đời</a:t>
            </a:r>
            <a:r>
              <a:rPr lang="en-US" sz="2000" b="1" dirty="0">
                <a:effectLst/>
                <a:latin typeface="Times New Roman" panose="02020603050405020304" pitchFamily="18" charset="0"/>
                <a:ea typeface="Times New Roman" panose="02020603050405020304" pitchFamily="18" charset="0"/>
              </a:rPr>
              <a:t>.</a:t>
            </a:r>
          </a:p>
          <a:p>
            <a:pPr marL="342900" marR="0" indent="-342900" algn="just">
              <a:lnSpc>
                <a:spcPct val="150000"/>
              </a:lnSpc>
              <a:buFontTx/>
              <a:buChar char="-"/>
            </a:pPr>
            <a:r>
              <a:rPr lang="en-US" sz="2000" b="1" dirty="0" err="1">
                <a:effectLst/>
                <a:latin typeface="Times New Roman" panose="02020603050405020304" pitchFamily="18" charset="0"/>
                <a:ea typeface="Times New Roman" panose="02020603050405020304" pitchFamily="18" charset="0"/>
              </a:rPr>
              <a:t>Nó</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cũng</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nhắc</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nhở</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chúng</a:t>
            </a:r>
            <a:r>
              <a:rPr lang="en-US" sz="2000" b="1" dirty="0">
                <a:effectLst/>
                <a:latin typeface="Times New Roman" panose="02020603050405020304" pitchFamily="18" charset="0"/>
                <a:ea typeface="Times New Roman" panose="02020603050405020304" pitchFamily="18" charset="0"/>
              </a:rPr>
              <a:t> ta </a:t>
            </a:r>
            <a:r>
              <a:rPr lang="en-US" sz="2000" b="1" dirty="0" err="1">
                <a:effectLst/>
                <a:latin typeface="Times New Roman" panose="02020603050405020304" pitchFamily="18" charset="0"/>
                <a:ea typeface="Times New Roman" panose="02020603050405020304" pitchFamily="18" charset="0"/>
              </a:rPr>
              <a:t>rằng</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có</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những</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câu</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chuyện</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mãi</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chẳng</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thể</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quên</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dù</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thời</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gian</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có</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trôi</a:t>
            </a:r>
            <a:r>
              <a:rPr lang="en-US" sz="2000" b="1" dirty="0">
                <a:effectLst/>
                <a:latin typeface="Times New Roman" panose="02020603050405020304" pitchFamily="18" charset="0"/>
                <a:ea typeface="Times New Roman" panose="02020603050405020304" pitchFamily="18" charset="0"/>
              </a:rPr>
              <a:t> qua </a:t>
            </a:r>
            <a:r>
              <a:rPr lang="en-US" sz="2000" b="1" dirty="0" err="1">
                <a:effectLst/>
                <a:latin typeface="Times New Roman" panose="02020603050405020304" pitchFamily="18" charset="0"/>
                <a:ea typeface="Times New Roman" panose="02020603050405020304" pitchFamily="18" charset="0"/>
              </a:rPr>
              <a:t>thế</a:t>
            </a:r>
            <a:r>
              <a:rPr lang="en-US" sz="2000" b="1" dirty="0">
                <a:effectLst/>
                <a:latin typeface="Times New Roman" panose="02020603050405020304" pitchFamily="18" charset="0"/>
                <a:ea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rPr>
              <a:t>nào</a:t>
            </a:r>
            <a:r>
              <a:rPr lang="en-US" sz="2000" b="1"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43031316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D91404B-9622-3F3B-93F0-6F9E4D1DDAFF}"/>
              </a:ext>
            </a:extLst>
          </p:cNvPr>
          <p:cNvSpPr/>
          <p:nvPr/>
        </p:nvSpPr>
        <p:spPr>
          <a:xfrm>
            <a:off x="1699708" y="279577"/>
            <a:ext cx="5658523" cy="6993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09FE03F3-5A2A-122E-6362-E8342318C66E}"/>
              </a:ext>
            </a:extLst>
          </p:cNvPr>
          <p:cNvSpPr/>
          <p:nvPr/>
        </p:nvSpPr>
        <p:spPr>
          <a:xfrm>
            <a:off x="4840942" y="1884319"/>
            <a:ext cx="3746424" cy="270919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09D674CA-B83E-6D1A-8136-2B754FE82066}"/>
              </a:ext>
            </a:extLst>
          </p:cNvPr>
          <p:cNvSpPr/>
          <p:nvPr/>
        </p:nvSpPr>
        <p:spPr>
          <a:xfrm>
            <a:off x="556634" y="1826125"/>
            <a:ext cx="4015366" cy="276739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40" name="Google Shape;540;p31"/>
          <p:cNvSpPr txBox="1">
            <a:spLocks noGrp="1"/>
          </p:cNvSpPr>
          <p:nvPr>
            <p:ph type="title"/>
          </p:nvPr>
        </p:nvSpPr>
        <p:spPr>
          <a:xfrm>
            <a:off x="720000" y="279577"/>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dirty="0">
                <a:solidFill>
                  <a:srgbClr val="C00000"/>
                </a:solidFill>
                <a:latin typeface="Times New Roman" panose="02020603050405020304" pitchFamily="18" charset="0"/>
                <a:cs typeface="Times New Roman" panose="02020603050405020304" pitchFamily="18" charset="0"/>
              </a:rPr>
              <a:t>PHÂN CÔNG NHIỆM VỤ</a:t>
            </a:r>
            <a:endParaRPr sz="3200" b="1" dirty="0">
              <a:solidFill>
                <a:srgbClr val="C00000"/>
              </a:solidFill>
              <a:latin typeface="Times New Roman" panose="02020603050405020304" pitchFamily="18" charset="0"/>
              <a:cs typeface="Times New Roman" panose="02020603050405020304" pitchFamily="18" charset="0"/>
            </a:endParaRPr>
          </a:p>
        </p:txBody>
      </p:sp>
      <p:sp>
        <p:nvSpPr>
          <p:cNvPr id="541" name="Google Shape;541;p31"/>
          <p:cNvSpPr txBox="1">
            <a:spLocks noGrp="1"/>
          </p:cNvSpPr>
          <p:nvPr>
            <p:ph type="title" idx="2"/>
          </p:nvPr>
        </p:nvSpPr>
        <p:spPr>
          <a:xfrm>
            <a:off x="1903894" y="1413229"/>
            <a:ext cx="963300" cy="52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b="1" dirty="0">
                <a:solidFill>
                  <a:srgbClr val="C00000"/>
                </a:solidFill>
              </a:rPr>
              <a:t>01</a:t>
            </a:r>
            <a:endParaRPr sz="4000" b="1" dirty="0">
              <a:solidFill>
                <a:srgbClr val="C00000"/>
              </a:solidFill>
            </a:endParaRPr>
          </a:p>
        </p:txBody>
      </p:sp>
      <p:sp>
        <p:nvSpPr>
          <p:cNvPr id="543" name="Google Shape;543;p31"/>
          <p:cNvSpPr txBox="1">
            <a:spLocks noGrp="1"/>
          </p:cNvSpPr>
          <p:nvPr>
            <p:ph type="title" idx="4"/>
          </p:nvPr>
        </p:nvSpPr>
        <p:spPr>
          <a:xfrm>
            <a:off x="6188201" y="1514550"/>
            <a:ext cx="1051905" cy="52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b="1" dirty="0">
                <a:solidFill>
                  <a:srgbClr val="C00000"/>
                </a:solidFill>
              </a:rPr>
              <a:t>02</a:t>
            </a:r>
            <a:endParaRPr sz="4000" b="1" dirty="0">
              <a:solidFill>
                <a:srgbClr val="C00000"/>
              </a:solidFill>
            </a:endParaRPr>
          </a:p>
        </p:txBody>
      </p:sp>
      <p:sp>
        <p:nvSpPr>
          <p:cNvPr id="547" name="Google Shape;547;p31"/>
          <p:cNvSpPr txBox="1">
            <a:spLocks noGrp="1"/>
          </p:cNvSpPr>
          <p:nvPr>
            <p:ph type="subTitle" idx="1"/>
          </p:nvPr>
        </p:nvSpPr>
        <p:spPr>
          <a:xfrm>
            <a:off x="556634" y="1935263"/>
            <a:ext cx="3891587" cy="1039372"/>
          </a:xfrm>
          <a:prstGeom prst="rect">
            <a:avLst/>
          </a:prstGeom>
        </p:spPr>
        <p:txBody>
          <a:bodyPr spcFirstLastPara="1" wrap="square" lIns="91425" tIns="91425" rIns="91425" bIns="91425" anchor="t" anchorCtr="0">
            <a:noAutofit/>
          </a:bodyPr>
          <a:lstStyle/>
          <a:p>
            <a:pPr marL="228600" marR="0" algn="just">
              <a:lnSpc>
                <a:spcPct val="150000"/>
              </a:lnSpc>
            </a:pPr>
            <a:r>
              <a:rPr lang="en-US" sz="2000" b="1" i="1" dirty="0">
                <a:solidFill>
                  <a:srgbClr val="000000"/>
                </a:solidFill>
                <a:effectLst/>
                <a:latin typeface="Times New Roman" panose="02020603050405020304" pitchFamily="18" charset="0"/>
                <a:ea typeface="Times New Roman" panose="02020603050405020304" pitchFamily="18" charset="0"/>
              </a:rPr>
              <a:t>? Anh/</a:t>
            </a:r>
            <a:r>
              <a:rPr lang="en-US" sz="2000" b="1" i="1" dirty="0" err="1">
                <a:solidFill>
                  <a:srgbClr val="000000"/>
                </a:solidFill>
                <a:effectLst/>
                <a:latin typeface="Times New Roman" panose="02020603050405020304" pitchFamily="18" charset="0"/>
                <a:ea typeface="Times New Roman" panose="02020603050405020304" pitchFamily="18" charset="0"/>
              </a:rPr>
              <a:t>chị</a:t>
            </a:r>
            <a:r>
              <a:rPr lang="en-US" sz="2000" b="1" i="1" dirty="0">
                <a:solidFill>
                  <a:srgbClr val="000000"/>
                </a:solidFill>
                <a:effectLst/>
                <a:latin typeface="Times New Roman" panose="02020603050405020304" pitchFamily="18" charset="0"/>
                <a:ea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rPr>
              <a:t>hãy</a:t>
            </a:r>
            <a:r>
              <a:rPr lang="en-US" sz="2000" b="1" i="1" dirty="0">
                <a:solidFill>
                  <a:srgbClr val="000000"/>
                </a:solidFill>
                <a:effectLst/>
                <a:latin typeface="Times New Roman" panose="02020603050405020304" pitchFamily="18" charset="0"/>
                <a:ea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rPr>
              <a:t>tìm</a:t>
            </a:r>
            <a:r>
              <a:rPr lang="en-US" sz="2000" b="1" i="1" dirty="0">
                <a:solidFill>
                  <a:srgbClr val="000000"/>
                </a:solidFill>
                <a:effectLst/>
                <a:latin typeface="Times New Roman" panose="02020603050405020304" pitchFamily="18" charset="0"/>
                <a:ea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rPr>
              <a:t>hiểu</a:t>
            </a:r>
            <a:r>
              <a:rPr lang="en-US" sz="2000" b="1" i="1" dirty="0">
                <a:solidFill>
                  <a:srgbClr val="000000"/>
                </a:solidFill>
                <a:effectLst/>
                <a:latin typeface="Times New Roman" panose="02020603050405020304" pitchFamily="18" charset="0"/>
                <a:ea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rPr>
              <a:t>một</a:t>
            </a:r>
            <a:r>
              <a:rPr lang="en-US" sz="2000" b="1" i="1" dirty="0">
                <a:solidFill>
                  <a:srgbClr val="000000"/>
                </a:solidFill>
                <a:effectLst/>
                <a:latin typeface="Times New Roman" panose="02020603050405020304" pitchFamily="18" charset="0"/>
                <a:ea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rPr>
              <a:t>số</a:t>
            </a:r>
            <a:r>
              <a:rPr lang="en-US" sz="2000" b="1" i="1" dirty="0">
                <a:solidFill>
                  <a:srgbClr val="000000"/>
                </a:solidFill>
                <a:effectLst/>
                <a:latin typeface="Times New Roman" panose="02020603050405020304" pitchFamily="18" charset="0"/>
                <a:ea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rPr>
              <a:t>thông</a:t>
            </a:r>
            <a:r>
              <a:rPr lang="en-US" sz="2000" b="1" i="1" dirty="0">
                <a:solidFill>
                  <a:srgbClr val="000000"/>
                </a:solidFill>
                <a:effectLst/>
                <a:latin typeface="Times New Roman" panose="02020603050405020304" pitchFamily="18" charset="0"/>
                <a:ea typeface="Times New Roman" panose="02020603050405020304" pitchFamily="18" charset="0"/>
              </a:rPr>
              <a:t> tin </a:t>
            </a:r>
            <a:r>
              <a:rPr lang="en-US" sz="2000" b="1" i="1" dirty="0" err="1">
                <a:solidFill>
                  <a:srgbClr val="000000"/>
                </a:solidFill>
                <a:effectLst/>
                <a:latin typeface="Times New Roman" panose="02020603050405020304" pitchFamily="18" charset="0"/>
                <a:ea typeface="Times New Roman" panose="02020603050405020304" pitchFamily="18" charset="0"/>
              </a:rPr>
              <a:t>về</a:t>
            </a:r>
            <a:r>
              <a:rPr lang="en-US" sz="2000" b="1" i="1" dirty="0">
                <a:solidFill>
                  <a:srgbClr val="000000"/>
                </a:solidFill>
                <a:effectLst/>
                <a:latin typeface="Times New Roman" panose="02020603050405020304" pitchFamily="18" charset="0"/>
                <a:ea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rPr>
              <a:t>tác</a:t>
            </a:r>
            <a:r>
              <a:rPr lang="en-US" sz="2000" b="1" i="1" dirty="0">
                <a:solidFill>
                  <a:srgbClr val="000000"/>
                </a:solidFill>
                <a:effectLst/>
                <a:latin typeface="Times New Roman" panose="02020603050405020304" pitchFamily="18" charset="0"/>
                <a:ea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rPr>
              <a:t>giả</a:t>
            </a:r>
            <a:r>
              <a:rPr lang="en-US" sz="2000" b="1" i="1" dirty="0">
                <a:solidFill>
                  <a:srgbClr val="000000"/>
                </a:solidFill>
                <a:effectLst/>
                <a:latin typeface="Times New Roman" panose="02020603050405020304" pitchFamily="18" charset="0"/>
                <a:ea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rPr>
              <a:t>Xvét</a:t>
            </a:r>
            <a:r>
              <a:rPr lang="en-US" sz="2000" b="1" i="1" dirty="0">
                <a:solidFill>
                  <a:srgbClr val="000000"/>
                </a:solidFill>
                <a:effectLst/>
                <a:latin typeface="Times New Roman" panose="02020603050405020304" pitchFamily="18" charset="0"/>
                <a:ea typeface="Times New Roman" panose="02020603050405020304" pitchFamily="18" charset="0"/>
              </a:rPr>
              <a:t>-la-</a:t>
            </a:r>
            <a:r>
              <a:rPr lang="en-US" sz="2000" b="1" i="1" dirty="0" err="1">
                <a:solidFill>
                  <a:srgbClr val="000000"/>
                </a:solidFill>
                <a:effectLst/>
                <a:latin typeface="Times New Roman" panose="02020603050405020304" pitchFamily="18" charset="0"/>
                <a:ea typeface="Times New Roman" panose="02020603050405020304" pitchFamily="18" charset="0"/>
              </a:rPr>
              <a:t>na</a:t>
            </a:r>
            <a:r>
              <a:rPr lang="en-US" sz="2000" b="1" i="1" dirty="0">
                <a:solidFill>
                  <a:srgbClr val="000000"/>
                </a:solidFill>
                <a:effectLst/>
                <a:latin typeface="Times New Roman" panose="02020603050405020304" pitchFamily="18" charset="0"/>
                <a:ea typeface="Times New Roman" panose="02020603050405020304" pitchFamily="18" charset="0"/>
              </a:rPr>
              <a:t> A-</a:t>
            </a:r>
            <a:r>
              <a:rPr lang="en-US" sz="2000" b="1" i="1" dirty="0" err="1">
                <a:solidFill>
                  <a:srgbClr val="000000"/>
                </a:solidFill>
                <a:effectLst/>
                <a:latin typeface="Times New Roman" panose="02020603050405020304" pitchFamily="18" charset="0"/>
                <a:ea typeface="Times New Roman" panose="02020603050405020304" pitchFamily="18" charset="0"/>
              </a:rPr>
              <a:t>lếch</a:t>
            </a:r>
            <a:r>
              <a:rPr lang="en-US" sz="2000" b="1" i="1" dirty="0">
                <a:solidFill>
                  <a:srgbClr val="000000"/>
                </a:solidFill>
                <a:effectLst/>
                <a:latin typeface="Times New Roman" panose="02020603050405020304" pitchFamily="18" charset="0"/>
                <a:ea typeface="Times New Roman" panose="02020603050405020304" pitchFamily="18" charset="0"/>
              </a:rPr>
              <a:t>-xi-ê-</a:t>
            </a:r>
            <a:r>
              <a:rPr lang="en-US" sz="2000" b="1" i="1" dirty="0" err="1">
                <a:solidFill>
                  <a:srgbClr val="000000"/>
                </a:solidFill>
                <a:effectLst/>
                <a:latin typeface="Times New Roman" panose="02020603050405020304" pitchFamily="18" charset="0"/>
                <a:ea typeface="Times New Roman" panose="02020603050405020304" pitchFamily="18" charset="0"/>
              </a:rPr>
              <a:t>vích</a:t>
            </a:r>
            <a:r>
              <a:rPr lang="en-US" sz="2000" b="1" i="1" dirty="0">
                <a:solidFill>
                  <a:srgbClr val="000000"/>
                </a:solidFill>
                <a:effectLst/>
                <a:latin typeface="Times New Roman" panose="02020603050405020304" pitchFamily="18" charset="0"/>
                <a:ea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rPr>
              <a:t>Năm</a:t>
            </a:r>
            <a:r>
              <a:rPr lang="en-US" sz="2000" b="1" i="1" dirty="0">
                <a:solidFill>
                  <a:srgbClr val="000000"/>
                </a:solidFill>
                <a:effectLst/>
                <a:latin typeface="Times New Roman" panose="02020603050405020304" pitchFamily="18" charset="0"/>
                <a:ea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rPr>
              <a:t>sinh</a:t>
            </a:r>
            <a:r>
              <a:rPr lang="en-US" sz="2000" b="1" i="1" dirty="0">
                <a:solidFill>
                  <a:srgbClr val="000000"/>
                </a:solidFill>
                <a:effectLst/>
                <a:latin typeface="Times New Roman" panose="02020603050405020304" pitchFamily="18" charset="0"/>
                <a:ea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rPr>
              <a:t>nghề</a:t>
            </a:r>
            <a:r>
              <a:rPr lang="en-US" sz="2000" b="1" i="1" dirty="0">
                <a:solidFill>
                  <a:srgbClr val="000000"/>
                </a:solidFill>
                <a:effectLst/>
                <a:latin typeface="Times New Roman" panose="02020603050405020304" pitchFamily="18" charset="0"/>
                <a:ea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rPr>
              <a:t>nghiệp</a:t>
            </a:r>
            <a:r>
              <a:rPr lang="en-US" sz="2000" b="1" i="1" dirty="0">
                <a:solidFill>
                  <a:srgbClr val="000000"/>
                </a:solidFill>
                <a:effectLst/>
                <a:latin typeface="Times New Roman" panose="02020603050405020304" pitchFamily="18" charset="0"/>
                <a:ea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rPr>
              <a:t>quê</a:t>
            </a:r>
            <a:r>
              <a:rPr lang="en-US" sz="2000" b="1" i="1" dirty="0">
                <a:solidFill>
                  <a:srgbClr val="000000"/>
                </a:solidFill>
                <a:effectLst/>
                <a:latin typeface="Times New Roman" panose="02020603050405020304" pitchFamily="18" charset="0"/>
                <a:ea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rPr>
              <a:t>quán</a:t>
            </a:r>
            <a:r>
              <a:rPr lang="en-US" sz="2000" b="1" i="1" dirty="0">
                <a:solidFill>
                  <a:srgbClr val="000000"/>
                </a:solidFill>
                <a:effectLst/>
                <a:latin typeface="Times New Roman" panose="02020603050405020304" pitchFamily="18" charset="0"/>
                <a:ea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rPr>
              <a:t>giải</a:t>
            </a:r>
            <a:r>
              <a:rPr lang="en-US" sz="2000" b="1" i="1" dirty="0">
                <a:solidFill>
                  <a:srgbClr val="000000"/>
                </a:solidFill>
                <a:effectLst/>
                <a:latin typeface="Times New Roman" panose="02020603050405020304" pitchFamily="18" charset="0"/>
                <a:ea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rPr>
              <a:t>thưởng</a:t>
            </a:r>
            <a:r>
              <a:rPr lang="en-US" sz="2000" b="1" i="1" dirty="0">
                <a:solidFill>
                  <a:srgbClr val="000000"/>
                </a:solidFill>
                <a:effectLst/>
                <a:latin typeface="Times New Roman" panose="02020603050405020304" pitchFamily="18" charset="0"/>
                <a:ea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rPr>
              <a:t>sáng</a:t>
            </a:r>
            <a:r>
              <a:rPr lang="en-US" sz="2000" b="1" i="1" dirty="0">
                <a:solidFill>
                  <a:srgbClr val="000000"/>
                </a:solidFill>
                <a:effectLst/>
                <a:latin typeface="Times New Roman" panose="02020603050405020304" pitchFamily="18" charset="0"/>
                <a:ea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rPr>
              <a:t>tác</a:t>
            </a:r>
            <a:r>
              <a:rPr lang="en-US" sz="2000" b="1" i="1" dirty="0">
                <a:solidFill>
                  <a:srgbClr val="000000"/>
                </a:solidFill>
                <a:effectLst/>
                <a:latin typeface="Times New Roman" panose="02020603050405020304" pitchFamily="18" charset="0"/>
                <a:ea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rPr>
              <a:t>tiêu</a:t>
            </a:r>
            <a:r>
              <a:rPr lang="en-US" sz="2000" b="1" i="1" dirty="0">
                <a:solidFill>
                  <a:srgbClr val="000000"/>
                </a:solidFill>
                <a:effectLst/>
                <a:latin typeface="Times New Roman" panose="02020603050405020304" pitchFamily="18" charset="0"/>
                <a:ea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rPr>
              <a:t>biểu</a:t>
            </a:r>
            <a:r>
              <a:rPr lang="en-US" sz="2000" b="1" i="1"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marL="0" lvl="0" indent="0" algn="ctr" rtl="0">
              <a:spcBef>
                <a:spcPts val="0"/>
              </a:spcBef>
              <a:spcAft>
                <a:spcPts val="0"/>
              </a:spcAft>
              <a:buNone/>
            </a:pPr>
            <a:endParaRPr sz="2000" b="1" dirty="0">
              <a:solidFill>
                <a:srgbClr val="000000"/>
              </a:solidFill>
            </a:endParaRPr>
          </a:p>
        </p:txBody>
      </p:sp>
      <p:sp>
        <p:nvSpPr>
          <p:cNvPr id="548" name="Google Shape;548;p31"/>
          <p:cNvSpPr txBox="1">
            <a:spLocks noGrp="1"/>
          </p:cNvSpPr>
          <p:nvPr>
            <p:ph type="subTitle" idx="8"/>
          </p:nvPr>
        </p:nvSpPr>
        <p:spPr>
          <a:xfrm>
            <a:off x="4922625" y="2067469"/>
            <a:ext cx="3583058" cy="678900"/>
          </a:xfrm>
          <a:prstGeom prst="rect">
            <a:avLst/>
          </a:prstGeom>
        </p:spPr>
        <p:txBody>
          <a:bodyPr spcFirstLastPara="1" wrap="square" lIns="91425" tIns="91425" rIns="91425" bIns="91425" anchor="t" anchorCtr="0">
            <a:noAutofit/>
          </a:bodyPr>
          <a:lstStyle/>
          <a:p>
            <a:pPr marL="228600" marR="0" algn="just">
              <a:lnSpc>
                <a:spcPct val="150000"/>
              </a:lnSpc>
            </a:pPr>
            <a:r>
              <a:rPr lang="en-US" sz="2000" b="1" i="1" dirty="0">
                <a:solidFill>
                  <a:srgbClr val="000000"/>
                </a:solidFill>
                <a:effectLst/>
                <a:latin typeface="Times New Roman" panose="02020603050405020304" pitchFamily="18" charset="0"/>
                <a:ea typeface="Times New Roman" panose="02020603050405020304" pitchFamily="18" charset="0"/>
              </a:rPr>
              <a:t>? Anh/</a:t>
            </a:r>
            <a:r>
              <a:rPr lang="en-US" sz="2000" b="1" i="1" dirty="0" err="1">
                <a:solidFill>
                  <a:srgbClr val="000000"/>
                </a:solidFill>
                <a:effectLst/>
                <a:latin typeface="Times New Roman" panose="02020603050405020304" pitchFamily="18" charset="0"/>
                <a:ea typeface="Times New Roman" panose="02020603050405020304" pitchFamily="18" charset="0"/>
              </a:rPr>
              <a:t>chị</a:t>
            </a:r>
            <a:r>
              <a:rPr lang="en-US" sz="2000" b="1" i="1" dirty="0">
                <a:solidFill>
                  <a:srgbClr val="000000"/>
                </a:solidFill>
                <a:effectLst/>
                <a:latin typeface="Times New Roman" panose="02020603050405020304" pitchFamily="18" charset="0"/>
                <a:ea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rPr>
              <a:t>hãy</a:t>
            </a:r>
            <a:r>
              <a:rPr lang="en-US" sz="2000" b="1" i="1" dirty="0">
                <a:solidFill>
                  <a:srgbClr val="000000"/>
                </a:solidFill>
                <a:effectLst/>
                <a:latin typeface="Times New Roman" panose="02020603050405020304" pitchFamily="18" charset="0"/>
                <a:ea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rPr>
              <a:t>tìm</a:t>
            </a:r>
            <a:r>
              <a:rPr lang="en-US" sz="2000" b="1" i="1" dirty="0">
                <a:solidFill>
                  <a:srgbClr val="000000"/>
                </a:solidFill>
                <a:effectLst/>
                <a:latin typeface="Times New Roman" panose="02020603050405020304" pitchFamily="18" charset="0"/>
                <a:ea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rPr>
              <a:t>hiểu</a:t>
            </a:r>
            <a:r>
              <a:rPr lang="en-US" sz="2000" b="1" i="1" dirty="0">
                <a:solidFill>
                  <a:srgbClr val="000000"/>
                </a:solidFill>
                <a:effectLst/>
                <a:latin typeface="Times New Roman" panose="02020603050405020304" pitchFamily="18" charset="0"/>
                <a:ea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rPr>
              <a:t>một</a:t>
            </a:r>
            <a:r>
              <a:rPr lang="en-US" sz="2000" b="1" i="1" dirty="0">
                <a:solidFill>
                  <a:srgbClr val="000000"/>
                </a:solidFill>
                <a:effectLst/>
                <a:latin typeface="Times New Roman" panose="02020603050405020304" pitchFamily="18" charset="0"/>
                <a:ea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rPr>
              <a:t>số</a:t>
            </a:r>
            <a:r>
              <a:rPr lang="en-US" sz="2000" b="1" i="1" dirty="0">
                <a:solidFill>
                  <a:srgbClr val="000000"/>
                </a:solidFill>
                <a:effectLst/>
                <a:latin typeface="Times New Roman" panose="02020603050405020304" pitchFamily="18" charset="0"/>
                <a:ea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rPr>
              <a:t>thông</a:t>
            </a:r>
            <a:r>
              <a:rPr lang="en-US" sz="2000" b="1" i="1" dirty="0">
                <a:solidFill>
                  <a:srgbClr val="000000"/>
                </a:solidFill>
                <a:effectLst/>
                <a:latin typeface="Times New Roman" panose="02020603050405020304" pitchFamily="18" charset="0"/>
                <a:ea typeface="Times New Roman" panose="02020603050405020304" pitchFamily="18" charset="0"/>
              </a:rPr>
              <a:t> tin </a:t>
            </a:r>
            <a:r>
              <a:rPr lang="en-US" sz="2000" b="1" i="1" dirty="0" err="1">
                <a:solidFill>
                  <a:srgbClr val="000000"/>
                </a:solidFill>
                <a:effectLst/>
                <a:latin typeface="Times New Roman" panose="02020603050405020304" pitchFamily="18" charset="0"/>
                <a:ea typeface="Times New Roman" panose="02020603050405020304" pitchFamily="18" charset="0"/>
              </a:rPr>
              <a:t>về</a:t>
            </a:r>
            <a:r>
              <a:rPr lang="en-US" sz="2000" b="1" i="1" dirty="0">
                <a:solidFill>
                  <a:srgbClr val="000000"/>
                </a:solidFill>
                <a:effectLst/>
                <a:latin typeface="Times New Roman" panose="02020603050405020304" pitchFamily="18" charset="0"/>
                <a:ea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rPr>
              <a:t>văn</a:t>
            </a:r>
            <a:r>
              <a:rPr lang="en-US" sz="2000" b="1" i="1" dirty="0">
                <a:solidFill>
                  <a:srgbClr val="000000"/>
                </a:solidFill>
                <a:effectLst/>
                <a:latin typeface="Times New Roman" panose="02020603050405020304" pitchFamily="18" charset="0"/>
                <a:ea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rPr>
              <a:t>bản</a:t>
            </a:r>
            <a:r>
              <a:rPr lang="en-US" sz="2000" b="1" i="1" dirty="0">
                <a:solidFill>
                  <a:srgbClr val="000000"/>
                </a:solidFill>
                <a:effectLst/>
                <a:latin typeface="Times New Roman" panose="02020603050405020304" pitchFamily="18" charset="0"/>
                <a:ea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rPr>
              <a:t>Và</a:t>
            </a:r>
            <a:r>
              <a:rPr lang="en-US" sz="2000" b="1" i="1" dirty="0">
                <a:solidFill>
                  <a:srgbClr val="000000"/>
                </a:solidFill>
                <a:effectLst/>
                <a:latin typeface="Times New Roman" panose="02020603050405020304" pitchFamily="18" charset="0"/>
                <a:ea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rPr>
              <a:t>tôi</a:t>
            </a:r>
            <a:r>
              <a:rPr lang="en-US" sz="2000" b="1" i="1" dirty="0">
                <a:solidFill>
                  <a:srgbClr val="000000"/>
                </a:solidFill>
                <a:effectLst/>
                <a:latin typeface="Times New Roman" panose="02020603050405020304" pitchFamily="18" charset="0"/>
                <a:ea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rPr>
              <a:t>cũng</a:t>
            </a:r>
            <a:r>
              <a:rPr lang="en-US" sz="2000" b="1" i="1" dirty="0">
                <a:solidFill>
                  <a:srgbClr val="000000"/>
                </a:solidFill>
                <a:effectLst/>
                <a:latin typeface="Times New Roman" panose="02020603050405020304" pitchFamily="18" charset="0"/>
                <a:ea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rPr>
              <a:t>muốn</a:t>
            </a:r>
            <a:r>
              <a:rPr lang="en-US" sz="2000" b="1" i="1" dirty="0">
                <a:solidFill>
                  <a:srgbClr val="000000"/>
                </a:solidFill>
                <a:effectLst/>
                <a:latin typeface="Times New Roman" panose="02020603050405020304" pitchFamily="18" charset="0"/>
                <a:ea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rPr>
              <a:t>mẹ</a:t>
            </a:r>
            <a:r>
              <a:rPr lang="en-US" sz="2000" b="1" i="1" dirty="0">
                <a:solidFill>
                  <a:srgbClr val="000000"/>
                </a:solidFill>
                <a:effectLst/>
                <a:latin typeface="Times New Roman" panose="02020603050405020304" pitchFamily="18" charset="0"/>
                <a:ea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rPr>
              <a:t>Xuất</a:t>
            </a:r>
            <a:r>
              <a:rPr lang="en-US" sz="2000" b="1" i="1" dirty="0">
                <a:solidFill>
                  <a:srgbClr val="000000"/>
                </a:solidFill>
                <a:effectLst/>
                <a:latin typeface="Times New Roman" panose="02020603050405020304" pitchFamily="18" charset="0"/>
                <a:ea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rPr>
              <a:t>xứ</a:t>
            </a:r>
            <a:r>
              <a:rPr lang="en-US" sz="2000" b="1" i="1" dirty="0">
                <a:solidFill>
                  <a:srgbClr val="000000"/>
                </a:solidFill>
                <a:effectLst/>
                <a:latin typeface="Times New Roman" panose="02020603050405020304" pitchFamily="18" charset="0"/>
                <a:ea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rPr>
              <a:t>hình</a:t>
            </a:r>
            <a:r>
              <a:rPr lang="en-US" sz="2000" b="1" i="1" dirty="0">
                <a:solidFill>
                  <a:srgbClr val="000000"/>
                </a:solidFill>
                <a:effectLst/>
                <a:latin typeface="Times New Roman" panose="02020603050405020304" pitchFamily="18" charset="0"/>
                <a:ea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rPr>
              <a:t>thức</a:t>
            </a:r>
            <a:r>
              <a:rPr lang="en-US" sz="2000" b="1" i="1" dirty="0">
                <a:solidFill>
                  <a:srgbClr val="000000"/>
                </a:solidFill>
                <a:effectLst/>
                <a:latin typeface="Times New Roman" panose="02020603050405020304" pitchFamily="18" charset="0"/>
                <a:ea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rPr>
              <a:t>đối</a:t>
            </a:r>
            <a:r>
              <a:rPr lang="en-US" sz="2000" b="1" i="1" dirty="0">
                <a:solidFill>
                  <a:srgbClr val="000000"/>
                </a:solidFill>
                <a:effectLst/>
                <a:latin typeface="Times New Roman" panose="02020603050405020304" pitchFamily="18" charset="0"/>
                <a:ea typeface="Times New Roman" panose="02020603050405020304" pitchFamily="18" charset="0"/>
              </a:rPr>
              <a:t> </a:t>
            </a:r>
            <a:r>
              <a:rPr lang="en-US" sz="2000" b="1" i="1" dirty="0" err="1">
                <a:solidFill>
                  <a:srgbClr val="000000"/>
                </a:solidFill>
                <a:effectLst/>
                <a:latin typeface="Times New Roman" panose="02020603050405020304" pitchFamily="18" charset="0"/>
                <a:ea typeface="Times New Roman" panose="02020603050405020304" pitchFamily="18" charset="0"/>
              </a:rPr>
              <a:t>tượng</a:t>
            </a:r>
            <a:r>
              <a:rPr lang="en-US" sz="2000" b="1" i="1"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marL="0" lvl="0" indent="0" algn="ctr" rtl="0">
              <a:spcBef>
                <a:spcPts val="0"/>
              </a:spcBef>
              <a:spcAft>
                <a:spcPts val="0"/>
              </a:spcAft>
              <a:buNone/>
            </a:pPr>
            <a:endParaRPr sz="2000" b="1" dirty="0">
              <a:solidFill>
                <a:srgbClr val="000000"/>
              </a:solidFill>
            </a:endParaRPr>
          </a:p>
        </p:txBody>
      </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57F9E4D-3B85-BC49-50E9-71642DCCFA7B}"/>
              </a:ext>
            </a:extLst>
          </p:cNvPr>
          <p:cNvSpPr txBox="1"/>
          <p:nvPr/>
        </p:nvSpPr>
        <p:spPr>
          <a:xfrm>
            <a:off x="995082" y="296792"/>
            <a:ext cx="7331336"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dirty="0">
                <a:ln>
                  <a:noFill/>
                </a:ln>
                <a:solidFill>
                  <a:srgbClr val="C00000"/>
                </a:solidFill>
                <a:effectLst/>
                <a:uLnTx/>
                <a:uFillTx/>
                <a:latin typeface="Bahnschrift Condensed" panose="020B0502040204020203" pitchFamily="34" charset="0"/>
                <a:cs typeface="Times New Roman" panose="02020603050405020304" pitchFamily="18" charset="0"/>
                <a:sym typeface="Arial"/>
              </a:rPr>
              <a:t>TRÒ CHƠI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dirty="0">
                <a:ln>
                  <a:noFill/>
                </a:ln>
                <a:solidFill>
                  <a:srgbClr val="C00000"/>
                </a:solidFill>
                <a:effectLst/>
                <a:uLnTx/>
                <a:uFillTx/>
                <a:latin typeface="Bahnschrift Condensed" panose="020B0502040204020203" pitchFamily="34" charset="0"/>
                <a:cs typeface="Times New Roman" panose="02020603050405020304" pitchFamily="18" charset="0"/>
                <a:sym typeface="Arial"/>
              </a:rPr>
              <a:t>AI NHANH - AI ĐÚNG?</a:t>
            </a:r>
            <a:endParaRPr lang="en-US" sz="6000" dirty="0"/>
          </a:p>
        </p:txBody>
      </p:sp>
      <p:pic>
        <p:nvPicPr>
          <p:cNvPr id="9" name="Bùi Liễu 0968142780">
            <a:extLst>
              <a:ext uri="{FF2B5EF4-FFF2-40B4-BE49-F238E27FC236}">
                <a16:creationId xmlns:a16="http://schemas.microsoft.com/office/drawing/2014/main" id="{5D84B087-863C-D571-2DD6-1D4D9C3580A6}"/>
              </a:ext>
            </a:extLst>
          </p:cNvPr>
          <p:cNvPicPr>
            <a:picLocks noChangeAspect="1"/>
          </p:cNvPicPr>
          <p:nvPr/>
        </p:nvPicPr>
        <p:blipFill rotWithShape="1">
          <a:blip r:embed="rId2">
            <a:clrChange>
              <a:clrFrom>
                <a:srgbClr val="EFFAFE"/>
              </a:clrFrom>
              <a:clrTo>
                <a:srgbClr val="EFFAFE">
                  <a:alpha val="0"/>
                </a:srgbClr>
              </a:clrTo>
            </a:clrChange>
            <a:extLst>
              <a:ext uri="{28A0092B-C50C-407E-A947-70E740481C1C}">
                <a14:useLocalDpi xmlns:a14="http://schemas.microsoft.com/office/drawing/2010/main" val="0"/>
              </a:ext>
            </a:extLst>
          </a:blip>
          <a:srcRect t="26667" b="20000"/>
          <a:stretch/>
        </p:blipFill>
        <p:spPr>
          <a:xfrm>
            <a:off x="1491692" y="2343361"/>
            <a:ext cx="6160615" cy="2209119"/>
          </a:xfrm>
          <a:prstGeom prst="rect">
            <a:avLst/>
          </a:prstGeom>
        </p:spPr>
      </p:pic>
    </p:spTree>
    <p:extLst>
      <p:ext uri="{BB962C8B-B14F-4D97-AF65-F5344CB8AC3E}">
        <p14:creationId xmlns:p14="http://schemas.microsoft.com/office/powerpoint/2010/main" val="7617106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80CE6AF-4932-5019-2E59-B9DEBDB289AA}"/>
              </a:ext>
            </a:extLst>
          </p:cNvPr>
          <p:cNvSpPr txBox="1"/>
          <p:nvPr/>
        </p:nvSpPr>
        <p:spPr>
          <a:xfrm>
            <a:off x="1304364" y="295440"/>
            <a:ext cx="6535271"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dirty="0">
                <a:ln>
                  <a:noFill/>
                </a:ln>
                <a:solidFill>
                  <a:srgbClr val="C00000"/>
                </a:solidFill>
                <a:effectLst/>
                <a:uLnTx/>
                <a:uFillTx/>
                <a:latin typeface="Bahnschrift Condensed" panose="020B0502040204020203" pitchFamily="34" charset="0"/>
                <a:cs typeface="Times New Roman" panose="02020603050405020304" pitchFamily="18" charset="0"/>
                <a:sym typeface="Arial"/>
              </a:rPr>
              <a:t>TRÒ CHƠI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dirty="0">
                <a:ln>
                  <a:noFill/>
                </a:ln>
                <a:solidFill>
                  <a:srgbClr val="C00000"/>
                </a:solidFill>
                <a:effectLst/>
                <a:uLnTx/>
                <a:uFillTx/>
                <a:latin typeface="Bahnschrift Condensed" panose="020B0502040204020203" pitchFamily="34" charset="0"/>
                <a:cs typeface="Times New Roman" panose="02020603050405020304" pitchFamily="18" charset="0"/>
                <a:sym typeface="Arial"/>
              </a:rPr>
              <a:t>AI NHANH - AI ĐÚNG?</a:t>
            </a:r>
            <a:endParaRPr kumimoji="0" lang="en-US" sz="6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9" name="Bùi Liễu 0968142780">
            <a:extLst>
              <a:ext uri="{FF2B5EF4-FFF2-40B4-BE49-F238E27FC236}">
                <a16:creationId xmlns:a16="http://schemas.microsoft.com/office/drawing/2014/main" id="{4A875743-48D3-C430-FD84-69C2D03F65FD}"/>
              </a:ext>
            </a:extLst>
          </p:cNvPr>
          <p:cNvPicPr>
            <a:picLocks noChangeAspect="1"/>
          </p:cNvPicPr>
          <p:nvPr/>
        </p:nvPicPr>
        <p:blipFill rotWithShape="1">
          <a:blip r:embed="rId4">
            <a:clrChange>
              <a:clrFrom>
                <a:srgbClr val="EFFAFE"/>
              </a:clrFrom>
              <a:clrTo>
                <a:srgbClr val="EFFAFE">
                  <a:alpha val="0"/>
                </a:srgbClr>
              </a:clrTo>
            </a:clrChange>
            <a:extLst>
              <a:ext uri="{28A0092B-C50C-407E-A947-70E740481C1C}">
                <a14:useLocalDpi xmlns:a14="http://schemas.microsoft.com/office/drawing/2010/main" val="0"/>
              </a:ext>
            </a:extLst>
          </a:blip>
          <a:srcRect t="26667" b="20000"/>
          <a:stretch/>
        </p:blipFill>
        <p:spPr>
          <a:xfrm>
            <a:off x="1491692" y="2343361"/>
            <a:ext cx="6160615" cy="2209119"/>
          </a:xfrm>
          <a:prstGeom prst="rect">
            <a:avLst/>
          </a:prstGeom>
        </p:spPr>
      </p:pic>
      <p:pic>
        <p:nvPicPr>
          <p:cNvPr id="4" name="8-bit-retro-game-music-233964">
            <a:hlinkClick r:id="" action="ppaction://media"/>
            <a:extLst>
              <a:ext uri="{FF2B5EF4-FFF2-40B4-BE49-F238E27FC236}">
                <a16:creationId xmlns:a16="http://schemas.microsoft.com/office/drawing/2014/main" id="{30BDE788-EBE2-76AE-0274-90DEC2281C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48865" y="3600899"/>
            <a:ext cx="609600" cy="609600"/>
          </a:xfrm>
          <a:prstGeom prst="rect">
            <a:avLst/>
          </a:prstGeom>
        </p:spPr>
      </p:pic>
    </p:spTree>
    <p:extLst>
      <p:ext uri="{BB962C8B-B14F-4D97-AF65-F5344CB8AC3E}">
        <p14:creationId xmlns:p14="http://schemas.microsoft.com/office/powerpoint/2010/main" val="22058726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1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849ECDE-1D3E-5992-030A-83A89CECB949}"/>
              </a:ext>
            </a:extLst>
          </p:cNvPr>
          <p:cNvSpPr/>
          <p:nvPr/>
        </p:nvSpPr>
        <p:spPr>
          <a:xfrm>
            <a:off x="2280621" y="283660"/>
            <a:ext cx="4464424" cy="69528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86" name="Google Shape;586;p34"/>
          <p:cNvSpPr txBox="1">
            <a:spLocks noGrp="1"/>
          </p:cNvSpPr>
          <p:nvPr>
            <p:ph type="title"/>
          </p:nvPr>
        </p:nvSpPr>
        <p:spPr>
          <a:xfrm>
            <a:off x="1800993" y="283660"/>
            <a:ext cx="5542013"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b="1" dirty="0">
                <a:solidFill>
                  <a:srgbClr val="C00000"/>
                </a:solidFill>
                <a:latin typeface="Times New Roman" panose="02020603050405020304" pitchFamily="18" charset="0"/>
                <a:cs typeface="Times New Roman" panose="02020603050405020304" pitchFamily="18" charset="0"/>
              </a:rPr>
              <a:t>TÌM HIỂU CHUNG</a:t>
            </a:r>
            <a:endParaRPr b="1" dirty="0">
              <a:solidFill>
                <a:srgbClr val="C00000"/>
              </a:solidFill>
              <a:latin typeface="Times New Roman" panose="020206030504050203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8C471268-72B3-7029-225C-B048DB8F2C4F}"/>
              </a:ext>
            </a:extLst>
          </p:cNvPr>
          <p:cNvSpPr/>
          <p:nvPr/>
        </p:nvSpPr>
        <p:spPr>
          <a:xfrm>
            <a:off x="451822" y="1204856"/>
            <a:ext cx="3912199" cy="35500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ct val="150000"/>
              </a:lnSpc>
            </a:pPr>
            <a:r>
              <a:rPr lang="en-US" sz="1800" b="1" dirty="0">
                <a:solidFill>
                  <a:srgbClr val="000000"/>
                </a:solidFill>
                <a:effectLst/>
                <a:latin typeface="Times New Roman" panose="02020603050405020304" pitchFamily="18" charset="0"/>
                <a:ea typeface="Times New Roman" panose="02020603050405020304" pitchFamily="18" charset="0"/>
              </a:rPr>
              <a:t>1. </a:t>
            </a:r>
            <a:r>
              <a:rPr lang="en-US" sz="1800" b="1" dirty="0" err="1">
                <a:solidFill>
                  <a:srgbClr val="000000"/>
                </a:solidFill>
                <a:effectLst/>
                <a:latin typeface="Times New Roman" panose="02020603050405020304" pitchFamily="18" charset="0"/>
                <a:ea typeface="Times New Roman" panose="02020603050405020304" pitchFamily="18" charset="0"/>
              </a:rPr>
              <a:t>Tác</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giả</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Xvét</a:t>
            </a:r>
            <a:r>
              <a:rPr lang="en-US" sz="1800" b="1" dirty="0">
                <a:solidFill>
                  <a:srgbClr val="000000"/>
                </a:solidFill>
                <a:effectLst/>
                <a:latin typeface="Times New Roman" panose="02020603050405020304" pitchFamily="18" charset="0"/>
                <a:ea typeface="Times New Roman" panose="02020603050405020304" pitchFamily="18" charset="0"/>
              </a:rPr>
              <a:t>-la-</a:t>
            </a:r>
            <a:r>
              <a:rPr lang="en-US" sz="1800" b="1" dirty="0" err="1">
                <a:solidFill>
                  <a:srgbClr val="000000"/>
                </a:solidFill>
                <a:effectLst/>
                <a:latin typeface="Times New Roman" panose="02020603050405020304" pitchFamily="18" charset="0"/>
                <a:ea typeface="Times New Roman" panose="02020603050405020304" pitchFamily="18" charset="0"/>
              </a:rPr>
              <a:t>na</a:t>
            </a:r>
            <a:r>
              <a:rPr lang="en-US" sz="1800" b="1" dirty="0">
                <a:solidFill>
                  <a:srgbClr val="000000"/>
                </a:solidFill>
                <a:effectLst/>
                <a:latin typeface="Times New Roman" panose="02020603050405020304" pitchFamily="18" charset="0"/>
                <a:ea typeface="Times New Roman" panose="02020603050405020304" pitchFamily="18" charset="0"/>
              </a:rPr>
              <a:t> A-</a:t>
            </a:r>
            <a:r>
              <a:rPr lang="en-US" sz="1800" b="1" dirty="0" err="1">
                <a:solidFill>
                  <a:srgbClr val="000000"/>
                </a:solidFill>
                <a:effectLst/>
                <a:latin typeface="Times New Roman" panose="02020603050405020304" pitchFamily="18" charset="0"/>
                <a:ea typeface="Times New Roman" panose="02020603050405020304" pitchFamily="18" charset="0"/>
              </a:rPr>
              <a:t>lếch</a:t>
            </a:r>
            <a:r>
              <a:rPr lang="en-US" sz="1800" b="1" dirty="0">
                <a:solidFill>
                  <a:srgbClr val="000000"/>
                </a:solidFill>
                <a:effectLst/>
                <a:latin typeface="Times New Roman" panose="02020603050405020304" pitchFamily="18" charset="0"/>
                <a:ea typeface="Times New Roman" panose="02020603050405020304" pitchFamily="18" charset="0"/>
              </a:rPr>
              <a:t>-xi-ê-</a:t>
            </a:r>
            <a:r>
              <a:rPr lang="en-US" sz="1800" b="1" dirty="0" err="1">
                <a:solidFill>
                  <a:srgbClr val="000000"/>
                </a:solidFill>
                <a:effectLst/>
                <a:latin typeface="Times New Roman" panose="02020603050405020304" pitchFamily="18" charset="0"/>
                <a:ea typeface="Times New Roman" panose="02020603050405020304" pitchFamily="18" charset="0"/>
              </a:rPr>
              <a:t>vích</a:t>
            </a:r>
            <a:endParaRPr lang="en-US" sz="1800" dirty="0">
              <a:effectLst/>
              <a:latin typeface="Times New Roman" panose="02020603050405020304" pitchFamily="18" charset="0"/>
              <a:ea typeface="Times New Roman" panose="02020603050405020304" pitchFamily="18" charset="0"/>
            </a:endParaRPr>
          </a:p>
          <a:p>
            <a:pPr marL="0" marR="0" algn="just">
              <a:lnSpc>
                <a:spcPct val="150000"/>
              </a:lnSpc>
            </a:pP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Năm</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sinh</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dirty="0">
                <a:solidFill>
                  <a:srgbClr val="000000"/>
                </a:solidFill>
                <a:effectLst/>
                <a:latin typeface="Times New Roman" panose="02020603050405020304" pitchFamily="18" charset="0"/>
                <a:ea typeface="Times New Roman" panose="02020603050405020304" pitchFamily="18" charset="0"/>
              </a:rPr>
              <a:t>1948</a:t>
            </a:r>
            <a:endParaRPr lang="en-US" sz="1800" dirty="0">
              <a:effectLst/>
              <a:latin typeface="Times New Roman" panose="02020603050405020304" pitchFamily="18" charset="0"/>
              <a:ea typeface="Times New Roman" panose="02020603050405020304" pitchFamily="18" charset="0"/>
            </a:endParaRPr>
          </a:p>
          <a:p>
            <a:pPr marL="0" marR="0" algn="just">
              <a:lnSpc>
                <a:spcPct val="150000"/>
              </a:lnSpc>
            </a:pP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Quê</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quán</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Bê</a:t>
            </a:r>
            <a:r>
              <a:rPr lang="en-US" sz="1800" dirty="0">
                <a:solidFill>
                  <a:srgbClr val="000000"/>
                </a:solidFill>
                <a:effectLst/>
                <a:latin typeface="Times New Roman" panose="02020603050405020304" pitchFamily="18" charset="0"/>
                <a:ea typeface="Times New Roman" panose="02020603050405020304" pitchFamily="18" charset="0"/>
              </a:rPr>
              <a:t> – la – </a:t>
            </a:r>
            <a:r>
              <a:rPr lang="en-US" sz="1800" dirty="0" err="1">
                <a:solidFill>
                  <a:srgbClr val="000000"/>
                </a:solidFill>
                <a:effectLst/>
                <a:latin typeface="Times New Roman" panose="02020603050405020304" pitchFamily="18" charset="0"/>
                <a:ea typeface="Times New Roman" panose="02020603050405020304" pitchFamily="18" charset="0"/>
              </a:rPr>
              <a:t>rút</a:t>
            </a:r>
            <a:endParaRPr lang="en-US" sz="1800" dirty="0">
              <a:effectLst/>
              <a:latin typeface="Times New Roman" panose="02020603050405020304" pitchFamily="18" charset="0"/>
              <a:ea typeface="Times New Roman" panose="02020603050405020304" pitchFamily="18" charset="0"/>
            </a:endParaRPr>
          </a:p>
          <a:p>
            <a:pPr marL="0" marR="0" algn="just">
              <a:lnSpc>
                <a:spcPct val="150000"/>
              </a:lnSpc>
            </a:pP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Nghề</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nghiệp</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báo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văn</a:t>
            </a:r>
            <a:endParaRPr lang="en-US" sz="1800" dirty="0">
              <a:effectLst/>
              <a:latin typeface="Times New Roman" panose="02020603050405020304" pitchFamily="18" charset="0"/>
              <a:ea typeface="Times New Roman" panose="02020603050405020304" pitchFamily="18" charset="0"/>
            </a:endParaRPr>
          </a:p>
          <a:p>
            <a:pPr marL="0" marR="0" algn="just">
              <a:lnSpc>
                <a:spcPct val="150000"/>
              </a:lnSpc>
            </a:pP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Giải</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thưởng</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Nô</a:t>
            </a:r>
            <a:r>
              <a:rPr lang="en-US" sz="1800" dirty="0">
                <a:solidFill>
                  <a:srgbClr val="000000"/>
                </a:solidFill>
                <a:effectLst/>
                <a:latin typeface="Times New Roman" panose="02020603050405020304" pitchFamily="18" charset="0"/>
                <a:ea typeface="Times New Roman" panose="02020603050405020304" pitchFamily="18" charset="0"/>
              </a:rPr>
              <a:t>-ben Văn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năm</a:t>
            </a:r>
            <a:r>
              <a:rPr lang="en-US" sz="1800" dirty="0">
                <a:solidFill>
                  <a:srgbClr val="000000"/>
                </a:solidFill>
                <a:effectLst/>
                <a:latin typeface="Times New Roman" panose="02020603050405020304" pitchFamily="18" charset="0"/>
                <a:ea typeface="Times New Roman" panose="02020603050405020304" pitchFamily="18" charset="0"/>
              </a:rPr>
              <a:t> 2015</a:t>
            </a:r>
            <a:endParaRPr lang="en-US" sz="1800" dirty="0">
              <a:effectLst/>
              <a:latin typeface="Times New Roman" panose="02020603050405020304" pitchFamily="18" charset="0"/>
              <a:ea typeface="Times New Roman" panose="02020603050405020304" pitchFamily="18" charset="0"/>
            </a:endParaRPr>
          </a:p>
        </p:txBody>
      </p:sp>
      <p:sp>
        <p:nvSpPr>
          <p:cNvPr id="3" name="Rectangle: Rounded Corners 2">
            <a:extLst>
              <a:ext uri="{FF2B5EF4-FFF2-40B4-BE49-F238E27FC236}">
                <a16:creationId xmlns:a16="http://schemas.microsoft.com/office/drawing/2014/main" id="{D79414C2-C565-758A-8616-FECE62F1E965}"/>
              </a:ext>
            </a:extLst>
          </p:cNvPr>
          <p:cNvSpPr/>
          <p:nvPr/>
        </p:nvSpPr>
        <p:spPr>
          <a:xfrm>
            <a:off x="4675989" y="1204856"/>
            <a:ext cx="3912199" cy="35500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ct val="150000"/>
              </a:lnSpc>
            </a:pPr>
            <a:r>
              <a:rPr lang="en-US" sz="1800" b="1" dirty="0">
                <a:solidFill>
                  <a:srgbClr val="000000"/>
                </a:solidFill>
                <a:effectLst/>
                <a:latin typeface="Times New Roman" panose="02020603050405020304" pitchFamily="18" charset="0"/>
                <a:ea typeface="Times New Roman" panose="02020603050405020304" pitchFamily="18" charset="0"/>
              </a:rPr>
              <a:t>2. </a:t>
            </a:r>
            <a:r>
              <a:rPr lang="en-US" sz="1800" b="1" dirty="0" err="1">
                <a:solidFill>
                  <a:srgbClr val="000000"/>
                </a:solidFill>
                <a:effectLst/>
                <a:latin typeface="Times New Roman" panose="02020603050405020304" pitchFamily="18" charset="0"/>
                <a:ea typeface="Times New Roman" panose="02020603050405020304" pitchFamily="18" charset="0"/>
              </a:rPr>
              <a:t>Tìm</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hiểu</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về</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tác</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phẩm</a:t>
            </a:r>
            <a:r>
              <a:rPr lang="en-US" sz="1800" b="1"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0" marR="0" algn="just">
              <a:lnSpc>
                <a:spcPct val="150000"/>
              </a:lnSpc>
            </a:pP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Xuất</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xứ</a:t>
            </a:r>
            <a:r>
              <a:rPr lang="en-US" sz="1800" b="1" dirty="0">
                <a:solidFill>
                  <a:srgbClr val="000000"/>
                </a:solidFill>
                <a:effectLst/>
                <a:latin typeface="Times New Roman" panose="02020603050405020304" pitchFamily="18" charset="0"/>
                <a:ea typeface="Times New Roman" panose="02020603050405020304" pitchFamily="18" charset="0"/>
              </a:rPr>
              <a: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Rút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từ</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cuốn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Những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nhân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chứng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cuối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cùng</a:t>
            </a:r>
            <a:r>
              <a:rPr lang="en-US" sz="1800" dirty="0">
                <a:solidFill>
                  <a:srgbClr val="000000"/>
                </a:solidFill>
                <a:effectLst/>
                <a:latin typeface="Times New Roman" panose="02020603050405020304" pitchFamily="18" charset="0"/>
                <a:ea typeface="Times New Roman" panose="02020603050405020304" pitchFamily="18" charset="0"/>
              </a:rPr>
              <a:t> – Solo </a:t>
            </a:r>
            <a:r>
              <a:rPr lang="en-US" sz="1800" dirty="0" err="1">
                <a:solidFill>
                  <a:srgbClr val="000000"/>
                </a:solidFill>
                <a:effectLst/>
                <a:latin typeface="Times New Roman" panose="02020603050405020304" pitchFamily="18" charset="0"/>
                <a:ea typeface="Times New Roman" panose="02020603050405020304" pitchFamily="18" charset="0"/>
              </a:rPr>
              <a:t>cho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giọng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trẻ</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em</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0" marR="0" algn="just">
              <a:lnSpc>
                <a:spcPct val="150000"/>
              </a:lnSpc>
            </a:pP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Hình</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thức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Phỏng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vấn</a:t>
            </a:r>
            <a:endParaRPr lang="en-US" sz="1800" dirty="0">
              <a:effectLst/>
              <a:latin typeface="Times New Roman" panose="02020603050405020304" pitchFamily="18" charset="0"/>
              <a:ea typeface="Times New Roman" panose="02020603050405020304" pitchFamily="18" charset="0"/>
            </a:endParaRPr>
          </a:p>
          <a:p>
            <a:pPr algn="just">
              <a:lnSpc>
                <a:spcPct val="150000"/>
              </a:lnSpc>
            </a:pP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Đối</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tượng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Những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người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tên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tuổi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nghề</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nghiệp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cụ</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thể</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từng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trải</a:t>
            </a:r>
            <a:r>
              <a:rPr lang="en-US" sz="1800" dirty="0">
                <a:solidFill>
                  <a:srgbClr val="000000"/>
                </a:solidFill>
                <a:effectLst/>
                <a:latin typeface="Times New Roman" panose="02020603050405020304" pitchFamily="18" charset="0"/>
                <a:ea typeface="Times New Roman" panose="02020603050405020304" pitchFamily="18" charset="0"/>
              </a:rPr>
              <a:t> qua </a:t>
            </a:r>
            <a:r>
              <a:rPr lang="en-US" sz="1800" dirty="0" err="1">
                <a:solidFill>
                  <a:srgbClr val="000000"/>
                </a:solidFill>
                <a:effectLst/>
                <a:latin typeface="Times New Roman" panose="02020603050405020304" pitchFamily="18" charset="0"/>
                <a:ea typeface="Times New Roman" panose="02020603050405020304" pitchFamily="18" charset="0"/>
              </a:rPr>
              <a:t>thực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tế</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tàn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khốc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chiến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tranh</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dirty="0"/>
          </a:p>
        </p:txBody>
      </p:sp>
    </p:spTree>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B985D40-BB6B-993B-E973-DCA4D0F07CB4}"/>
              </a:ext>
            </a:extLst>
          </p:cNvPr>
          <p:cNvSpPr/>
          <p:nvPr/>
        </p:nvSpPr>
        <p:spPr>
          <a:xfrm>
            <a:off x="1074085" y="1134705"/>
            <a:ext cx="6995830" cy="94203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69" name="Google Shape;569;p33"/>
          <p:cNvPicPr preferRelativeResize="0"/>
          <p:nvPr/>
        </p:nvPicPr>
        <p:blipFill>
          <a:blip r:embed="rId3">
            <a:alphaModFix/>
          </a:blip>
          <a:stretch>
            <a:fillRect/>
          </a:stretch>
        </p:blipFill>
        <p:spPr>
          <a:xfrm>
            <a:off x="112976" y="86061"/>
            <a:ext cx="1430725" cy="1248800"/>
          </a:xfrm>
          <a:prstGeom prst="rect">
            <a:avLst/>
          </a:prstGeom>
          <a:noFill/>
          <a:ln>
            <a:noFill/>
          </a:ln>
        </p:spPr>
      </p:pic>
      <p:pic>
        <p:nvPicPr>
          <p:cNvPr id="573" name="Google Shape;573;p33"/>
          <p:cNvPicPr preferRelativeResize="0"/>
          <p:nvPr/>
        </p:nvPicPr>
        <p:blipFill>
          <a:blip r:embed="rId3">
            <a:alphaModFix/>
          </a:blip>
          <a:stretch>
            <a:fillRect/>
          </a:stretch>
        </p:blipFill>
        <p:spPr>
          <a:xfrm flipH="1">
            <a:off x="7820386" y="3902445"/>
            <a:ext cx="1430725" cy="1248800"/>
          </a:xfrm>
          <a:prstGeom prst="rect">
            <a:avLst/>
          </a:prstGeom>
          <a:noFill/>
          <a:ln>
            <a:noFill/>
          </a:ln>
        </p:spPr>
      </p:pic>
      <p:sp>
        <p:nvSpPr>
          <p:cNvPr id="2" name="Google Shape;547;p31">
            <a:extLst>
              <a:ext uri="{FF2B5EF4-FFF2-40B4-BE49-F238E27FC236}">
                <a16:creationId xmlns:a16="http://schemas.microsoft.com/office/drawing/2014/main" id="{709529C0-167B-D140-8546-E5FABA470699}"/>
              </a:ext>
            </a:extLst>
          </p:cNvPr>
          <p:cNvSpPr txBox="1">
            <a:spLocks noGrp="1"/>
          </p:cNvSpPr>
          <p:nvPr>
            <p:ph type="title"/>
          </p:nvPr>
        </p:nvSpPr>
        <p:spPr>
          <a:xfrm>
            <a:off x="1074085" y="1112680"/>
            <a:ext cx="6995830" cy="85267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400" b="1" dirty="0">
                <a:solidFill>
                  <a:srgbClr val="C00000"/>
                </a:solidFill>
                <a:latin typeface="Times New Roman" panose="02020603050405020304" pitchFamily="18" charset="0"/>
                <a:cs typeface="Times New Roman" panose="02020603050405020304" pitchFamily="18" charset="0"/>
              </a:rPr>
              <a:t>II. KHÁM PHÁ VĂN BẢN</a:t>
            </a:r>
            <a:endParaRPr sz="4400" b="1" dirty="0">
              <a:solidFill>
                <a:srgbClr val="C0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6142C35-5026-DC69-7F57-AE70317BF0BD}"/>
              </a:ext>
            </a:extLst>
          </p:cNvPr>
          <p:cNvPicPr>
            <a:picLocks noChangeAspect="1"/>
          </p:cNvPicPr>
          <p:nvPr/>
        </p:nvPicPr>
        <p:blipFill>
          <a:blip r:embed="rId4"/>
          <a:stretch>
            <a:fillRect/>
          </a:stretch>
        </p:blipFill>
        <p:spPr>
          <a:xfrm>
            <a:off x="1764253" y="2333236"/>
            <a:ext cx="2958353" cy="18159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17F08936-9EAB-85C7-F384-B1B4D7AF6953}"/>
              </a:ext>
            </a:extLst>
          </p:cNvPr>
          <p:cNvPicPr>
            <a:picLocks noChangeAspect="1"/>
          </p:cNvPicPr>
          <p:nvPr/>
        </p:nvPicPr>
        <p:blipFill>
          <a:blip r:embed="rId5"/>
          <a:stretch>
            <a:fillRect/>
          </a:stretch>
        </p:blipFill>
        <p:spPr>
          <a:xfrm>
            <a:off x="5262169" y="2649570"/>
            <a:ext cx="2807746" cy="17556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5DF8C188-3CF9-2A99-5D5E-3467EA9D6B8B}"/>
              </a:ext>
            </a:extLst>
          </p:cNvPr>
          <p:cNvSpPr/>
          <p:nvPr/>
        </p:nvSpPr>
        <p:spPr>
          <a:xfrm>
            <a:off x="1081143" y="1625077"/>
            <a:ext cx="7040881" cy="18933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66B0B84C-C0D9-3AFD-B1B0-7936228B1F54}"/>
              </a:ext>
            </a:extLst>
          </p:cNvPr>
          <p:cNvSpPr txBox="1"/>
          <p:nvPr/>
        </p:nvSpPr>
        <p:spPr>
          <a:xfrm>
            <a:off x="1731981" y="749132"/>
            <a:ext cx="5314278" cy="584775"/>
          </a:xfrm>
          <a:prstGeom prst="rect">
            <a:avLst/>
          </a:prstGeom>
          <a:noFill/>
        </p:spPr>
        <p:txBody>
          <a:bodyPr wrap="square" rtlCol="0">
            <a:spAutoFit/>
          </a:bodyPr>
          <a:lstStyle/>
          <a:p>
            <a:pPr algn="ctr"/>
            <a:r>
              <a:rPr lang="en-US" sz="3200" b="1" dirty="0">
                <a:solidFill>
                  <a:srgbClr val="C00000"/>
                </a:solidFill>
                <a:latin typeface="Times New Roman" panose="02020603050405020304" pitchFamily="18" charset="0"/>
                <a:cs typeface="Times New Roman" panose="02020603050405020304" pitchFamily="18" charset="0"/>
              </a:rPr>
              <a:t>ĐỌC VĂN BẢN</a:t>
            </a:r>
          </a:p>
        </p:txBody>
      </p:sp>
      <p:sp>
        <p:nvSpPr>
          <p:cNvPr id="6" name="TextBox 5">
            <a:extLst>
              <a:ext uri="{FF2B5EF4-FFF2-40B4-BE49-F238E27FC236}">
                <a16:creationId xmlns:a16="http://schemas.microsoft.com/office/drawing/2014/main" id="{41CAE4AD-4B49-D1E0-B64E-C3332D86B016}"/>
              </a:ext>
            </a:extLst>
          </p:cNvPr>
          <p:cNvSpPr txBox="1"/>
          <p:nvPr/>
        </p:nvSpPr>
        <p:spPr>
          <a:xfrm>
            <a:off x="1161826" y="1947134"/>
            <a:ext cx="7040881" cy="954107"/>
          </a:xfrm>
          <a:prstGeom prst="rect">
            <a:avLst/>
          </a:prstGeom>
          <a:noFill/>
        </p:spPr>
        <p:txBody>
          <a:bodyPr wrap="square" rtlCol="0">
            <a:spAutoFit/>
          </a:bodyPr>
          <a:lstStyle/>
          <a:p>
            <a:r>
              <a:rPr lang="en-US" sz="2800" b="1" dirty="0" err="1">
                <a:solidFill>
                  <a:srgbClr val="120802"/>
                </a:solidFill>
                <a:latin typeface="Times New Roman" panose="02020603050405020304" pitchFamily="18" charset="0"/>
                <a:cs typeface="Times New Roman" panose="02020603050405020304" pitchFamily="18" charset="0"/>
              </a:rPr>
              <a:t>Lựa</a:t>
            </a:r>
            <a:r>
              <a:rPr lang="en-US" sz="2800" b="1" dirty="0">
                <a:solidFill>
                  <a:srgbClr val="120802"/>
                </a:solidFill>
                <a:latin typeface="Times New Roman" panose="02020603050405020304" pitchFamily="18" charset="0"/>
                <a:cs typeface="Times New Roman" panose="02020603050405020304" pitchFamily="18" charset="0"/>
              </a:rPr>
              <a:t> </a:t>
            </a:r>
            <a:r>
              <a:rPr lang="en-US" sz="2800" b="1" dirty="0" err="1">
                <a:solidFill>
                  <a:srgbClr val="120802"/>
                </a:solidFill>
                <a:latin typeface="Times New Roman" panose="02020603050405020304" pitchFamily="18" charset="0"/>
                <a:cs typeface="Times New Roman" panose="02020603050405020304" pitchFamily="18" charset="0"/>
              </a:rPr>
              <a:t>chọn</a:t>
            </a:r>
            <a:r>
              <a:rPr lang="en-US" sz="2800" b="1" dirty="0">
                <a:solidFill>
                  <a:srgbClr val="120802"/>
                </a:solidFill>
                <a:latin typeface="Times New Roman" panose="02020603050405020304" pitchFamily="18" charset="0"/>
                <a:cs typeface="Times New Roman" panose="02020603050405020304" pitchFamily="18" charset="0"/>
              </a:rPr>
              <a:t> </a:t>
            </a:r>
            <a:r>
              <a:rPr lang="en-US" sz="2800" b="1" dirty="0" err="1">
                <a:solidFill>
                  <a:srgbClr val="120802"/>
                </a:solidFill>
                <a:latin typeface="Times New Roman" panose="02020603050405020304" pitchFamily="18" charset="0"/>
                <a:cs typeface="Times New Roman" panose="02020603050405020304" pitchFamily="18" charset="0"/>
              </a:rPr>
              <a:t>một</a:t>
            </a:r>
            <a:r>
              <a:rPr lang="en-US" sz="2800" b="1" dirty="0">
                <a:solidFill>
                  <a:srgbClr val="120802"/>
                </a:solidFill>
                <a:latin typeface="Times New Roman" panose="02020603050405020304" pitchFamily="18" charset="0"/>
                <a:cs typeface="Times New Roman" panose="02020603050405020304" pitchFamily="18" charset="0"/>
              </a:rPr>
              <a:t> </a:t>
            </a:r>
            <a:r>
              <a:rPr lang="en-US" sz="2800" b="1" dirty="0" err="1">
                <a:solidFill>
                  <a:srgbClr val="120802"/>
                </a:solidFill>
                <a:latin typeface="Times New Roman" panose="02020603050405020304" pitchFamily="18" charset="0"/>
                <a:cs typeface="Times New Roman" panose="02020603050405020304" pitchFamily="18" charset="0"/>
              </a:rPr>
              <a:t>đoạn</a:t>
            </a:r>
            <a:r>
              <a:rPr lang="en-US" sz="2800" b="1" dirty="0">
                <a:solidFill>
                  <a:srgbClr val="120802"/>
                </a:solidFill>
                <a:latin typeface="Times New Roman" panose="02020603050405020304" pitchFamily="18" charset="0"/>
                <a:cs typeface="Times New Roman" panose="02020603050405020304" pitchFamily="18" charset="0"/>
              </a:rPr>
              <a:t> </a:t>
            </a:r>
            <a:r>
              <a:rPr lang="en-US" sz="2800" b="1" dirty="0" err="1">
                <a:solidFill>
                  <a:srgbClr val="120802"/>
                </a:solidFill>
                <a:latin typeface="Times New Roman" panose="02020603050405020304" pitchFamily="18" charset="0"/>
                <a:cs typeface="Times New Roman" panose="02020603050405020304" pitchFamily="18" charset="0"/>
              </a:rPr>
              <a:t>văn</a:t>
            </a:r>
            <a:r>
              <a:rPr lang="en-US" sz="2800" b="1" dirty="0">
                <a:solidFill>
                  <a:srgbClr val="120802"/>
                </a:solidFill>
                <a:latin typeface="Times New Roman" panose="02020603050405020304" pitchFamily="18" charset="0"/>
                <a:cs typeface="Times New Roman" panose="02020603050405020304" pitchFamily="18" charset="0"/>
              </a:rPr>
              <a:t> </a:t>
            </a:r>
            <a:r>
              <a:rPr lang="en-US" sz="2800" b="1" dirty="0" err="1">
                <a:solidFill>
                  <a:srgbClr val="120802"/>
                </a:solidFill>
                <a:latin typeface="Times New Roman" panose="02020603050405020304" pitchFamily="18" charset="0"/>
                <a:cs typeface="Times New Roman" panose="02020603050405020304" pitchFamily="18" charset="0"/>
              </a:rPr>
              <a:t>bản</a:t>
            </a:r>
            <a:r>
              <a:rPr lang="en-US" sz="2800" b="1" dirty="0">
                <a:solidFill>
                  <a:srgbClr val="120802"/>
                </a:solidFill>
                <a:latin typeface="Times New Roman" panose="02020603050405020304" pitchFamily="18" charset="0"/>
                <a:cs typeface="Times New Roman" panose="02020603050405020304" pitchFamily="18" charset="0"/>
              </a:rPr>
              <a:t> </a:t>
            </a:r>
            <a:r>
              <a:rPr lang="en-US" sz="2800" b="1" dirty="0" err="1">
                <a:solidFill>
                  <a:srgbClr val="120802"/>
                </a:solidFill>
                <a:latin typeface="Times New Roman" panose="02020603050405020304" pitchFamily="18" charset="0"/>
                <a:cs typeface="Times New Roman" panose="02020603050405020304" pitchFamily="18" charset="0"/>
              </a:rPr>
              <a:t>mà</a:t>
            </a:r>
            <a:r>
              <a:rPr lang="en-US" sz="2800" b="1" dirty="0">
                <a:solidFill>
                  <a:srgbClr val="120802"/>
                </a:solidFill>
                <a:latin typeface="Times New Roman" panose="02020603050405020304" pitchFamily="18" charset="0"/>
                <a:cs typeface="Times New Roman" panose="02020603050405020304" pitchFamily="18" charset="0"/>
              </a:rPr>
              <a:t> </a:t>
            </a:r>
            <a:r>
              <a:rPr lang="en-US" sz="2800" b="1" dirty="0" err="1">
                <a:solidFill>
                  <a:srgbClr val="120802"/>
                </a:solidFill>
                <a:latin typeface="Times New Roman" panose="02020603050405020304" pitchFamily="18" charset="0"/>
                <a:cs typeface="Times New Roman" panose="02020603050405020304" pitchFamily="18" charset="0"/>
              </a:rPr>
              <a:t>anh</a:t>
            </a:r>
            <a:r>
              <a:rPr lang="en-US" sz="2800" b="1" dirty="0">
                <a:solidFill>
                  <a:srgbClr val="120802"/>
                </a:solidFill>
                <a:latin typeface="Times New Roman" panose="02020603050405020304" pitchFamily="18" charset="0"/>
                <a:cs typeface="Times New Roman" panose="02020603050405020304" pitchFamily="18" charset="0"/>
              </a:rPr>
              <a:t>/</a:t>
            </a:r>
            <a:r>
              <a:rPr lang="en-US" sz="2800" b="1" dirty="0" err="1">
                <a:solidFill>
                  <a:srgbClr val="120802"/>
                </a:solidFill>
                <a:latin typeface="Times New Roman" panose="02020603050405020304" pitchFamily="18" charset="0"/>
                <a:cs typeface="Times New Roman" panose="02020603050405020304" pitchFamily="18" charset="0"/>
              </a:rPr>
              <a:t>chị</a:t>
            </a:r>
            <a:r>
              <a:rPr lang="en-US" sz="2800" b="1" dirty="0">
                <a:solidFill>
                  <a:srgbClr val="120802"/>
                </a:solidFill>
                <a:latin typeface="Times New Roman" panose="02020603050405020304" pitchFamily="18" charset="0"/>
                <a:cs typeface="Times New Roman" panose="02020603050405020304" pitchFamily="18" charset="0"/>
              </a:rPr>
              <a:t> </a:t>
            </a:r>
            <a:r>
              <a:rPr lang="en-US" sz="2800" b="1" dirty="0" err="1">
                <a:solidFill>
                  <a:srgbClr val="120802"/>
                </a:solidFill>
                <a:latin typeface="Times New Roman" panose="02020603050405020304" pitchFamily="18" charset="0"/>
                <a:cs typeface="Times New Roman" panose="02020603050405020304" pitchFamily="18" charset="0"/>
              </a:rPr>
              <a:t>yêu</a:t>
            </a:r>
            <a:r>
              <a:rPr lang="en-US" sz="2800" b="1" dirty="0">
                <a:solidFill>
                  <a:srgbClr val="120802"/>
                </a:solidFill>
                <a:latin typeface="Times New Roman" panose="02020603050405020304" pitchFamily="18" charset="0"/>
                <a:cs typeface="Times New Roman" panose="02020603050405020304" pitchFamily="18" charset="0"/>
              </a:rPr>
              <a:t> </a:t>
            </a:r>
            <a:r>
              <a:rPr lang="en-US" sz="2800" b="1" dirty="0" err="1">
                <a:solidFill>
                  <a:srgbClr val="120802"/>
                </a:solidFill>
                <a:latin typeface="Times New Roman" panose="02020603050405020304" pitchFamily="18" charset="0"/>
                <a:cs typeface="Times New Roman" panose="02020603050405020304" pitchFamily="18" charset="0"/>
              </a:rPr>
              <a:t>thích</a:t>
            </a:r>
            <a:r>
              <a:rPr lang="en-US" sz="2800" b="1" dirty="0">
                <a:solidFill>
                  <a:srgbClr val="120802"/>
                </a:solidFill>
                <a:latin typeface="Times New Roman" panose="02020603050405020304" pitchFamily="18" charset="0"/>
                <a:cs typeface="Times New Roman" panose="02020603050405020304" pitchFamily="18" charset="0"/>
              </a:rPr>
              <a:t> </a:t>
            </a:r>
            <a:r>
              <a:rPr lang="en-US" sz="2800" b="1" dirty="0" err="1">
                <a:solidFill>
                  <a:srgbClr val="120802"/>
                </a:solidFill>
                <a:latin typeface="Times New Roman" panose="02020603050405020304" pitchFamily="18" charset="0"/>
                <a:cs typeface="Times New Roman" panose="02020603050405020304" pitchFamily="18" charset="0"/>
              </a:rPr>
              <a:t>nhất</a:t>
            </a:r>
            <a:r>
              <a:rPr lang="en-US" sz="2800" b="1" dirty="0">
                <a:solidFill>
                  <a:srgbClr val="120802"/>
                </a:solidFill>
                <a:latin typeface="Times New Roman" panose="02020603050405020304" pitchFamily="18" charset="0"/>
                <a:cs typeface="Times New Roman" panose="02020603050405020304" pitchFamily="18" charset="0"/>
              </a:rPr>
              <a:t> </a:t>
            </a:r>
            <a:r>
              <a:rPr lang="en-US" sz="2800" b="1" dirty="0" err="1">
                <a:solidFill>
                  <a:srgbClr val="120802"/>
                </a:solidFill>
                <a:latin typeface="Times New Roman" panose="02020603050405020304" pitchFamily="18" charset="0"/>
                <a:cs typeface="Times New Roman" panose="02020603050405020304" pitchFamily="18" charset="0"/>
              </a:rPr>
              <a:t>trong</a:t>
            </a:r>
            <a:r>
              <a:rPr lang="en-US" sz="2800" b="1" dirty="0">
                <a:solidFill>
                  <a:srgbClr val="120802"/>
                </a:solidFill>
                <a:latin typeface="Times New Roman" panose="02020603050405020304" pitchFamily="18" charset="0"/>
                <a:cs typeface="Times New Roman" panose="02020603050405020304" pitchFamily="18" charset="0"/>
              </a:rPr>
              <a:t> </a:t>
            </a:r>
            <a:r>
              <a:rPr lang="en-US" sz="2800" b="1" dirty="0" err="1">
                <a:solidFill>
                  <a:srgbClr val="120802"/>
                </a:solidFill>
                <a:latin typeface="Times New Roman" panose="02020603050405020304" pitchFamily="18" charset="0"/>
                <a:cs typeface="Times New Roman" panose="02020603050405020304" pitchFamily="18" charset="0"/>
              </a:rPr>
              <a:t>tác</a:t>
            </a:r>
            <a:r>
              <a:rPr lang="en-US" sz="2800" b="1" dirty="0">
                <a:solidFill>
                  <a:srgbClr val="120802"/>
                </a:solidFill>
                <a:latin typeface="Times New Roman" panose="02020603050405020304" pitchFamily="18" charset="0"/>
                <a:cs typeface="Times New Roman" panose="02020603050405020304" pitchFamily="18" charset="0"/>
              </a:rPr>
              <a:t> </a:t>
            </a:r>
            <a:r>
              <a:rPr lang="en-US" sz="2800" b="1" dirty="0" err="1">
                <a:solidFill>
                  <a:srgbClr val="120802"/>
                </a:solidFill>
                <a:latin typeface="Times New Roman" panose="02020603050405020304" pitchFamily="18" charset="0"/>
                <a:cs typeface="Times New Roman" panose="02020603050405020304" pitchFamily="18" charset="0"/>
              </a:rPr>
              <a:t>phẩm</a:t>
            </a:r>
            <a:r>
              <a:rPr lang="en-US" sz="2800" b="1" dirty="0">
                <a:solidFill>
                  <a:srgbClr val="120802"/>
                </a:solidFill>
                <a:latin typeface="Times New Roman" panose="02020603050405020304" pitchFamily="18" charset="0"/>
                <a:cs typeface="Times New Roman" panose="02020603050405020304" pitchFamily="18" charset="0"/>
              </a:rPr>
              <a:t> </a:t>
            </a:r>
            <a:r>
              <a:rPr lang="en-US" sz="2800" b="1" dirty="0" err="1">
                <a:solidFill>
                  <a:srgbClr val="120802"/>
                </a:solidFill>
                <a:latin typeface="Times New Roman" panose="02020603050405020304" pitchFamily="18" charset="0"/>
                <a:cs typeface="Times New Roman" panose="02020603050405020304" pitchFamily="18" charset="0"/>
              </a:rPr>
              <a:t>để</a:t>
            </a:r>
            <a:r>
              <a:rPr lang="en-US" sz="2800" b="1" dirty="0">
                <a:solidFill>
                  <a:srgbClr val="120802"/>
                </a:solidFill>
                <a:latin typeface="Times New Roman" panose="02020603050405020304" pitchFamily="18" charset="0"/>
                <a:cs typeface="Times New Roman" panose="02020603050405020304" pitchFamily="18" charset="0"/>
              </a:rPr>
              <a:t> </a:t>
            </a:r>
            <a:r>
              <a:rPr lang="en-US" sz="2800" b="1" dirty="0" err="1">
                <a:solidFill>
                  <a:srgbClr val="120802"/>
                </a:solidFill>
                <a:latin typeface="Times New Roman" panose="02020603050405020304" pitchFamily="18" charset="0"/>
                <a:cs typeface="Times New Roman" panose="02020603050405020304" pitchFamily="18" charset="0"/>
              </a:rPr>
              <a:t>đọc</a:t>
            </a:r>
            <a:r>
              <a:rPr lang="en-US" sz="2800" b="1" dirty="0">
                <a:solidFill>
                  <a:srgbClr val="120802"/>
                </a:solidFill>
                <a:latin typeface="Times New Roman" panose="02020603050405020304" pitchFamily="18" charset="0"/>
                <a:cs typeface="Times New Roman" panose="02020603050405020304" pitchFamily="18" charset="0"/>
              </a:rPr>
              <a:t>.</a:t>
            </a:r>
          </a:p>
        </p:txBody>
      </p:sp>
      <p:pic>
        <p:nvPicPr>
          <p:cNvPr id="8" name="Google Shape;569;p33">
            <a:extLst>
              <a:ext uri="{FF2B5EF4-FFF2-40B4-BE49-F238E27FC236}">
                <a16:creationId xmlns:a16="http://schemas.microsoft.com/office/drawing/2014/main" id="{38748842-3CA9-2E58-7531-CCB88C058781}"/>
              </a:ext>
            </a:extLst>
          </p:cNvPr>
          <p:cNvPicPr preferRelativeResize="0"/>
          <p:nvPr/>
        </p:nvPicPr>
        <p:blipFill>
          <a:blip r:embed="rId4">
            <a:alphaModFix/>
          </a:blip>
          <a:stretch>
            <a:fillRect/>
          </a:stretch>
        </p:blipFill>
        <p:spPr>
          <a:xfrm>
            <a:off x="112976" y="86061"/>
            <a:ext cx="1430725" cy="1248800"/>
          </a:xfrm>
          <a:prstGeom prst="rect">
            <a:avLst/>
          </a:prstGeom>
          <a:noFill/>
          <a:ln>
            <a:noFill/>
          </a:ln>
        </p:spPr>
      </p:pic>
      <p:pic>
        <p:nvPicPr>
          <p:cNvPr id="9" name="Google Shape;569;p33">
            <a:extLst>
              <a:ext uri="{FF2B5EF4-FFF2-40B4-BE49-F238E27FC236}">
                <a16:creationId xmlns:a16="http://schemas.microsoft.com/office/drawing/2014/main" id="{1A105185-AE8F-43D4-4FEB-4D62BF1DEED1}"/>
              </a:ext>
            </a:extLst>
          </p:cNvPr>
          <p:cNvPicPr preferRelativeResize="0"/>
          <p:nvPr/>
        </p:nvPicPr>
        <p:blipFill>
          <a:blip r:embed="rId4">
            <a:alphaModFix/>
          </a:blip>
          <a:stretch>
            <a:fillRect/>
          </a:stretch>
        </p:blipFill>
        <p:spPr>
          <a:xfrm>
            <a:off x="7487344" y="3894700"/>
            <a:ext cx="1430725" cy="1248800"/>
          </a:xfrm>
          <a:prstGeom prst="rect">
            <a:avLst/>
          </a:prstGeom>
          <a:noFill/>
          <a:ln>
            <a:noFill/>
          </a:ln>
        </p:spPr>
      </p:pic>
      <p:pic>
        <p:nvPicPr>
          <p:cNvPr id="2" name="Toi_hoc_xong_lop_Mot_vao_thang_Nam_nam_bon_mot__va">
            <a:hlinkClick r:id="" action="ppaction://media"/>
            <a:extLst>
              <a:ext uri="{FF2B5EF4-FFF2-40B4-BE49-F238E27FC236}">
                <a16:creationId xmlns:a16="http://schemas.microsoft.com/office/drawing/2014/main" id="{DB296211-AFD2-4AD4-D8D0-2482D40C75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787555"/>
            <a:ext cx="609600" cy="609600"/>
          </a:xfrm>
          <a:prstGeom prst="rect">
            <a:avLst/>
          </a:prstGeom>
        </p:spPr>
      </p:pic>
    </p:spTree>
    <p:extLst>
      <p:ext uri="{BB962C8B-B14F-4D97-AF65-F5344CB8AC3E}">
        <p14:creationId xmlns:p14="http://schemas.microsoft.com/office/powerpoint/2010/main" val="129105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9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Coquette Aesthetic Campaign by Slidesgo">
  <a:themeElements>
    <a:clrScheme name="Simple Light">
      <a:dk1>
        <a:srgbClr val="522507"/>
      </a:dk1>
      <a:lt1>
        <a:srgbClr val="FFFCFD"/>
      </a:lt1>
      <a:dk2>
        <a:srgbClr val="FAE8D4"/>
      </a:dk2>
      <a:lt2>
        <a:srgbClr val="EAA96D"/>
      </a:lt2>
      <a:accent1>
        <a:srgbClr val="D76F2E"/>
      </a:accent1>
      <a:accent2>
        <a:srgbClr val="E69F84"/>
      </a:accent2>
      <a:accent3>
        <a:srgbClr val="D05F40"/>
      </a:accent3>
      <a:accent4>
        <a:srgbClr val="EFA49F"/>
      </a:accent4>
      <a:accent5>
        <a:srgbClr val="953925"/>
      </a:accent5>
      <a:accent6>
        <a:srgbClr val="68150A"/>
      </a:accent6>
      <a:hlink>
        <a:srgbClr val="52250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1110</TotalTime>
  <Words>1670</Words>
  <Application>Microsoft Office PowerPoint</Application>
  <PresentationFormat>On-screen Show (16:9)</PresentationFormat>
  <Paragraphs>134</Paragraphs>
  <Slides>34</Slides>
  <Notes>9</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Times New Roman</vt:lpstr>
      <vt:lpstr>Nunito Light</vt:lpstr>
      <vt:lpstr>Arial</vt:lpstr>
      <vt:lpstr>Sofia</vt:lpstr>
      <vt:lpstr>Alice</vt:lpstr>
      <vt:lpstr>Raleway</vt:lpstr>
      <vt:lpstr>Open Sans Light</vt:lpstr>
      <vt:lpstr>Bahnschrift Condensed</vt:lpstr>
      <vt:lpstr>Coquette Aesthetic Campaign by Slidesgo</vt:lpstr>
      <vt:lpstr>HỘI THI GIÁO VIÊN DẠY GIỎI THÀNH PHỐ  CẤP THPT  NĂM HỌC 2024 - 2025</vt:lpstr>
      <vt:lpstr>VĂN BẢN 2: “VÀ TÔI VẪN MUỐN MẸ…” (Trích Những nhân chứng cuối cùng – Solo cho giọng trẻ em)                                     - XVÉT-LA-NA A-LẾCH-XI-Ê-VÍCH -</vt:lpstr>
      <vt:lpstr>PowerPoint Presentation</vt:lpstr>
      <vt:lpstr>PHÂN CÔNG NHIỆM VỤ</vt:lpstr>
      <vt:lpstr>PowerPoint Presentation</vt:lpstr>
      <vt:lpstr>PowerPoint Presentation</vt:lpstr>
      <vt:lpstr>TÌM HIỂU CHUNG</vt:lpstr>
      <vt:lpstr>II. KHÁM PHÁ VĂN BẢN</vt:lpstr>
      <vt:lpstr>PowerPoint Presentation</vt:lpstr>
      <vt:lpstr>CẤU TRÚC BÀI HỌC</vt:lpstr>
      <vt:lpstr>PowerPoint Presentation</vt:lpstr>
      <vt:lpstr>1. Ngôi kể, người kể chuyện và ý nghĩa nhan đề văn bản</vt:lpstr>
      <vt:lpstr>PowerPoint Presentation</vt:lpstr>
      <vt:lpstr>SỰ KIỆN CHÍNH VĂN BẢN</vt:lpstr>
      <vt:lpstr>PowerPoint Presentation</vt:lpstr>
      <vt:lpstr>ĐIỂM NHẤN CỦA VĂN BẢN</vt:lpstr>
      <vt:lpstr>3. Yếu tố phi hư cấu và  hư cấu trong văn bản </vt:lpstr>
      <vt:lpstr>Quét mã QR hoàn thiện Phiếu học tập  - Thời gian: 3 phút</vt:lpstr>
      <vt:lpstr>YẾU TỐ PHI HƯ CẤU</vt:lpstr>
      <vt:lpstr>PowerPoint Presentation</vt:lpstr>
      <vt:lpstr>YẾU TỐ HƯ CẤU</vt:lpstr>
      <vt:lpstr>YẾU TỐ HƯ CẤU</vt:lpstr>
      <vt:lpstr>4. THÔNG ĐIỆP TỪ VĂN BẢN</vt:lpstr>
      <vt:lpstr>PowerPoint Presentation</vt:lpstr>
      <vt:lpstr>  </vt:lpstr>
      <vt:lpstr>III. TỔNG KẾT</vt:lpstr>
      <vt:lpstr>III. TỔNG KẾT</vt:lpstr>
      <vt:lpstr>IV. LUYỆN TẬP  </vt:lpstr>
      <vt:lpstr>PowerPoint Presentation</vt:lpstr>
      <vt:lpstr>YẾU TỐ ĐỌC HIỂU VĂN BẢN TRUYỆN KÍ</vt:lpstr>
      <vt:lpstr>PowerPoint Presentation</vt:lpstr>
      <vt:lpstr>PowerPoint Presentation</vt:lpstr>
      <vt:lpstr>IV. LUYỆN TẬP</vt:lpstr>
      <vt:lpstr>GỢI Ý</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ADMIN ASUS</cp:lastModifiedBy>
  <cp:revision>21</cp:revision>
  <dcterms:modified xsi:type="dcterms:W3CDTF">2025-02-19T09:19:34Z</dcterms:modified>
</cp:coreProperties>
</file>