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53" r:id="rId6"/>
    <p:sldId id="311" r:id="rId7"/>
    <p:sldId id="356" r:id="rId8"/>
    <p:sldId id="357" r:id="rId9"/>
    <p:sldId id="355" r:id="rId10"/>
    <p:sldId id="314" r:id="rId11"/>
    <p:sldId id="358" r:id="rId12"/>
    <p:sldId id="322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36427"/>
    <a:srgbClr val="CCCCFF"/>
    <a:srgbClr val="E0A4A5"/>
    <a:srgbClr val="FFFF99"/>
    <a:srgbClr val="000000"/>
    <a:srgbClr val="61953D"/>
    <a:srgbClr val="5E913B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3C9F5-D3D4-4F81-A765-ABE8B1797588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ACAD298E-924C-42D0-AA90-398EC2267C57}">
      <dgm:prSet phldrT="[Text]" custT="1"/>
      <dgm:spPr/>
      <dgm:t>
        <a:bodyPr/>
        <a:lstStyle/>
        <a:p>
          <a:r>
            <a:rPr lang="en-US" sz="3200" dirty="0" smtClean="0"/>
            <a:t>Identify the problem</a:t>
          </a:r>
          <a:endParaRPr lang="en-US" sz="3200" dirty="0"/>
        </a:p>
      </dgm:t>
    </dgm:pt>
    <dgm:pt modelId="{A276CD79-C6A3-4C5C-8CCB-22EFA248CB47}" type="parTrans" cxnId="{56B722A5-F3B5-400F-B42B-75760A1F5126}">
      <dgm:prSet/>
      <dgm:spPr/>
      <dgm:t>
        <a:bodyPr/>
        <a:lstStyle/>
        <a:p>
          <a:endParaRPr lang="en-US"/>
        </a:p>
      </dgm:t>
    </dgm:pt>
    <dgm:pt modelId="{92950D1E-50CD-4707-85DE-8788DA569EB2}" type="sibTrans" cxnId="{56B722A5-F3B5-400F-B42B-75760A1F5126}">
      <dgm:prSet/>
      <dgm:spPr/>
      <dgm:t>
        <a:bodyPr/>
        <a:lstStyle/>
        <a:p>
          <a:endParaRPr lang="en-US"/>
        </a:p>
      </dgm:t>
    </dgm:pt>
    <dgm:pt modelId="{2B8098EB-F19E-4471-B3B9-C2112EE70707}">
      <dgm:prSet phldrT="[Text]" custT="1"/>
      <dgm:spPr/>
      <dgm:t>
        <a:bodyPr/>
        <a:lstStyle/>
        <a:p>
          <a:r>
            <a:rPr lang="en-US" sz="3200" dirty="0" smtClean="0"/>
            <a:t>Think of (1) ______________</a:t>
          </a:r>
          <a:endParaRPr lang="en-US" sz="3200" dirty="0"/>
        </a:p>
      </dgm:t>
    </dgm:pt>
    <dgm:pt modelId="{4F1178CC-FAAD-4AAA-B0A0-CDCC62E81C09}" type="parTrans" cxnId="{45F0A647-8DF3-4E36-B2B3-38FEA082CF0F}">
      <dgm:prSet/>
      <dgm:spPr/>
      <dgm:t>
        <a:bodyPr/>
        <a:lstStyle/>
        <a:p>
          <a:endParaRPr lang="en-US"/>
        </a:p>
      </dgm:t>
    </dgm:pt>
    <dgm:pt modelId="{A56ED529-18CF-4D42-84F1-F48A1860F2AC}" type="sibTrans" cxnId="{45F0A647-8DF3-4E36-B2B3-38FEA082CF0F}">
      <dgm:prSet/>
      <dgm:spPr/>
      <dgm:t>
        <a:bodyPr/>
        <a:lstStyle/>
        <a:p>
          <a:endParaRPr lang="en-US"/>
        </a:p>
      </dgm:t>
    </dgm:pt>
    <dgm:pt modelId="{DB702613-15DC-42B3-893B-6AC0E19233F3}">
      <dgm:prSet phldrT="[Text]" custT="1"/>
      <dgm:spPr/>
      <dgm:t>
        <a:bodyPr/>
        <a:lstStyle/>
        <a:p>
          <a:r>
            <a:rPr lang="en-US" sz="3200" dirty="0" smtClean="0"/>
            <a:t>Review pros and cons</a:t>
          </a:r>
          <a:endParaRPr lang="en-US" sz="3200" dirty="0"/>
        </a:p>
      </dgm:t>
    </dgm:pt>
    <dgm:pt modelId="{2E003090-5F4D-4AF8-8960-10759F677E1F}" type="parTrans" cxnId="{DEF21175-AE0E-4985-8C8E-2927D7E3C59B}">
      <dgm:prSet/>
      <dgm:spPr/>
      <dgm:t>
        <a:bodyPr/>
        <a:lstStyle/>
        <a:p>
          <a:endParaRPr lang="en-US"/>
        </a:p>
      </dgm:t>
    </dgm:pt>
    <dgm:pt modelId="{40530FB0-752D-47F5-9B4A-C98B4FD9A087}" type="sibTrans" cxnId="{DEF21175-AE0E-4985-8C8E-2927D7E3C59B}">
      <dgm:prSet/>
      <dgm:spPr/>
      <dgm:t>
        <a:bodyPr/>
        <a:lstStyle/>
        <a:p>
          <a:endParaRPr lang="en-US"/>
        </a:p>
      </dgm:t>
    </dgm:pt>
    <dgm:pt modelId="{450CA618-A2AD-44E3-932D-00282F8769D9}">
      <dgm:prSet phldrT="[Text]" custT="1"/>
      <dgm:spPr/>
      <dgm:t>
        <a:bodyPr/>
        <a:lstStyle/>
        <a:p>
          <a:r>
            <a:rPr lang="en-US" sz="3200" dirty="0" smtClean="0"/>
            <a:t>Pick the (2) ______________</a:t>
          </a:r>
          <a:endParaRPr lang="en-US" sz="3200" dirty="0"/>
        </a:p>
      </dgm:t>
    </dgm:pt>
    <dgm:pt modelId="{7F60556A-BBE0-43C5-BC01-4AC3A00DD5E2}" type="parTrans" cxnId="{2E54210F-FE3C-4079-813C-1CBBFF737AF3}">
      <dgm:prSet/>
      <dgm:spPr/>
      <dgm:t>
        <a:bodyPr/>
        <a:lstStyle/>
        <a:p>
          <a:endParaRPr lang="en-US"/>
        </a:p>
      </dgm:t>
    </dgm:pt>
    <dgm:pt modelId="{7DD62302-EC6D-49C6-BED2-3C429A7585FD}" type="sibTrans" cxnId="{2E54210F-FE3C-4079-813C-1CBBFF737AF3}">
      <dgm:prSet/>
      <dgm:spPr/>
      <dgm:t>
        <a:bodyPr/>
        <a:lstStyle/>
        <a:p>
          <a:endParaRPr lang="en-US"/>
        </a:p>
      </dgm:t>
    </dgm:pt>
    <dgm:pt modelId="{0E2A68B0-9B35-4474-AE39-9749E90D5E88}">
      <dgm:prSet phldrT="[Text]" custT="1"/>
      <dgm:spPr/>
      <dgm:t>
        <a:bodyPr/>
        <a:lstStyle/>
        <a:p>
          <a:r>
            <a:rPr lang="en-US" sz="3200" dirty="0" smtClean="0"/>
            <a:t>Create and carry out your plan</a:t>
          </a:r>
          <a:endParaRPr lang="en-US" sz="3200" dirty="0"/>
        </a:p>
      </dgm:t>
    </dgm:pt>
    <dgm:pt modelId="{D5091384-0643-443E-BD65-7D3B90A045A9}" type="parTrans" cxnId="{38F621C9-C2E7-483F-B22A-7CE5A9511950}">
      <dgm:prSet/>
      <dgm:spPr/>
      <dgm:t>
        <a:bodyPr/>
        <a:lstStyle/>
        <a:p>
          <a:endParaRPr lang="en-US"/>
        </a:p>
      </dgm:t>
    </dgm:pt>
    <dgm:pt modelId="{CB63C0C5-6A04-4D2C-A34F-B2FCDEAB8F51}" type="sibTrans" cxnId="{38F621C9-C2E7-483F-B22A-7CE5A9511950}">
      <dgm:prSet/>
      <dgm:spPr/>
      <dgm:t>
        <a:bodyPr/>
        <a:lstStyle/>
        <a:p>
          <a:endParaRPr lang="en-US"/>
        </a:p>
      </dgm:t>
    </dgm:pt>
    <dgm:pt modelId="{3B9A008D-96F8-43C2-A274-0A7DE5C9EB00}" type="pres">
      <dgm:prSet presAssocID="{50C3C9F5-D3D4-4F81-A765-ABE8B1797588}" presName="Name0" presStyleCnt="0">
        <dgm:presLayoutVars>
          <dgm:dir/>
          <dgm:resizeHandles val="exact"/>
        </dgm:presLayoutVars>
      </dgm:prSet>
      <dgm:spPr/>
    </dgm:pt>
    <dgm:pt modelId="{5688736B-7F59-49A1-9697-BA24D7D31F18}" type="pres">
      <dgm:prSet presAssocID="{ACAD298E-924C-42D0-AA90-398EC2267C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B685-C386-4358-8E06-53F4F54E1797}" type="pres">
      <dgm:prSet presAssocID="{92950D1E-50CD-4707-85DE-8788DA569EB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91DB19B-5094-48CD-9293-8BFED805D6F5}" type="pres">
      <dgm:prSet presAssocID="{92950D1E-50CD-4707-85DE-8788DA569EB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30308D5-EC1D-459D-9530-E5DF87127E88}" type="pres">
      <dgm:prSet presAssocID="{2B8098EB-F19E-4471-B3B9-C2112EE707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13FF1-F8C8-4873-8050-AD811DAFFE3B}" type="pres">
      <dgm:prSet presAssocID="{A56ED529-18CF-4D42-84F1-F48A1860F2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B3C5080-09EC-4DB3-823F-EA942D5A58F6}" type="pres">
      <dgm:prSet presAssocID="{A56ED529-18CF-4D42-84F1-F48A1860F2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BE1B013-6561-4443-9334-FAC946ED50D9}" type="pres">
      <dgm:prSet presAssocID="{DB702613-15DC-42B3-893B-6AC0E19233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1F2D-F06A-4495-9FB4-E2F6D8A26BEA}" type="pres">
      <dgm:prSet presAssocID="{40530FB0-752D-47F5-9B4A-C98B4FD9A0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05DACB6-C94C-49D2-89DB-AC11D034B1E1}" type="pres">
      <dgm:prSet presAssocID="{40530FB0-752D-47F5-9B4A-C98B4FD9A0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96C1BB0-4E6D-4B63-A585-7D9B4FD2A19A}" type="pres">
      <dgm:prSet presAssocID="{450CA618-A2AD-44E3-932D-00282F8769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BEEFE-ACD8-4B62-8BFE-0EDD3B8CBB82}" type="pres">
      <dgm:prSet presAssocID="{7DD62302-EC6D-49C6-BED2-3C429A7585F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EA7E887-EA1C-4148-A759-74163D2700FF}" type="pres">
      <dgm:prSet presAssocID="{7DD62302-EC6D-49C6-BED2-3C429A7585F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7A2903-4902-43FB-81DA-FDBADE606462}" type="pres">
      <dgm:prSet presAssocID="{0E2A68B0-9B35-4474-AE39-9749E90D5E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4210F-FE3C-4079-813C-1CBBFF737AF3}" srcId="{50C3C9F5-D3D4-4F81-A765-ABE8B1797588}" destId="{450CA618-A2AD-44E3-932D-00282F8769D9}" srcOrd="3" destOrd="0" parTransId="{7F60556A-BBE0-43C5-BC01-4AC3A00DD5E2}" sibTransId="{7DD62302-EC6D-49C6-BED2-3C429A7585FD}"/>
    <dgm:cxn modelId="{2C1BB992-A6BB-4D39-A388-6F7267DB4B6B}" type="presOf" srcId="{A56ED529-18CF-4D42-84F1-F48A1860F2AC}" destId="{48C13FF1-F8C8-4873-8050-AD811DAFFE3B}" srcOrd="0" destOrd="0" presId="urn:microsoft.com/office/officeart/2005/8/layout/process1"/>
    <dgm:cxn modelId="{6376B0F8-56C5-48B2-B327-18F71397A7A7}" type="presOf" srcId="{7DD62302-EC6D-49C6-BED2-3C429A7585FD}" destId="{6EA7E887-EA1C-4148-A759-74163D2700FF}" srcOrd="1" destOrd="0" presId="urn:microsoft.com/office/officeart/2005/8/layout/process1"/>
    <dgm:cxn modelId="{DEF21175-AE0E-4985-8C8E-2927D7E3C59B}" srcId="{50C3C9F5-D3D4-4F81-A765-ABE8B1797588}" destId="{DB702613-15DC-42B3-893B-6AC0E19233F3}" srcOrd="2" destOrd="0" parTransId="{2E003090-5F4D-4AF8-8960-10759F677E1F}" sibTransId="{40530FB0-752D-47F5-9B4A-C98B4FD9A087}"/>
    <dgm:cxn modelId="{D4E6D6B2-61B5-487F-9335-CBB306CE03B7}" type="presOf" srcId="{40530FB0-752D-47F5-9B4A-C98B4FD9A087}" destId="{63161F2D-F06A-4495-9FB4-E2F6D8A26BEA}" srcOrd="0" destOrd="0" presId="urn:microsoft.com/office/officeart/2005/8/layout/process1"/>
    <dgm:cxn modelId="{BBF2D53D-E9F9-4727-8F68-1470EB8FBAC2}" type="presOf" srcId="{ACAD298E-924C-42D0-AA90-398EC2267C57}" destId="{5688736B-7F59-49A1-9697-BA24D7D31F18}" srcOrd="0" destOrd="0" presId="urn:microsoft.com/office/officeart/2005/8/layout/process1"/>
    <dgm:cxn modelId="{158AA85D-D9E0-4452-AD06-A624B477E3EC}" type="presOf" srcId="{92950D1E-50CD-4707-85DE-8788DA569EB2}" destId="{C91DB19B-5094-48CD-9293-8BFED805D6F5}" srcOrd="1" destOrd="0" presId="urn:microsoft.com/office/officeart/2005/8/layout/process1"/>
    <dgm:cxn modelId="{56B722A5-F3B5-400F-B42B-75760A1F5126}" srcId="{50C3C9F5-D3D4-4F81-A765-ABE8B1797588}" destId="{ACAD298E-924C-42D0-AA90-398EC2267C57}" srcOrd="0" destOrd="0" parTransId="{A276CD79-C6A3-4C5C-8CCB-22EFA248CB47}" sibTransId="{92950D1E-50CD-4707-85DE-8788DA569EB2}"/>
    <dgm:cxn modelId="{E6D6E72B-95D4-46CD-90CA-4EFF2A206B77}" type="presOf" srcId="{0E2A68B0-9B35-4474-AE39-9749E90D5E88}" destId="{5B7A2903-4902-43FB-81DA-FDBADE606462}" srcOrd="0" destOrd="0" presId="urn:microsoft.com/office/officeart/2005/8/layout/process1"/>
    <dgm:cxn modelId="{5A95E57E-352D-4A43-97E7-794E33E855E6}" type="presOf" srcId="{50C3C9F5-D3D4-4F81-A765-ABE8B1797588}" destId="{3B9A008D-96F8-43C2-A274-0A7DE5C9EB00}" srcOrd="0" destOrd="0" presId="urn:microsoft.com/office/officeart/2005/8/layout/process1"/>
    <dgm:cxn modelId="{45F0A647-8DF3-4E36-B2B3-38FEA082CF0F}" srcId="{50C3C9F5-D3D4-4F81-A765-ABE8B1797588}" destId="{2B8098EB-F19E-4471-B3B9-C2112EE70707}" srcOrd="1" destOrd="0" parTransId="{4F1178CC-FAAD-4AAA-B0A0-CDCC62E81C09}" sibTransId="{A56ED529-18CF-4D42-84F1-F48A1860F2AC}"/>
    <dgm:cxn modelId="{0155EC20-6657-49B3-BDA9-5969EE6B303A}" type="presOf" srcId="{40530FB0-752D-47F5-9B4A-C98B4FD9A087}" destId="{A05DACB6-C94C-49D2-89DB-AC11D034B1E1}" srcOrd="1" destOrd="0" presId="urn:microsoft.com/office/officeart/2005/8/layout/process1"/>
    <dgm:cxn modelId="{38F621C9-C2E7-483F-B22A-7CE5A9511950}" srcId="{50C3C9F5-D3D4-4F81-A765-ABE8B1797588}" destId="{0E2A68B0-9B35-4474-AE39-9749E90D5E88}" srcOrd="4" destOrd="0" parTransId="{D5091384-0643-443E-BD65-7D3B90A045A9}" sibTransId="{CB63C0C5-6A04-4D2C-A34F-B2FCDEAB8F51}"/>
    <dgm:cxn modelId="{F47BCD5C-8280-4E45-83B9-6D65F6D4627D}" type="presOf" srcId="{2B8098EB-F19E-4471-B3B9-C2112EE70707}" destId="{130308D5-EC1D-459D-9530-E5DF87127E88}" srcOrd="0" destOrd="0" presId="urn:microsoft.com/office/officeart/2005/8/layout/process1"/>
    <dgm:cxn modelId="{3CD09CA2-3521-4372-987A-474A79BCF857}" type="presOf" srcId="{7DD62302-EC6D-49C6-BED2-3C429A7585FD}" destId="{505BEEFE-ACD8-4B62-8BFE-0EDD3B8CBB82}" srcOrd="0" destOrd="0" presId="urn:microsoft.com/office/officeart/2005/8/layout/process1"/>
    <dgm:cxn modelId="{8327D91A-804C-4F6B-BBDC-27C897F65C6F}" type="presOf" srcId="{92950D1E-50CD-4707-85DE-8788DA569EB2}" destId="{13E4B685-C386-4358-8E06-53F4F54E1797}" srcOrd="0" destOrd="0" presId="urn:microsoft.com/office/officeart/2005/8/layout/process1"/>
    <dgm:cxn modelId="{1B80E2E8-EA73-4571-AEC3-146096F15940}" type="presOf" srcId="{450CA618-A2AD-44E3-932D-00282F8769D9}" destId="{396C1BB0-4E6D-4B63-A585-7D9B4FD2A19A}" srcOrd="0" destOrd="0" presId="urn:microsoft.com/office/officeart/2005/8/layout/process1"/>
    <dgm:cxn modelId="{48990F47-046B-45D0-83AF-E5DB4E977F71}" type="presOf" srcId="{DB702613-15DC-42B3-893B-6AC0E19233F3}" destId="{8BE1B013-6561-4443-9334-FAC946ED50D9}" srcOrd="0" destOrd="0" presId="urn:microsoft.com/office/officeart/2005/8/layout/process1"/>
    <dgm:cxn modelId="{40E422B1-59A6-41AC-B615-B873201523E1}" type="presOf" srcId="{A56ED529-18CF-4D42-84F1-F48A1860F2AC}" destId="{6B3C5080-09EC-4DB3-823F-EA942D5A58F6}" srcOrd="1" destOrd="0" presId="urn:microsoft.com/office/officeart/2005/8/layout/process1"/>
    <dgm:cxn modelId="{C588A5C2-6573-4090-A6F7-803E67B903B4}" type="presParOf" srcId="{3B9A008D-96F8-43C2-A274-0A7DE5C9EB00}" destId="{5688736B-7F59-49A1-9697-BA24D7D31F18}" srcOrd="0" destOrd="0" presId="urn:microsoft.com/office/officeart/2005/8/layout/process1"/>
    <dgm:cxn modelId="{49868D77-5BB8-49DF-9D42-812D2D701EAD}" type="presParOf" srcId="{3B9A008D-96F8-43C2-A274-0A7DE5C9EB00}" destId="{13E4B685-C386-4358-8E06-53F4F54E1797}" srcOrd="1" destOrd="0" presId="urn:microsoft.com/office/officeart/2005/8/layout/process1"/>
    <dgm:cxn modelId="{73279BF6-D162-4278-A40F-9C598DAF7A51}" type="presParOf" srcId="{13E4B685-C386-4358-8E06-53F4F54E1797}" destId="{C91DB19B-5094-48CD-9293-8BFED805D6F5}" srcOrd="0" destOrd="0" presId="urn:microsoft.com/office/officeart/2005/8/layout/process1"/>
    <dgm:cxn modelId="{8FE8D4B2-59A7-4E34-B098-D578E4CA7B62}" type="presParOf" srcId="{3B9A008D-96F8-43C2-A274-0A7DE5C9EB00}" destId="{130308D5-EC1D-459D-9530-E5DF87127E88}" srcOrd="2" destOrd="0" presId="urn:microsoft.com/office/officeart/2005/8/layout/process1"/>
    <dgm:cxn modelId="{A0FD405B-BF16-4FA4-B392-59442A8DB6D1}" type="presParOf" srcId="{3B9A008D-96F8-43C2-A274-0A7DE5C9EB00}" destId="{48C13FF1-F8C8-4873-8050-AD811DAFFE3B}" srcOrd="3" destOrd="0" presId="urn:microsoft.com/office/officeart/2005/8/layout/process1"/>
    <dgm:cxn modelId="{494F1522-98A9-426D-AF72-6C7ECA2D3ECD}" type="presParOf" srcId="{48C13FF1-F8C8-4873-8050-AD811DAFFE3B}" destId="{6B3C5080-09EC-4DB3-823F-EA942D5A58F6}" srcOrd="0" destOrd="0" presId="urn:microsoft.com/office/officeart/2005/8/layout/process1"/>
    <dgm:cxn modelId="{242D2AC3-8DB9-4B1A-9BD7-B26A298C6E18}" type="presParOf" srcId="{3B9A008D-96F8-43C2-A274-0A7DE5C9EB00}" destId="{8BE1B013-6561-4443-9334-FAC946ED50D9}" srcOrd="4" destOrd="0" presId="urn:microsoft.com/office/officeart/2005/8/layout/process1"/>
    <dgm:cxn modelId="{420F44E2-49DE-4CE5-8D32-A99DA621971C}" type="presParOf" srcId="{3B9A008D-96F8-43C2-A274-0A7DE5C9EB00}" destId="{63161F2D-F06A-4495-9FB4-E2F6D8A26BEA}" srcOrd="5" destOrd="0" presId="urn:microsoft.com/office/officeart/2005/8/layout/process1"/>
    <dgm:cxn modelId="{9A34EEF0-1107-4645-80BA-F96FFDE0E4DA}" type="presParOf" srcId="{63161F2D-F06A-4495-9FB4-E2F6D8A26BEA}" destId="{A05DACB6-C94C-49D2-89DB-AC11D034B1E1}" srcOrd="0" destOrd="0" presId="urn:microsoft.com/office/officeart/2005/8/layout/process1"/>
    <dgm:cxn modelId="{E370F4B9-41E3-4958-827A-8E8105C3A8FA}" type="presParOf" srcId="{3B9A008D-96F8-43C2-A274-0A7DE5C9EB00}" destId="{396C1BB0-4E6D-4B63-A585-7D9B4FD2A19A}" srcOrd="6" destOrd="0" presId="urn:microsoft.com/office/officeart/2005/8/layout/process1"/>
    <dgm:cxn modelId="{91526929-FCF8-43DF-B1EB-5E7503159144}" type="presParOf" srcId="{3B9A008D-96F8-43C2-A274-0A7DE5C9EB00}" destId="{505BEEFE-ACD8-4B62-8BFE-0EDD3B8CBB82}" srcOrd="7" destOrd="0" presId="urn:microsoft.com/office/officeart/2005/8/layout/process1"/>
    <dgm:cxn modelId="{EBFEAF9D-67A2-4EB8-800F-C29F4F28982A}" type="presParOf" srcId="{505BEEFE-ACD8-4B62-8BFE-0EDD3B8CBB82}" destId="{6EA7E887-EA1C-4148-A759-74163D2700FF}" srcOrd="0" destOrd="0" presId="urn:microsoft.com/office/officeart/2005/8/layout/process1"/>
    <dgm:cxn modelId="{4E627687-7A2C-4E82-B4CA-1A174C2AB2E9}" type="presParOf" srcId="{3B9A008D-96F8-43C2-A274-0A7DE5C9EB00}" destId="{5B7A2903-4902-43FB-81DA-FDBADE606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3C9F5-D3D4-4F81-A765-ABE8B1797588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ACAD298E-924C-42D0-AA90-398EC2267C57}">
      <dgm:prSet phldrT="[Text]" custT="1"/>
      <dgm:spPr/>
      <dgm:t>
        <a:bodyPr/>
        <a:lstStyle/>
        <a:p>
          <a:r>
            <a:rPr lang="en-US" sz="3200" dirty="0" smtClean="0"/>
            <a:t>Make (3) ______________</a:t>
          </a:r>
          <a:endParaRPr lang="en-US" sz="3200" dirty="0"/>
        </a:p>
      </dgm:t>
    </dgm:pt>
    <dgm:pt modelId="{A276CD79-C6A3-4C5C-8CCB-22EFA248CB47}" type="parTrans" cxnId="{56B722A5-F3B5-400F-B42B-75760A1F5126}">
      <dgm:prSet/>
      <dgm:spPr/>
      <dgm:t>
        <a:bodyPr/>
        <a:lstStyle/>
        <a:p>
          <a:endParaRPr lang="en-US"/>
        </a:p>
      </dgm:t>
    </dgm:pt>
    <dgm:pt modelId="{92950D1E-50CD-4707-85DE-8788DA569EB2}" type="sibTrans" cxnId="{56B722A5-F3B5-400F-B42B-75760A1F5126}">
      <dgm:prSet/>
      <dgm:spPr/>
      <dgm:t>
        <a:bodyPr/>
        <a:lstStyle/>
        <a:p>
          <a:endParaRPr lang="en-US"/>
        </a:p>
      </dgm:t>
    </dgm:pt>
    <dgm:pt modelId="{2B8098EB-F19E-4471-B3B9-C2112EE70707}">
      <dgm:prSet phldrT="[Text]" custT="1"/>
      <dgm:spPr/>
      <dgm:t>
        <a:bodyPr/>
        <a:lstStyle/>
        <a:p>
          <a:r>
            <a:rPr lang="en-US" sz="3200" dirty="0" smtClean="0"/>
            <a:t>Use time-management tools</a:t>
          </a:r>
          <a:endParaRPr lang="en-US" sz="3200" dirty="0"/>
        </a:p>
      </dgm:t>
    </dgm:pt>
    <dgm:pt modelId="{4F1178CC-FAAD-4AAA-B0A0-CDCC62E81C09}" type="parTrans" cxnId="{45F0A647-8DF3-4E36-B2B3-38FEA082CF0F}">
      <dgm:prSet/>
      <dgm:spPr/>
      <dgm:t>
        <a:bodyPr/>
        <a:lstStyle/>
        <a:p>
          <a:endParaRPr lang="en-US"/>
        </a:p>
      </dgm:t>
    </dgm:pt>
    <dgm:pt modelId="{A56ED529-18CF-4D42-84F1-F48A1860F2AC}" type="sibTrans" cxnId="{45F0A647-8DF3-4E36-B2B3-38FEA082CF0F}">
      <dgm:prSet/>
      <dgm:spPr/>
      <dgm:t>
        <a:bodyPr/>
        <a:lstStyle/>
        <a:p>
          <a:endParaRPr lang="en-US"/>
        </a:p>
      </dgm:t>
    </dgm:pt>
    <dgm:pt modelId="{DB702613-15DC-42B3-893B-6AC0E19233F3}">
      <dgm:prSet phldrT="[Text]" custT="1"/>
      <dgm:spPr/>
      <dgm:t>
        <a:bodyPr/>
        <a:lstStyle/>
        <a:p>
          <a:r>
            <a:rPr lang="en-US" sz="3200" dirty="0" smtClean="0"/>
            <a:t>Do one thing at a time</a:t>
          </a:r>
          <a:endParaRPr lang="en-US" sz="3200" dirty="0"/>
        </a:p>
      </dgm:t>
    </dgm:pt>
    <dgm:pt modelId="{2E003090-5F4D-4AF8-8960-10759F677E1F}" type="parTrans" cxnId="{DEF21175-AE0E-4985-8C8E-2927D7E3C59B}">
      <dgm:prSet/>
      <dgm:spPr/>
      <dgm:t>
        <a:bodyPr/>
        <a:lstStyle/>
        <a:p>
          <a:endParaRPr lang="en-US"/>
        </a:p>
      </dgm:t>
    </dgm:pt>
    <dgm:pt modelId="{40530FB0-752D-47F5-9B4A-C98B4FD9A087}" type="sibTrans" cxnId="{DEF21175-AE0E-4985-8C8E-2927D7E3C59B}">
      <dgm:prSet/>
      <dgm:spPr/>
      <dgm:t>
        <a:bodyPr/>
        <a:lstStyle/>
        <a:p>
          <a:endParaRPr lang="en-US"/>
        </a:p>
      </dgm:t>
    </dgm:pt>
    <dgm:pt modelId="{450CA618-A2AD-44E3-932D-00282F8769D9}">
      <dgm:prSet phldrT="[Text]" custT="1"/>
      <dgm:spPr/>
      <dgm:t>
        <a:bodyPr/>
        <a:lstStyle/>
        <a:p>
          <a:r>
            <a:rPr lang="en-US" sz="3200" dirty="0" smtClean="0"/>
            <a:t>Schedule time to relax</a:t>
          </a:r>
          <a:endParaRPr lang="en-US" sz="3200" dirty="0"/>
        </a:p>
      </dgm:t>
    </dgm:pt>
    <dgm:pt modelId="{7F60556A-BBE0-43C5-BC01-4AC3A00DD5E2}" type="parTrans" cxnId="{2E54210F-FE3C-4079-813C-1CBBFF737AF3}">
      <dgm:prSet/>
      <dgm:spPr/>
      <dgm:t>
        <a:bodyPr/>
        <a:lstStyle/>
        <a:p>
          <a:endParaRPr lang="en-US"/>
        </a:p>
      </dgm:t>
    </dgm:pt>
    <dgm:pt modelId="{7DD62302-EC6D-49C6-BED2-3C429A7585FD}" type="sibTrans" cxnId="{2E54210F-FE3C-4079-813C-1CBBFF737AF3}">
      <dgm:prSet/>
      <dgm:spPr/>
      <dgm:t>
        <a:bodyPr/>
        <a:lstStyle/>
        <a:p>
          <a:endParaRPr lang="en-US"/>
        </a:p>
      </dgm:t>
    </dgm:pt>
    <dgm:pt modelId="{0E2A68B0-9B35-4474-AE39-9749E90D5E88}">
      <dgm:prSet phldrT="[Text]" custT="1"/>
      <dgm:spPr/>
      <dgm:t>
        <a:bodyPr/>
        <a:lstStyle/>
        <a:p>
          <a:r>
            <a:rPr lang="en-US" sz="3200" dirty="0" smtClean="0"/>
            <a:t>Have a good (4) ______________</a:t>
          </a:r>
          <a:endParaRPr lang="en-US" sz="3200" dirty="0"/>
        </a:p>
      </dgm:t>
    </dgm:pt>
    <dgm:pt modelId="{D5091384-0643-443E-BD65-7D3B90A045A9}" type="parTrans" cxnId="{38F621C9-C2E7-483F-B22A-7CE5A9511950}">
      <dgm:prSet/>
      <dgm:spPr/>
      <dgm:t>
        <a:bodyPr/>
        <a:lstStyle/>
        <a:p>
          <a:endParaRPr lang="en-US"/>
        </a:p>
      </dgm:t>
    </dgm:pt>
    <dgm:pt modelId="{CB63C0C5-6A04-4D2C-A34F-B2FCDEAB8F51}" type="sibTrans" cxnId="{38F621C9-C2E7-483F-B22A-7CE5A9511950}">
      <dgm:prSet/>
      <dgm:spPr/>
      <dgm:t>
        <a:bodyPr/>
        <a:lstStyle/>
        <a:p>
          <a:endParaRPr lang="en-US"/>
        </a:p>
      </dgm:t>
    </dgm:pt>
    <dgm:pt modelId="{3B9A008D-96F8-43C2-A274-0A7DE5C9EB00}" type="pres">
      <dgm:prSet presAssocID="{50C3C9F5-D3D4-4F81-A765-ABE8B1797588}" presName="Name0" presStyleCnt="0">
        <dgm:presLayoutVars>
          <dgm:dir/>
          <dgm:resizeHandles val="exact"/>
        </dgm:presLayoutVars>
      </dgm:prSet>
      <dgm:spPr/>
    </dgm:pt>
    <dgm:pt modelId="{5688736B-7F59-49A1-9697-BA24D7D31F18}" type="pres">
      <dgm:prSet presAssocID="{ACAD298E-924C-42D0-AA90-398EC2267C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B685-C386-4358-8E06-53F4F54E1797}" type="pres">
      <dgm:prSet presAssocID="{92950D1E-50CD-4707-85DE-8788DA569EB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91DB19B-5094-48CD-9293-8BFED805D6F5}" type="pres">
      <dgm:prSet presAssocID="{92950D1E-50CD-4707-85DE-8788DA569EB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30308D5-EC1D-459D-9530-E5DF87127E88}" type="pres">
      <dgm:prSet presAssocID="{2B8098EB-F19E-4471-B3B9-C2112EE707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13FF1-F8C8-4873-8050-AD811DAFFE3B}" type="pres">
      <dgm:prSet presAssocID="{A56ED529-18CF-4D42-84F1-F48A1860F2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B3C5080-09EC-4DB3-823F-EA942D5A58F6}" type="pres">
      <dgm:prSet presAssocID="{A56ED529-18CF-4D42-84F1-F48A1860F2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BE1B013-6561-4443-9334-FAC946ED50D9}" type="pres">
      <dgm:prSet presAssocID="{DB702613-15DC-42B3-893B-6AC0E19233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1F2D-F06A-4495-9FB4-E2F6D8A26BEA}" type="pres">
      <dgm:prSet presAssocID="{40530FB0-752D-47F5-9B4A-C98B4FD9A0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05DACB6-C94C-49D2-89DB-AC11D034B1E1}" type="pres">
      <dgm:prSet presAssocID="{40530FB0-752D-47F5-9B4A-C98B4FD9A0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96C1BB0-4E6D-4B63-A585-7D9B4FD2A19A}" type="pres">
      <dgm:prSet presAssocID="{450CA618-A2AD-44E3-932D-00282F8769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BEEFE-ACD8-4B62-8BFE-0EDD3B8CBB82}" type="pres">
      <dgm:prSet presAssocID="{7DD62302-EC6D-49C6-BED2-3C429A7585F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EA7E887-EA1C-4148-A759-74163D2700FF}" type="pres">
      <dgm:prSet presAssocID="{7DD62302-EC6D-49C6-BED2-3C429A7585F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7A2903-4902-43FB-81DA-FDBADE606462}" type="pres">
      <dgm:prSet presAssocID="{0E2A68B0-9B35-4474-AE39-9749E90D5E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45CB2-EB08-4A10-A103-555749CB8941}" type="presOf" srcId="{92950D1E-50CD-4707-85DE-8788DA569EB2}" destId="{13E4B685-C386-4358-8E06-53F4F54E1797}" srcOrd="0" destOrd="0" presId="urn:microsoft.com/office/officeart/2005/8/layout/process1"/>
    <dgm:cxn modelId="{2E54210F-FE3C-4079-813C-1CBBFF737AF3}" srcId="{50C3C9F5-D3D4-4F81-A765-ABE8B1797588}" destId="{450CA618-A2AD-44E3-932D-00282F8769D9}" srcOrd="3" destOrd="0" parTransId="{7F60556A-BBE0-43C5-BC01-4AC3A00DD5E2}" sibTransId="{7DD62302-EC6D-49C6-BED2-3C429A7585FD}"/>
    <dgm:cxn modelId="{4295250A-34F2-44E1-9B7F-3707BE607A6F}" type="presOf" srcId="{450CA618-A2AD-44E3-932D-00282F8769D9}" destId="{396C1BB0-4E6D-4B63-A585-7D9B4FD2A19A}" srcOrd="0" destOrd="0" presId="urn:microsoft.com/office/officeart/2005/8/layout/process1"/>
    <dgm:cxn modelId="{605F2E8E-A2B3-428E-B34C-2EF8C231DB70}" type="presOf" srcId="{50C3C9F5-D3D4-4F81-A765-ABE8B1797588}" destId="{3B9A008D-96F8-43C2-A274-0A7DE5C9EB00}" srcOrd="0" destOrd="0" presId="urn:microsoft.com/office/officeart/2005/8/layout/process1"/>
    <dgm:cxn modelId="{DEF21175-AE0E-4985-8C8E-2927D7E3C59B}" srcId="{50C3C9F5-D3D4-4F81-A765-ABE8B1797588}" destId="{DB702613-15DC-42B3-893B-6AC0E19233F3}" srcOrd="2" destOrd="0" parTransId="{2E003090-5F4D-4AF8-8960-10759F677E1F}" sibTransId="{40530FB0-752D-47F5-9B4A-C98B4FD9A087}"/>
    <dgm:cxn modelId="{14C73FE3-A5A4-4ED0-B351-EC141C88AF8B}" type="presOf" srcId="{40530FB0-752D-47F5-9B4A-C98B4FD9A087}" destId="{A05DACB6-C94C-49D2-89DB-AC11D034B1E1}" srcOrd="1" destOrd="0" presId="urn:microsoft.com/office/officeart/2005/8/layout/process1"/>
    <dgm:cxn modelId="{E5219BA9-7199-441D-9B46-98FC363B14AA}" type="presOf" srcId="{ACAD298E-924C-42D0-AA90-398EC2267C57}" destId="{5688736B-7F59-49A1-9697-BA24D7D31F18}" srcOrd="0" destOrd="0" presId="urn:microsoft.com/office/officeart/2005/8/layout/process1"/>
    <dgm:cxn modelId="{4D2FEDDF-0F64-4418-B4A1-FD7EE8700667}" type="presOf" srcId="{A56ED529-18CF-4D42-84F1-F48A1860F2AC}" destId="{48C13FF1-F8C8-4873-8050-AD811DAFFE3B}" srcOrd="0" destOrd="0" presId="urn:microsoft.com/office/officeart/2005/8/layout/process1"/>
    <dgm:cxn modelId="{56B722A5-F3B5-400F-B42B-75760A1F5126}" srcId="{50C3C9F5-D3D4-4F81-A765-ABE8B1797588}" destId="{ACAD298E-924C-42D0-AA90-398EC2267C57}" srcOrd="0" destOrd="0" parTransId="{A276CD79-C6A3-4C5C-8CCB-22EFA248CB47}" sibTransId="{92950D1E-50CD-4707-85DE-8788DA569EB2}"/>
    <dgm:cxn modelId="{ADD68A84-9738-408E-A19C-E82489DFB5DB}" type="presOf" srcId="{DB702613-15DC-42B3-893B-6AC0E19233F3}" destId="{8BE1B013-6561-4443-9334-FAC946ED50D9}" srcOrd="0" destOrd="0" presId="urn:microsoft.com/office/officeart/2005/8/layout/process1"/>
    <dgm:cxn modelId="{45F0A647-8DF3-4E36-B2B3-38FEA082CF0F}" srcId="{50C3C9F5-D3D4-4F81-A765-ABE8B1797588}" destId="{2B8098EB-F19E-4471-B3B9-C2112EE70707}" srcOrd="1" destOrd="0" parTransId="{4F1178CC-FAAD-4AAA-B0A0-CDCC62E81C09}" sibTransId="{A56ED529-18CF-4D42-84F1-F48A1860F2AC}"/>
    <dgm:cxn modelId="{38F621C9-C2E7-483F-B22A-7CE5A9511950}" srcId="{50C3C9F5-D3D4-4F81-A765-ABE8B1797588}" destId="{0E2A68B0-9B35-4474-AE39-9749E90D5E88}" srcOrd="4" destOrd="0" parTransId="{D5091384-0643-443E-BD65-7D3B90A045A9}" sibTransId="{CB63C0C5-6A04-4D2C-A34F-B2FCDEAB8F51}"/>
    <dgm:cxn modelId="{8F891E03-E94E-4283-AA47-D7CD6A1D166B}" type="presOf" srcId="{0E2A68B0-9B35-4474-AE39-9749E90D5E88}" destId="{5B7A2903-4902-43FB-81DA-FDBADE606462}" srcOrd="0" destOrd="0" presId="urn:microsoft.com/office/officeart/2005/8/layout/process1"/>
    <dgm:cxn modelId="{70CB3059-E654-4166-BFAF-1ED129AE386D}" type="presOf" srcId="{2B8098EB-F19E-4471-B3B9-C2112EE70707}" destId="{130308D5-EC1D-459D-9530-E5DF87127E88}" srcOrd="0" destOrd="0" presId="urn:microsoft.com/office/officeart/2005/8/layout/process1"/>
    <dgm:cxn modelId="{1D499970-7008-42BC-A27C-8AAE0F082315}" type="presOf" srcId="{A56ED529-18CF-4D42-84F1-F48A1860F2AC}" destId="{6B3C5080-09EC-4DB3-823F-EA942D5A58F6}" srcOrd="1" destOrd="0" presId="urn:microsoft.com/office/officeart/2005/8/layout/process1"/>
    <dgm:cxn modelId="{96B099EF-F7D5-4ED6-9A33-99362D7CD1C2}" type="presOf" srcId="{40530FB0-752D-47F5-9B4A-C98B4FD9A087}" destId="{63161F2D-F06A-4495-9FB4-E2F6D8A26BEA}" srcOrd="0" destOrd="0" presId="urn:microsoft.com/office/officeart/2005/8/layout/process1"/>
    <dgm:cxn modelId="{16488F2A-3FA1-45E6-B9BE-DA32C042681E}" type="presOf" srcId="{92950D1E-50CD-4707-85DE-8788DA569EB2}" destId="{C91DB19B-5094-48CD-9293-8BFED805D6F5}" srcOrd="1" destOrd="0" presId="urn:microsoft.com/office/officeart/2005/8/layout/process1"/>
    <dgm:cxn modelId="{9466A9D1-7B88-4E85-AD08-9B91141FBB0D}" type="presOf" srcId="{7DD62302-EC6D-49C6-BED2-3C429A7585FD}" destId="{6EA7E887-EA1C-4148-A759-74163D2700FF}" srcOrd="1" destOrd="0" presId="urn:microsoft.com/office/officeart/2005/8/layout/process1"/>
    <dgm:cxn modelId="{826830A0-9E77-437C-BA67-6611B8283BEC}" type="presOf" srcId="{7DD62302-EC6D-49C6-BED2-3C429A7585FD}" destId="{505BEEFE-ACD8-4B62-8BFE-0EDD3B8CBB82}" srcOrd="0" destOrd="0" presId="urn:microsoft.com/office/officeart/2005/8/layout/process1"/>
    <dgm:cxn modelId="{CE64A708-83C2-4CC5-92B1-F46ED39A2D13}" type="presParOf" srcId="{3B9A008D-96F8-43C2-A274-0A7DE5C9EB00}" destId="{5688736B-7F59-49A1-9697-BA24D7D31F18}" srcOrd="0" destOrd="0" presId="urn:microsoft.com/office/officeart/2005/8/layout/process1"/>
    <dgm:cxn modelId="{0C599F36-3A67-40DE-849A-BEF6E9BECCFA}" type="presParOf" srcId="{3B9A008D-96F8-43C2-A274-0A7DE5C9EB00}" destId="{13E4B685-C386-4358-8E06-53F4F54E1797}" srcOrd="1" destOrd="0" presId="urn:microsoft.com/office/officeart/2005/8/layout/process1"/>
    <dgm:cxn modelId="{02E63D45-912C-45A8-9168-EE3C3AE3F45E}" type="presParOf" srcId="{13E4B685-C386-4358-8E06-53F4F54E1797}" destId="{C91DB19B-5094-48CD-9293-8BFED805D6F5}" srcOrd="0" destOrd="0" presId="urn:microsoft.com/office/officeart/2005/8/layout/process1"/>
    <dgm:cxn modelId="{0924B0FA-1CF7-4DEB-AF99-AB435072D3DB}" type="presParOf" srcId="{3B9A008D-96F8-43C2-A274-0A7DE5C9EB00}" destId="{130308D5-EC1D-459D-9530-E5DF87127E88}" srcOrd="2" destOrd="0" presId="urn:microsoft.com/office/officeart/2005/8/layout/process1"/>
    <dgm:cxn modelId="{29EBB0E9-72B7-45CA-99E1-8BD81BC4FCA1}" type="presParOf" srcId="{3B9A008D-96F8-43C2-A274-0A7DE5C9EB00}" destId="{48C13FF1-F8C8-4873-8050-AD811DAFFE3B}" srcOrd="3" destOrd="0" presId="urn:microsoft.com/office/officeart/2005/8/layout/process1"/>
    <dgm:cxn modelId="{3E523FDC-E25F-4286-989E-D2D3D909EF11}" type="presParOf" srcId="{48C13FF1-F8C8-4873-8050-AD811DAFFE3B}" destId="{6B3C5080-09EC-4DB3-823F-EA942D5A58F6}" srcOrd="0" destOrd="0" presId="urn:microsoft.com/office/officeart/2005/8/layout/process1"/>
    <dgm:cxn modelId="{65D7355D-5357-487C-A9F4-CE790481EF03}" type="presParOf" srcId="{3B9A008D-96F8-43C2-A274-0A7DE5C9EB00}" destId="{8BE1B013-6561-4443-9334-FAC946ED50D9}" srcOrd="4" destOrd="0" presId="urn:microsoft.com/office/officeart/2005/8/layout/process1"/>
    <dgm:cxn modelId="{DA44CF7B-511B-412B-81AA-4ABEBB642AB1}" type="presParOf" srcId="{3B9A008D-96F8-43C2-A274-0A7DE5C9EB00}" destId="{63161F2D-F06A-4495-9FB4-E2F6D8A26BEA}" srcOrd="5" destOrd="0" presId="urn:microsoft.com/office/officeart/2005/8/layout/process1"/>
    <dgm:cxn modelId="{EE371D89-BBF9-4E1A-AB15-CC8531099380}" type="presParOf" srcId="{63161F2D-F06A-4495-9FB4-E2F6D8A26BEA}" destId="{A05DACB6-C94C-49D2-89DB-AC11D034B1E1}" srcOrd="0" destOrd="0" presId="urn:microsoft.com/office/officeart/2005/8/layout/process1"/>
    <dgm:cxn modelId="{D1347C05-4C97-44CD-BEC0-33E92687FE91}" type="presParOf" srcId="{3B9A008D-96F8-43C2-A274-0A7DE5C9EB00}" destId="{396C1BB0-4E6D-4B63-A585-7D9B4FD2A19A}" srcOrd="6" destOrd="0" presId="urn:microsoft.com/office/officeart/2005/8/layout/process1"/>
    <dgm:cxn modelId="{AD961B10-96D9-4266-90B0-D1F234939FF8}" type="presParOf" srcId="{3B9A008D-96F8-43C2-A274-0A7DE5C9EB00}" destId="{505BEEFE-ACD8-4B62-8BFE-0EDD3B8CBB82}" srcOrd="7" destOrd="0" presId="urn:microsoft.com/office/officeart/2005/8/layout/process1"/>
    <dgm:cxn modelId="{FB4DC4F3-8176-4C0F-A575-C3D2C4929F18}" type="presParOf" srcId="{505BEEFE-ACD8-4B62-8BFE-0EDD3B8CBB82}" destId="{6EA7E887-EA1C-4148-A759-74163D2700FF}" srcOrd="0" destOrd="0" presId="urn:microsoft.com/office/officeart/2005/8/layout/process1"/>
    <dgm:cxn modelId="{923602AA-DD36-4395-BF9C-977D75A34F50}" type="presParOf" srcId="{3B9A008D-96F8-43C2-A274-0A7DE5C9EB00}" destId="{5B7A2903-4902-43FB-81DA-FDBADE606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736B-7F59-49A1-9697-BA24D7D31F18}">
      <dsp:nvSpPr>
        <dsp:cNvPr id="0" name=""/>
        <dsp:cNvSpPr/>
      </dsp:nvSpPr>
      <dsp:spPr>
        <a:xfrm>
          <a:off x="11448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Identify the problem</a:t>
          </a:r>
          <a:endParaRPr lang="en-US" sz="3200" kern="1200" dirty="0"/>
        </a:p>
      </dsp:txBody>
      <dsp:txXfrm>
        <a:off x="63396" y="553098"/>
        <a:ext cx="1669746" cy="2477893"/>
      </dsp:txXfrm>
    </dsp:sp>
    <dsp:sp modelId="{13E4B685-C386-4358-8E06-53F4F54E1797}">
      <dsp:nvSpPr>
        <dsp:cNvPr id="0" name=""/>
        <dsp:cNvSpPr/>
      </dsp:nvSpPr>
      <dsp:spPr>
        <a:xfrm>
          <a:off x="1962455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62455" y="1660086"/>
        <a:ext cx="263208" cy="263917"/>
      </dsp:txXfrm>
    </dsp:sp>
    <dsp:sp modelId="{130308D5-EC1D-459D-9530-E5DF87127E88}">
      <dsp:nvSpPr>
        <dsp:cNvPr id="0" name=""/>
        <dsp:cNvSpPr/>
      </dsp:nvSpPr>
      <dsp:spPr>
        <a:xfrm>
          <a:off x="2494548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Think of (1) ______________</a:t>
          </a:r>
          <a:endParaRPr lang="en-US" sz="3200" kern="1200" dirty="0"/>
        </a:p>
      </dsp:txBody>
      <dsp:txXfrm>
        <a:off x="2546496" y="553098"/>
        <a:ext cx="1669746" cy="2477893"/>
      </dsp:txXfrm>
    </dsp:sp>
    <dsp:sp modelId="{48C13FF1-F8C8-4873-8050-AD811DAFFE3B}">
      <dsp:nvSpPr>
        <dsp:cNvPr id="0" name=""/>
        <dsp:cNvSpPr/>
      </dsp:nvSpPr>
      <dsp:spPr>
        <a:xfrm>
          <a:off x="44455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45554" y="1660086"/>
        <a:ext cx="263208" cy="263917"/>
      </dsp:txXfrm>
    </dsp:sp>
    <dsp:sp modelId="{8BE1B013-6561-4443-9334-FAC946ED50D9}">
      <dsp:nvSpPr>
        <dsp:cNvPr id="0" name=""/>
        <dsp:cNvSpPr/>
      </dsp:nvSpPr>
      <dsp:spPr>
        <a:xfrm>
          <a:off x="4977647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Review pros and cons</a:t>
          </a:r>
          <a:endParaRPr lang="en-US" sz="3200" kern="1200" dirty="0"/>
        </a:p>
      </dsp:txBody>
      <dsp:txXfrm>
        <a:off x="5029595" y="553098"/>
        <a:ext cx="1669746" cy="2477893"/>
      </dsp:txXfrm>
    </dsp:sp>
    <dsp:sp modelId="{63161F2D-F06A-4495-9FB4-E2F6D8A26BEA}">
      <dsp:nvSpPr>
        <dsp:cNvPr id="0" name=""/>
        <dsp:cNvSpPr/>
      </dsp:nvSpPr>
      <dsp:spPr>
        <a:xfrm>
          <a:off x="69286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28654" y="1660086"/>
        <a:ext cx="263208" cy="263917"/>
      </dsp:txXfrm>
    </dsp:sp>
    <dsp:sp modelId="{396C1BB0-4E6D-4B63-A585-7D9B4FD2A19A}">
      <dsp:nvSpPr>
        <dsp:cNvPr id="0" name=""/>
        <dsp:cNvSpPr/>
      </dsp:nvSpPr>
      <dsp:spPr>
        <a:xfrm>
          <a:off x="7460747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Pick the (2) ______________</a:t>
          </a:r>
          <a:endParaRPr lang="en-US" sz="3200" kern="1200" dirty="0"/>
        </a:p>
      </dsp:txBody>
      <dsp:txXfrm>
        <a:off x="7512695" y="553098"/>
        <a:ext cx="1669746" cy="2477893"/>
      </dsp:txXfrm>
    </dsp:sp>
    <dsp:sp modelId="{505BEEFE-ACD8-4B62-8BFE-0EDD3B8CBB82}">
      <dsp:nvSpPr>
        <dsp:cNvPr id="0" name=""/>
        <dsp:cNvSpPr/>
      </dsp:nvSpPr>
      <dsp:spPr>
        <a:xfrm>
          <a:off x="94117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9411754" y="1660086"/>
        <a:ext cx="263208" cy="263917"/>
      </dsp:txXfrm>
    </dsp:sp>
    <dsp:sp modelId="{5B7A2903-4902-43FB-81DA-FDBADE606462}">
      <dsp:nvSpPr>
        <dsp:cNvPr id="0" name=""/>
        <dsp:cNvSpPr/>
      </dsp:nvSpPr>
      <dsp:spPr>
        <a:xfrm>
          <a:off x="9943846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and carry out your plan</a:t>
          </a:r>
          <a:endParaRPr lang="en-US" sz="3200" kern="1200" dirty="0"/>
        </a:p>
      </dsp:txBody>
      <dsp:txXfrm>
        <a:off x="9995794" y="553098"/>
        <a:ext cx="1669746" cy="2477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736B-7F59-49A1-9697-BA24D7D31F18}">
      <dsp:nvSpPr>
        <dsp:cNvPr id="0" name=""/>
        <dsp:cNvSpPr/>
      </dsp:nvSpPr>
      <dsp:spPr>
        <a:xfrm>
          <a:off x="11448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Make (3) ______________</a:t>
          </a:r>
          <a:endParaRPr lang="en-US" sz="3200" kern="1200" dirty="0"/>
        </a:p>
      </dsp:txBody>
      <dsp:txXfrm>
        <a:off x="63396" y="552733"/>
        <a:ext cx="1669746" cy="2478624"/>
      </dsp:txXfrm>
    </dsp:sp>
    <dsp:sp modelId="{13E4B685-C386-4358-8E06-53F4F54E1797}">
      <dsp:nvSpPr>
        <dsp:cNvPr id="0" name=""/>
        <dsp:cNvSpPr/>
      </dsp:nvSpPr>
      <dsp:spPr>
        <a:xfrm>
          <a:off x="1962455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62455" y="1660086"/>
        <a:ext cx="263208" cy="263917"/>
      </dsp:txXfrm>
    </dsp:sp>
    <dsp:sp modelId="{130308D5-EC1D-459D-9530-E5DF87127E88}">
      <dsp:nvSpPr>
        <dsp:cNvPr id="0" name=""/>
        <dsp:cNvSpPr/>
      </dsp:nvSpPr>
      <dsp:spPr>
        <a:xfrm>
          <a:off x="2494548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 time-management tools</a:t>
          </a:r>
          <a:endParaRPr lang="en-US" sz="3200" kern="1200" dirty="0"/>
        </a:p>
      </dsp:txBody>
      <dsp:txXfrm>
        <a:off x="2546496" y="552733"/>
        <a:ext cx="1669746" cy="2478624"/>
      </dsp:txXfrm>
    </dsp:sp>
    <dsp:sp modelId="{48C13FF1-F8C8-4873-8050-AD811DAFFE3B}">
      <dsp:nvSpPr>
        <dsp:cNvPr id="0" name=""/>
        <dsp:cNvSpPr/>
      </dsp:nvSpPr>
      <dsp:spPr>
        <a:xfrm>
          <a:off x="44455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45554" y="1660086"/>
        <a:ext cx="263208" cy="263917"/>
      </dsp:txXfrm>
    </dsp:sp>
    <dsp:sp modelId="{8BE1B013-6561-4443-9334-FAC946ED50D9}">
      <dsp:nvSpPr>
        <dsp:cNvPr id="0" name=""/>
        <dsp:cNvSpPr/>
      </dsp:nvSpPr>
      <dsp:spPr>
        <a:xfrm>
          <a:off x="4977647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 one thing at a time</a:t>
          </a:r>
          <a:endParaRPr lang="en-US" sz="3200" kern="1200" dirty="0"/>
        </a:p>
      </dsp:txBody>
      <dsp:txXfrm>
        <a:off x="5029595" y="552733"/>
        <a:ext cx="1669746" cy="2478624"/>
      </dsp:txXfrm>
    </dsp:sp>
    <dsp:sp modelId="{63161F2D-F06A-4495-9FB4-E2F6D8A26BEA}">
      <dsp:nvSpPr>
        <dsp:cNvPr id="0" name=""/>
        <dsp:cNvSpPr/>
      </dsp:nvSpPr>
      <dsp:spPr>
        <a:xfrm>
          <a:off x="69286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28654" y="1660086"/>
        <a:ext cx="263208" cy="263917"/>
      </dsp:txXfrm>
    </dsp:sp>
    <dsp:sp modelId="{396C1BB0-4E6D-4B63-A585-7D9B4FD2A19A}">
      <dsp:nvSpPr>
        <dsp:cNvPr id="0" name=""/>
        <dsp:cNvSpPr/>
      </dsp:nvSpPr>
      <dsp:spPr>
        <a:xfrm>
          <a:off x="7460747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Schedule time to relax</a:t>
          </a:r>
          <a:endParaRPr lang="en-US" sz="3200" kern="1200" dirty="0"/>
        </a:p>
      </dsp:txBody>
      <dsp:txXfrm>
        <a:off x="7512695" y="552733"/>
        <a:ext cx="1669746" cy="2478624"/>
      </dsp:txXfrm>
    </dsp:sp>
    <dsp:sp modelId="{505BEEFE-ACD8-4B62-8BFE-0EDD3B8CBB82}">
      <dsp:nvSpPr>
        <dsp:cNvPr id="0" name=""/>
        <dsp:cNvSpPr/>
      </dsp:nvSpPr>
      <dsp:spPr>
        <a:xfrm>
          <a:off x="94117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9411754" y="1660086"/>
        <a:ext cx="263208" cy="263917"/>
      </dsp:txXfrm>
    </dsp:sp>
    <dsp:sp modelId="{5B7A2903-4902-43FB-81DA-FDBADE606462}">
      <dsp:nvSpPr>
        <dsp:cNvPr id="0" name=""/>
        <dsp:cNvSpPr/>
      </dsp:nvSpPr>
      <dsp:spPr>
        <a:xfrm>
          <a:off x="9943846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Have a good (4) ______________</a:t>
          </a:r>
          <a:endParaRPr lang="en-US" sz="3200" kern="1200" dirty="0"/>
        </a:p>
      </dsp:txBody>
      <dsp:txXfrm>
        <a:off x="9995794" y="552733"/>
        <a:ext cx="1669746" cy="247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432" y="10997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Complete </a:t>
            </a:r>
            <a:r>
              <a:rPr lang="en-US" sz="2800" b="1" dirty="0">
                <a:cs typeface="Arial" panose="020B0604020202020204" pitchFamily="34" charset="0"/>
              </a:rPr>
              <a:t>the diagrams with information from the text.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5810382"/>
              </p:ext>
            </p:extLst>
          </p:nvPr>
        </p:nvGraphicFramePr>
        <p:xfrm>
          <a:off x="231531" y="2681981"/>
          <a:ext cx="11728938" cy="358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29609" y="2101882"/>
            <a:ext cx="4561601" cy="646331"/>
          </a:xfrm>
          <a:prstGeom prst="rect">
            <a:avLst/>
          </a:prstGeom>
          <a:noFill/>
          <a:ln>
            <a:solidFill>
              <a:srgbClr val="E36427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Decision-making skills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2639759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many solutions</a:t>
            </a:r>
            <a:r>
              <a:rPr lang="en-SG" sz="32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7604223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best option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251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Complete </a:t>
            </a:r>
            <a:r>
              <a:rPr lang="en-US" sz="2800" b="1" dirty="0">
                <a:cs typeface="Arial" panose="020B0604020202020204" pitchFamily="34" charset="0"/>
              </a:rPr>
              <a:t>the diagrams with information from the text.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8649177"/>
              </p:ext>
            </p:extLst>
          </p:nvPr>
        </p:nvGraphicFramePr>
        <p:xfrm>
          <a:off x="231531" y="2681981"/>
          <a:ext cx="11728938" cy="358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839529" y="2068407"/>
            <a:ext cx="4757191" cy="646331"/>
          </a:xfrm>
          <a:prstGeom prst="rect">
            <a:avLst/>
          </a:prstGeom>
          <a:noFill/>
          <a:ln>
            <a:solidFill>
              <a:srgbClr val="5C8E3A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Time-management skills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136847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 to-do-list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10074618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night’s sleep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Discussion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213" y="1838087"/>
            <a:ext cx="10660332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Which of the skills mentioned in the text do you have?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What other skills do you think teenagers need to become independent?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2" descr="10 Rock-Solid Time Management Strategies to Boost Your Productivity - Time  Doctor Blog">
            <a:extLst>
              <a:ext uri="{FF2B5EF4-FFF2-40B4-BE49-F238E27FC236}">
                <a16:creationId xmlns:a16="http://schemas.microsoft.com/office/drawing/2014/main" id="{F5563E9D-1ABD-1B5C-E788-E581FC2D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0" y="3321627"/>
            <a:ext cx="3544043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pact of Individual Decision-making Styles on Marketing Information System  Based Decision-making - Research leap">
            <a:extLst>
              <a:ext uri="{FF2B5EF4-FFF2-40B4-BE49-F238E27FC236}">
                <a16:creationId xmlns:a16="http://schemas.microsoft.com/office/drawing/2014/main" id="{71B1E8F5-56A7-6891-5B4F-9A613649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20" y="442522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Around - Mp3Quiz %">
            <a:extLst>
              <a:ext uri="{FF2B5EF4-FFF2-40B4-BE49-F238E27FC236}">
                <a16:creationId xmlns:a16="http://schemas.microsoft.com/office/drawing/2014/main" id="{5F09CA56-09B8-F7F0-AF8C-94AFB8B0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60" y="4136701"/>
            <a:ext cx="314665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829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skills to become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How to become independent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Guessing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Leading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5" y="3047722"/>
            <a:ext cx="4879382" cy="1544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Task 2. Read the article. Match the paragraphs with their headings.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Match the highlighted phrase with the heading.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691508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Use body language to explain the words.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If you get the correct answer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1 point.</a:t>
            </a:r>
          </a:p>
          <a:p>
            <a:r>
              <a:rPr lang="en-US" sz="2800" dirty="0"/>
              <a:t>-    If the answer is wrong or you don’t have the answer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group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appropriate box to see how independent you are. Add up your points. If your total score is nine or above, you are independent. Compare with a partner.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47F57-EAF2-FE55-D288-01913C82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8" y="2492090"/>
            <a:ext cx="12008774" cy="3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1" y="2343457"/>
            <a:ext cx="11630488" cy="365289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1000155" y="3081736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5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3" y="2613513"/>
            <a:ext cx="11891502" cy="21367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635373" y="2169148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2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11" y="2890127"/>
            <a:ext cx="11752674" cy="27953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864063" y="2411162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3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 again and match the highlighted phrases in the text with their meanings.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B4A2D-CC0B-1B1F-1729-917138D0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2" y="2171508"/>
            <a:ext cx="10820576" cy="34395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1410819" y="5829463"/>
            <a:ext cx="971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1. </a:t>
            </a:r>
            <a:r>
              <a:rPr lang="pt-BR" sz="4000" dirty="0" smtClean="0">
                <a:solidFill>
                  <a:srgbClr val="0070C0"/>
                </a:solidFill>
              </a:rPr>
              <a:t>c		2</a:t>
            </a:r>
            <a:r>
              <a:rPr lang="pt-BR" sz="4000" dirty="0">
                <a:solidFill>
                  <a:srgbClr val="0070C0"/>
                </a:solidFill>
              </a:rPr>
              <a:t>. </a:t>
            </a:r>
            <a:r>
              <a:rPr lang="pt-BR" sz="4000" dirty="0" smtClean="0">
                <a:solidFill>
                  <a:srgbClr val="0070C0"/>
                </a:solidFill>
              </a:rPr>
              <a:t>e		3. b		4</a:t>
            </a:r>
            <a:r>
              <a:rPr lang="pt-BR" sz="4000" dirty="0">
                <a:solidFill>
                  <a:srgbClr val="0070C0"/>
                </a:solidFill>
              </a:rPr>
              <a:t>. </a:t>
            </a:r>
            <a:r>
              <a:rPr lang="pt-BR" sz="4000" dirty="0" smtClean="0">
                <a:solidFill>
                  <a:srgbClr val="0070C0"/>
                </a:solidFill>
              </a:rPr>
              <a:t>a		5</a:t>
            </a:r>
            <a:r>
              <a:rPr lang="pt-BR" sz="4000" dirty="0">
                <a:solidFill>
                  <a:srgbClr val="0070C0"/>
                </a:solidFill>
              </a:rPr>
              <a:t>. </a:t>
            </a:r>
            <a:r>
              <a:rPr lang="pt-BR" sz="4000" dirty="0" smtClean="0">
                <a:solidFill>
                  <a:srgbClr val="0070C0"/>
                </a:solidFill>
              </a:rPr>
              <a:t>d</a:t>
            </a:r>
            <a:endParaRPr lang="pt-B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391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182</cp:revision>
  <dcterms:created xsi:type="dcterms:W3CDTF">2020-12-09T02:04:09Z</dcterms:created>
  <dcterms:modified xsi:type="dcterms:W3CDTF">2025-03-27T03:47:34Z</dcterms:modified>
</cp:coreProperties>
</file>