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18"/>
  </p:notesMasterIdLst>
  <p:sldIdLst>
    <p:sldId id="302" r:id="rId3"/>
    <p:sldId id="399" r:id="rId4"/>
    <p:sldId id="367" r:id="rId5"/>
    <p:sldId id="354" r:id="rId6"/>
    <p:sldId id="355" r:id="rId7"/>
    <p:sldId id="371" r:id="rId8"/>
    <p:sldId id="373" r:id="rId9"/>
    <p:sldId id="375" r:id="rId10"/>
    <p:sldId id="369" r:id="rId11"/>
    <p:sldId id="376" r:id="rId12"/>
    <p:sldId id="400" r:id="rId13"/>
    <p:sldId id="394" r:id="rId14"/>
    <p:sldId id="395" r:id="rId15"/>
    <p:sldId id="397" r:id="rId16"/>
    <p:sldId id="398"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5" roundtripDataSignature="AMtx7mg2ko06nGF26loE9bDK8bWJkO9WD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0617EE4-2603-47CF-B8B2-45946D8A9F04}">
  <a:tblStyle styleId="{60617EE4-2603-47CF-B8B2-45946D8A9F04}"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snapToGrid="0">
      <p:cViewPr varScale="1">
        <p:scale>
          <a:sx n="143" d="100"/>
          <a:sy n="143" d="100"/>
        </p:scale>
        <p:origin x="306"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117"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11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11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11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11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571103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41"/>
          <p:cNvSpPr txBox="1">
            <a:spLocks noGrp="1"/>
          </p:cNvSpPr>
          <p:nvPr>
            <p:ph type="dt" idx="10"/>
          </p:nvPr>
        </p:nvSpPr>
        <p:spPr>
          <a:xfrm>
            <a:off x="628650" y="4767264"/>
            <a:ext cx="2057400" cy="273844"/>
          </a:xfrm>
          <a:prstGeom prst="rect">
            <a:avLst/>
          </a:prstGeom>
          <a:noFill/>
          <a:ln>
            <a:noFill/>
          </a:ln>
        </p:spPr>
        <p:txBody>
          <a:bodyPr spcFirstLastPara="1" wrap="square" lIns="91417" tIns="45696" rIns="91417" bIns="45696"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41"/>
          <p:cNvSpPr txBox="1">
            <a:spLocks noGrp="1"/>
          </p:cNvSpPr>
          <p:nvPr>
            <p:ph type="ftr" idx="11"/>
          </p:nvPr>
        </p:nvSpPr>
        <p:spPr>
          <a:xfrm>
            <a:off x="3028950" y="4767264"/>
            <a:ext cx="3086100" cy="273844"/>
          </a:xfrm>
          <a:prstGeom prst="rect">
            <a:avLst/>
          </a:prstGeom>
          <a:noFill/>
          <a:ln>
            <a:noFill/>
          </a:ln>
        </p:spPr>
        <p:txBody>
          <a:bodyPr spcFirstLastPara="1" wrap="square" lIns="91417" tIns="45696" rIns="91417" bIns="45696"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41"/>
          <p:cNvSpPr txBox="1">
            <a:spLocks noGrp="1"/>
          </p:cNvSpPr>
          <p:nvPr>
            <p:ph type="sldNum" idx="12"/>
          </p:nvPr>
        </p:nvSpPr>
        <p:spPr>
          <a:xfrm>
            <a:off x="6457950" y="4767264"/>
            <a:ext cx="2057400" cy="273844"/>
          </a:xfrm>
          <a:prstGeom prst="rect">
            <a:avLst/>
          </a:prstGeom>
          <a:noFill/>
          <a:ln>
            <a:noFill/>
          </a:ln>
        </p:spPr>
        <p:txBody>
          <a:bodyPr spcFirstLastPara="1" wrap="square" lIns="91417" tIns="45696" rIns="91417" bIns="45696"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85"/>
          <p:cNvSpPr txBox="1">
            <a:spLocks noGrp="1"/>
          </p:cNvSpPr>
          <p:nvPr>
            <p:ph type="title"/>
          </p:nvPr>
        </p:nvSpPr>
        <p:spPr>
          <a:xfrm>
            <a:off x="628650" y="273844"/>
            <a:ext cx="7886700" cy="994172"/>
          </a:xfrm>
          <a:prstGeom prst="rect">
            <a:avLst/>
          </a:prstGeom>
          <a:noFill/>
          <a:ln>
            <a:noFill/>
          </a:ln>
        </p:spPr>
        <p:txBody>
          <a:bodyPr spcFirstLastPara="1" wrap="square" lIns="91417" tIns="45696" rIns="91417" bIns="45696"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85"/>
          <p:cNvSpPr txBox="1">
            <a:spLocks noGrp="1"/>
          </p:cNvSpPr>
          <p:nvPr>
            <p:ph type="body" idx="1"/>
          </p:nvPr>
        </p:nvSpPr>
        <p:spPr>
          <a:xfrm rot="5400000">
            <a:off x="2940252" y="-942379"/>
            <a:ext cx="3263504" cy="7886700"/>
          </a:xfrm>
          <a:prstGeom prst="rect">
            <a:avLst/>
          </a:prstGeom>
          <a:noFill/>
          <a:ln>
            <a:noFill/>
          </a:ln>
        </p:spPr>
        <p:txBody>
          <a:bodyPr spcFirstLastPara="1" wrap="square" lIns="91417" tIns="45696" rIns="91417" bIns="45696" anchor="t" anchorCtr="0">
            <a:normAutofit/>
          </a:bodyPr>
          <a:lstStyle>
            <a:lvl1pPr marL="457154" lvl="0" indent="-342866" algn="l">
              <a:lnSpc>
                <a:spcPct val="90000"/>
              </a:lnSpc>
              <a:spcBef>
                <a:spcPts val="750"/>
              </a:spcBef>
              <a:spcAft>
                <a:spcPts val="0"/>
              </a:spcAft>
              <a:buClr>
                <a:schemeClr val="dk1"/>
              </a:buClr>
              <a:buSzPts val="1800"/>
              <a:buChar char="•"/>
              <a:defRPr/>
            </a:lvl1pPr>
            <a:lvl2pPr marL="914310" lvl="1" indent="-342866" algn="l">
              <a:lnSpc>
                <a:spcPct val="90000"/>
              </a:lnSpc>
              <a:spcBef>
                <a:spcPts val="375"/>
              </a:spcBef>
              <a:spcAft>
                <a:spcPts val="0"/>
              </a:spcAft>
              <a:buClr>
                <a:schemeClr val="dk1"/>
              </a:buClr>
              <a:buSzPts val="1800"/>
              <a:buChar char="•"/>
              <a:defRPr/>
            </a:lvl2pPr>
            <a:lvl3pPr marL="1371464" lvl="2" indent="-342866" algn="l">
              <a:lnSpc>
                <a:spcPct val="90000"/>
              </a:lnSpc>
              <a:spcBef>
                <a:spcPts val="375"/>
              </a:spcBef>
              <a:spcAft>
                <a:spcPts val="0"/>
              </a:spcAft>
              <a:buClr>
                <a:schemeClr val="dk1"/>
              </a:buClr>
              <a:buSzPts val="1800"/>
              <a:buChar char="•"/>
              <a:defRPr/>
            </a:lvl3pPr>
            <a:lvl4pPr marL="1828619" lvl="3" indent="-342866" algn="l">
              <a:lnSpc>
                <a:spcPct val="90000"/>
              </a:lnSpc>
              <a:spcBef>
                <a:spcPts val="375"/>
              </a:spcBef>
              <a:spcAft>
                <a:spcPts val="0"/>
              </a:spcAft>
              <a:buClr>
                <a:schemeClr val="dk1"/>
              </a:buClr>
              <a:buSzPts val="1800"/>
              <a:buChar char="•"/>
              <a:defRPr/>
            </a:lvl4pPr>
            <a:lvl5pPr marL="2285772" lvl="4" indent="-342866" algn="l">
              <a:lnSpc>
                <a:spcPct val="90000"/>
              </a:lnSpc>
              <a:spcBef>
                <a:spcPts val="375"/>
              </a:spcBef>
              <a:spcAft>
                <a:spcPts val="0"/>
              </a:spcAft>
              <a:buClr>
                <a:schemeClr val="dk1"/>
              </a:buClr>
              <a:buSzPts val="1800"/>
              <a:buChar char="•"/>
              <a:defRPr/>
            </a:lvl5pPr>
            <a:lvl6pPr marL="2742926" lvl="5" indent="-342866" algn="l">
              <a:lnSpc>
                <a:spcPct val="90000"/>
              </a:lnSpc>
              <a:spcBef>
                <a:spcPts val="375"/>
              </a:spcBef>
              <a:spcAft>
                <a:spcPts val="0"/>
              </a:spcAft>
              <a:buClr>
                <a:schemeClr val="dk1"/>
              </a:buClr>
              <a:buSzPts val="1800"/>
              <a:buChar char="•"/>
              <a:defRPr/>
            </a:lvl6pPr>
            <a:lvl7pPr marL="3200080" lvl="6" indent="-342866" algn="l">
              <a:lnSpc>
                <a:spcPct val="90000"/>
              </a:lnSpc>
              <a:spcBef>
                <a:spcPts val="375"/>
              </a:spcBef>
              <a:spcAft>
                <a:spcPts val="0"/>
              </a:spcAft>
              <a:buClr>
                <a:schemeClr val="dk1"/>
              </a:buClr>
              <a:buSzPts val="1800"/>
              <a:buChar char="•"/>
              <a:defRPr/>
            </a:lvl7pPr>
            <a:lvl8pPr marL="3657235" lvl="7" indent="-342866" algn="l">
              <a:lnSpc>
                <a:spcPct val="90000"/>
              </a:lnSpc>
              <a:spcBef>
                <a:spcPts val="375"/>
              </a:spcBef>
              <a:spcAft>
                <a:spcPts val="0"/>
              </a:spcAft>
              <a:buClr>
                <a:schemeClr val="dk1"/>
              </a:buClr>
              <a:buSzPts val="1800"/>
              <a:buChar char="•"/>
              <a:defRPr/>
            </a:lvl8pPr>
            <a:lvl9pPr marL="4114391" lvl="8" indent="-342866" algn="l">
              <a:lnSpc>
                <a:spcPct val="90000"/>
              </a:lnSpc>
              <a:spcBef>
                <a:spcPts val="375"/>
              </a:spcBef>
              <a:spcAft>
                <a:spcPts val="0"/>
              </a:spcAft>
              <a:buClr>
                <a:schemeClr val="dk1"/>
              </a:buClr>
              <a:buSzPts val="1800"/>
              <a:buChar char="•"/>
              <a:defRPr/>
            </a:lvl9pPr>
          </a:lstStyle>
          <a:p>
            <a:endParaRPr/>
          </a:p>
        </p:txBody>
      </p:sp>
      <p:sp>
        <p:nvSpPr>
          <p:cNvPr id="71" name="Google Shape;71;p85"/>
          <p:cNvSpPr txBox="1">
            <a:spLocks noGrp="1"/>
          </p:cNvSpPr>
          <p:nvPr>
            <p:ph type="dt" idx="10"/>
          </p:nvPr>
        </p:nvSpPr>
        <p:spPr>
          <a:xfrm>
            <a:off x="628650" y="4767264"/>
            <a:ext cx="2057400" cy="273844"/>
          </a:xfrm>
          <a:prstGeom prst="rect">
            <a:avLst/>
          </a:prstGeom>
          <a:noFill/>
          <a:ln>
            <a:noFill/>
          </a:ln>
        </p:spPr>
        <p:txBody>
          <a:bodyPr spcFirstLastPara="1" wrap="square" lIns="91417" tIns="45696" rIns="91417" bIns="45696"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85"/>
          <p:cNvSpPr txBox="1">
            <a:spLocks noGrp="1"/>
          </p:cNvSpPr>
          <p:nvPr>
            <p:ph type="ftr" idx="11"/>
          </p:nvPr>
        </p:nvSpPr>
        <p:spPr>
          <a:xfrm>
            <a:off x="3028950" y="4767264"/>
            <a:ext cx="3086100" cy="273844"/>
          </a:xfrm>
          <a:prstGeom prst="rect">
            <a:avLst/>
          </a:prstGeom>
          <a:noFill/>
          <a:ln>
            <a:noFill/>
          </a:ln>
        </p:spPr>
        <p:txBody>
          <a:bodyPr spcFirstLastPara="1" wrap="square" lIns="91417" tIns="45696" rIns="91417" bIns="45696"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85"/>
          <p:cNvSpPr txBox="1">
            <a:spLocks noGrp="1"/>
          </p:cNvSpPr>
          <p:nvPr>
            <p:ph type="sldNum" idx="12"/>
          </p:nvPr>
        </p:nvSpPr>
        <p:spPr>
          <a:xfrm>
            <a:off x="6457950" y="4767264"/>
            <a:ext cx="2057400" cy="273844"/>
          </a:xfrm>
          <a:prstGeom prst="rect">
            <a:avLst/>
          </a:prstGeom>
          <a:noFill/>
          <a:ln>
            <a:noFill/>
          </a:ln>
        </p:spPr>
        <p:txBody>
          <a:bodyPr spcFirstLastPara="1" wrap="square" lIns="91417" tIns="45696" rIns="91417" bIns="45696"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86"/>
          <p:cNvSpPr txBox="1">
            <a:spLocks noGrp="1"/>
          </p:cNvSpPr>
          <p:nvPr>
            <p:ph type="title"/>
          </p:nvPr>
        </p:nvSpPr>
        <p:spPr>
          <a:xfrm rot="5400000">
            <a:off x="5350075" y="1467451"/>
            <a:ext cx="4358878" cy="1971675"/>
          </a:xfrm>
          <a:prstGeom prst="rect">
            <a:avLst/>
          </a:prstGeom>
          <a:noFill/>
          <a:ln>
            <a:noFill/>
          </a:ln>
        </p:spPr>
        <p:txBody>
          <a:bodyPr spcFirstLastPara="1" wrap="square" lIns="91417" tIns="45696" rIns="91417" bIns="45696"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86"/>
          <p:cNvSpPr txBox="1">
            <a:spLocks noGrp="1"/>
          </p:cNvSpPr>
          <p:nvPr>
            <p:ph type="body" idx="1"/>
          </p:nvPr>
        </p:nvSpPr>
        <p:spPr>
          <a:xfrm rot="5400000">
            <a:off x="1349576" y="-447075"/>
            <a:ext cx="4358878" cy="5800725"/>
          </a:xfrm>
          <a:prstGeom prst="rect">
            <a:avLst/>
          </a:prstGeom>
          <a:noFill/>
          <a:ln>
            <a:noFill/>
          </a:ln>
        </p:spPr>
        <p:txBody>
          <a:bodyPr spcFirstLastPara="1" wrap="square" lIns="91417" tIns="45696" rIns="91417" bIns="45696" anchor="t" anchorCtr="0">
            <a:normAutofit/>
          </a:bodyPr>
          <a:lstStyle>
            <a:lvl1pPr marL="457154" lvl="0" indent="-342866" algn="l">
              <a:lnSpc>
                <a:spcPct val="90000"/>
              </a:lnSpc>
              <a:spcBef>
                <a:spcPts val="750"/>
              </a:spcBef>
              <a:spcAft>
                <a:spcPts val="0"/>
              </a:spcAft>
              <a:buClr>
                <a:schemeClr val="dk1"/>
              </a:buClr>
              <a:buSzPts val="1800"/>
              <a:buChar char="•"/>
              <a:defRPr/>
            </a:lvl1pPr>
            <a:lvl2pPr marL="914310" lvl="1" indent="-342866" algn="l">
              <a:lnSpc>
                <a:spcPct val="90000"/>
              </a:lnSpc>
              <a:spcBef>
                <a:spcPts val="375"/>
              </a:spcBef>
              <a:spcAft>
                <a:spcPts val="0"/>
              </a:spcAft>
              <a:buClr>
                <a:schemeClr val="dk1"/>
              </a:buClr>
              <a:buSzPts val="1800"/>
              <a:buChar char="•"/>
              <a:defRPr/>
            </a:lvl2pPr>
            <a:lvl3pPr marL="1371464" lvl="2" indent="-342866" algn="l">
              <a:lnSpc>
                <a:spcPct val="90000"/>
              </a:lnSpc>
              <a:spcBef>
                <a:spcPts val="375"/>
              </a:spcBef>
              <a:spcAft>
                <a:spcPts val="0"/>
              </a:spcAft>
              <a:buClr>
                <a:schemeClr val="dk1"/>
              </a:buClr>
              <a:buSzPts val="1800"/>
              <a:buChar char="•"/>
              <a:defRPr/>
            </a:lvl3pPr>
            <a:lvl4pPr marL="1828619" lvl="3" indent="-342866" algn="l">
              <a:lnSpc>
                <a:spcPct val="90000"/>
              </a:lnSpc>
              <a:spcBef>
                <a:spcPts val="375"/>
              </a:spcBef>
              <a:spcAft>
                <a:spcPts val="0"/>
              </a:spcAft>
              <a:buClr>
                <a:schemeClr val="dk1"/>
              </a:buClr>
              <a:buSzPts val="1800"/>
              <a:buChar char="•"/>
              <a:defRPr/>
            </a:lvl4pPr>
            <a:lvl5pPr marL="2285772" lvl="4" indent="-342866" algn="l">
              <a:lnSpc>
                <a:spcPct val="90000"/>
              </a:lnSpc>
              <a:spcBef>
                <a:spcPts val="375"/>
              </a:spcBef>
              <a:spcAft>
                <a:spcPts val="0"/>
              </a:spcAft>
              <a:buClr>
                <a:schemeClr val="dk1"/>
              </a:buClr>
              <a:buSzPts val="1800"/>
              <a:buChar char="•"/>
              <a:defRPr/>
            </a:lvl5pPr>
            <a:lvl6pPr marL="2742926" lvl="5" indent="-342866" algn="l">
              <a:lnSpc>
                <a:spcPct val="90000"/>
              </a:lnSpc>
              <a:spcBef>
                <a:spcPts val="375"/>
              </a:spcBef>
              <a:spcAft>
                <a:spcPts val="0"/>
              </a:spcAft>
              <a:buClr>
                <a:schemeClr val="dk1"/>
              </a:buClr>
              <a:buSzPts val="1800"/>
              <a:buChar char="•"/>
              <a:defRPr/>
            </a:lvl6pPr>
            <a:lvl7pPr marL="3200080" lvl="6" indent="-342866" algn="l">
              <a:lnSpc>
                <a:spcPct val="90000"/>
              </a:lnSpc>
              <a:spcBef>
                <a:spcPts val="375"/>
              </a:spcBef>
              <a:spcAft>
                <a:spcPts val="0"/>
              </a:spcAft>
              <a:buClr>
                <a:schemeClr val="dk1"/>
              </a:buClr>
              <a:buSzPts val="1800"/>
              <a:buChar char="•"/>
              <a:defRPr/>
            </a:lvl7pPr>
            <a:lvl8pPr marL="3657235" lvl="7" indent="-342866" algn="l">
              <a:lnSpc>
                <a:spcPct val="90000"/>
              </a:lnSpc>
              <a:spcBef>
                <a:spcPts val="375"/>
              </a:spcBef>
              <a:spcAft>
                <a:spcPts val="0"/>
              </a:spcAft>
              <a:buClr>
                <a:schemeClr val="dk1"/>
              </a:buClr>
              <a:buSzPts val="1800"/>
              <a:buChar char="•"/>
              <a:defRPr/>
            </a:lvl8pPr>
            <a:lvl9pPr marL="4114391" lvl="8" indent="-342866" algn="l">
              <a:lnSpc>
                <a:spcPct val="90000"/>
              </a:lnSpc>
              <a:spcBef>
                <a:spcPts val="375"/>
              </a:spcBef>
              <a:spcAft>
                <a:spcPts val="0"/>
              </a:spcAft>
              <a:buClr>
                <a:schemeClr val="dk1"/>
              </a:buClr>
              <a:buSzPts val="1800"/>
              <a:buChar char="•"/>
              <a:defRPr/>
            </a:lvl9pPr>
          </a:lstStyle>
          <a:p>
            <a:endParaRPr/>
          </a:p>
        </p:txBody>
      </p:sp>
      <p:sp>
        <p:nvSpPr>
          <p:cNvPr id="77" name="Google Shape;77;p86"/>
          <p:cNvSpPr txBox="1">
            <a:spLocks noGrp="1"/>
          </p:cNvSpPr>
          <p:nvPr>
            <p:ph type="dt" idx="10"/>
          </p:nvPr>
        </p:nvSpPr>
        <p:spPr>
          <a:xfrm>
            <a:off x="628650" y="4767264"/>
            <a:ext cx="2057400" cy="273844"/>
          </a:xfrm>
          <a:prstGeom prst="rect">
            <a:avLst/>
          </a:prstGeom>
          <a:noFill/>
          <a:ln>
            <a:noFill/>
          </a:ln>
        </p:spPr>
        <p:txBody>
          <a:bodyPr spcFirstLastPara="1" wrap="square" lIns="91417" tIns="45696" rIns="91417" bIns="45696"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86"/>
          <p:cNvSpPr txBox="1">
            <a:spLocks noGrp="1"/>
          </p:cNvSpPr>
          <p:nvPr>
            <p:ph type="ftr" idx="11"/>
          </p:nvPr>
        </p:nvSpPr>
        <p:spPr>
          <a:xfrm>
            <a:off x="3028950" y="4767264"/>
            <a:ext cx="3086100" cy="273844"/>
          </a:xfrm>
          <a:prstGeom prst="rect">
            <a:avLst/>
          </a:prstGeom>
          <a:noFill/>
          <a:ln>
            <a:noFill/>
          </a:ln>
        </p:spPr>
        <p:txBody>
          <a:bodyPr spcFirstLastPara="1" wrap="square" lIns="91417" tIns="45696" rIns="91417" bIns="45696"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86"/>
          <p:cNvSpPr txBox="1">
            <a:spLocks noGrp="1"/>
          </p:cNvSpPr>
          <p:nvPr>
            <p:ph type="sldNum" idx="12"/>
          </p:nvPr>
        </p:nvSpPr>
        <p:spPr>
          <a:xfrm>
            <a:off x="6457950" y="4767264"/>
            <a:ext cx="2057400" cy="273844"/>
          </a:xfrm>
          <a:prstGeom prst="rect">
            <a:avLst/>
          </a:prstGeom>
          <a:noFill/>
          <a:ln>
            <a:noFill/>
          </a:ln>
        </p:spPr>
        <p:txBody>
          <a:bodyPr spcFirstLastPara="1" wrap="square" lIns="91417" tIns="45696" rIns="91417" bIns="45696"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4 Content" type="fourObj">
  <p:cSld name="FOUR_OBJECTS">
    <p:spTree>
      <p:nvGrpSpPr>
        <p:cNvPr id="1" name="Shape 80"/>
        <p:cNvGrpSpPr/>
        <p:nvPr/>
      </p:nvGrpSpPr>
      <p:grpSpPr>
        <a:xfrm>
          <a:off x="0" y="0"/>
          <a:ext cx="0" cy="0"/>
          <a:chOff x="0" y="0"/>
          <a:chExt cx="0" cy="0"/>
        </a:xfrm>
      </p:grpSpPr>
      <p:sp>
        <p:nvSpPr>
          <p:cNvPr id="81" name="Google Shape;81;p87"/>
          <p:cNvSpPr txBox="1">
            <a:spLocks noGrp="1"/>
          </p:cNvSpPr>
          <p:nvPr>
            <p:ph type="title"/>
          </p:nvPr>
        </p:nvSpPr>
        <p:spPr>
          <a:xfrm>
            <a:off x="457200" y="205979"/>
            <a:ext cx="8229600" cy="857250"/>
          </a:xfrm>
          <a:prstGeom prst="rect">
            <a:avLst/>
          </a:prstGeom>
          <a:noFill/>
          <a:ln>
            <a:noFill/>
          </a:ln>
        </p:spPr>
        <p:txBody>
          <a:bodyPr spcFirstLastPara="1" wrap="square" lIns="91417" tIns="45696" rIns="91417" bIns="45696"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87"/>
          <p:cNvSpPr txBox="1">
            <a:spLocks noGrp="1"/>
          </p:cNvSpPr>
          <p:nvPr>
            <p:ph type="body" idx="1"/>
          </p:nvPr>
        </p:nvSpPr>
        <p:spPr>
          <a:xfrm>
            <a:off x="457200" y="1200151"/>
            <a:ext cx="4038600" cy="1628775"/>
          </a:xfrm>
          <a:prstGeom prst="rect">
            <a:avLst/>
          </a:prstGeom>
          <a:noFill/>
          <a:ln>
            <a:noFill/>
          </a:ln>
        </p:spPr>
        <p:txBody>
          <a:bodyPr spcFirstLastPara="1" wrap="square" lIns="91417" tIns="45696" rIns="91417" bIns="45696" anchor="t" anchorCtr="0">
            <a:normAutofit/>
          </a:bodyPr>
          <a:lstStyle>
            <a:lvl1pPr marL="457154" lvl="0" indent="-342866" algn="l">
              <a:lnSpc>
                <a:spcPct val="90000"/>
              </a:lnSpc>
              <a:spcBef>
                <a:spcPts val="750"/>
              </a:spcBef>
              <a:spcAft>
                <a:spcPts val="0"/>
              </a:spcAft>
              <a:buClr>
                <a:schemeClr val="dk1"/>
              </a:buClr>
              <a:buSzPts val="1800"/>
              <a:buChar char="•"/>
              <a:defRPr/>
            </a:lvl1pPr>
            <a:lvl2pPr marL="914310" lvl="1" indent="-342866" algn="l">
              <a:lnSpc>
                <a:spcPct val="90000"/>
              </a:lnSpc>
              <a:spcBef>
                <a:spcPts val="375"/>
              </a:spcBef>
              <a:spcAft>
                <a:spcPts val="0"/>
              </a:spcAft>
              <a:buClr>
                <a:schemeClr val="dk1"/>
              </a:buClr>
              <a:buSzPts val="1800"/>
              <a:buChar char="•"/>
              <a:defRPr/>
            </a:lvl2pPr>
            <a:lvl3pPr marL="1371464" lvl="2" indent="-342866" algn="l">
              <a:lnSpc>
                <a:spcPct val="90000"/>
              </a:lnSpc>
              <a:spcBef>
                <a:spcPts val="375"/>
              </a:spcBef>
              <a:spcAft>
                <a:spcPts val="0"/>
              </a:spcAft>
              <a:buClr>
                <a:schemeClr val="dk1"/>
              </a:buClr>
              <a:buSzPts val="1800"/>
              <a:buChar char="•"/>
              <a:defRPr/>
            </a:lvl3pPr>
            <a:lvl4pPr marL="1828619" lvl="3" indent="-342866" algn="l">
              <a:lnSpc>
                <a:spcPct val="90000"/>
              </a:lnSpc>
              <a:spcBef>
                <a:spcPts val="375"/>
              </a:spcBef>
              <a:spcAft>
                <a:spcPts val="0"/>
              </a:spcAft>
              <a:buClr>
                <a:schemeClr val="dk1"/>
              </a:buClr>
              <a:buSzPts val="1800"/>
              <a:buChar char="•"/>
              <a:defRPr/>
            </a:lvl4pPr>
            <a:lvl5pPr marL="2285772" lvl="4" indent="-342866" algn="l">
              <a:lnSpc>
                <a:spcPct val="90000"/>
              </a:lnSpc>
              <a:spcBef>
                <a:spcPts val="375"/>
              </a:spcBef>
              <a:spcAft>
                <a:spcPts val="0"/>
              </a:spcAft>
              <a:buClr>
                <a:schemeClr val="dk1"/>
              </a:buClr>
              <a:buSzPts val="1800"/>
              <a:buChar char="•"/>
              <a:defRPr/>
            </a:lvl5pPr>
            <a:lvl6pPr marL="2742926" lvl="5" indent="-342866" algn="l">
              <a:lnSpc>
                <a:spcPct val="90000"/>
              </a:lnSpc>
              <a:spcBef>
                <a:spcPts val="375"/>
              </a:spcBef>
              <a:spcAft>
                <a:spcPts val="0"/>
              </a:spcAft>
              <a:buClr>
                <a:schemeClr val="dk1"/>
              </a:buClr>
              <a:buSzPts val="1800"/>
              <a:buChar char="•"/>
              <a:defRPr/>
            </a:lvl6pPr>
            <a:lvl7pPr marL="3200080" lvl="6" indent="-342866" algn="l">
              <a:lnSpc>
                <a:spcPct val="90000"/>
              </a:lnSpc>
              <a:spcBef>
                <a:spcPts val="375"/>
              </a:spcBef>
              <a:spcAft>
                <a:spcPts val="0"/>
              </a:spcAft>
              <a:buClr>
                <a:schemeClr val="dk1"/>
              </a:buClr>
              <a:buSzPts val="1800"/>
              <a:buChar char="•"/>
              <a:defRPr/>
            </a:lvl7pPr>
            <a:lvl8pPr marL="3657235" lvl="7" indent="-342866" algn="l">
              <a:lnSpc>
                <a:spcPct val="90000"/>
              </a:lnSpc>
              <a:spcBef>
                <a:spcPts val="375"/>
              </a:spcBef>
              <a:spcAft>
                <a:spcPts val="0"/>
              </a:spcAft>
              <a:buClr>
                <a:schemeClr val="dk1"/>
              </a:buClr>
              <a:buSzPts val="1800"/>
              <a:buChar char="•"/>
              <a:defRPr/>
            </a:lvl8pPr>
            <a:lvl9pPr marL="4114391" lvl="8" indent="-342866" algn="l">
              <a:lnSpc>
                <a:spcPct val="90000"/>
              </a:lnSpc>
              <a:spcBef>
                <a:spcPts val="375"/>
              </a:spcBef>
              <a:spcAft>
                <a:spcPts val="0"/>
              </a:spcAft>
              <a:buClr>
                <a:schemeClr val="dk1"/>
              </a:buClr>
              <a:buSzPts val="1800"/>
              <a:buChar char="•"/>
              <a:defRPr/>
            </a:lvl9pPr>
          </a:lstStyle>
          <a:p>
            <a:endParaRPr/>
          </a:p>
        </p:txBody>
      </p:sp>
      <p:sp>
        <p:nvSpPr>
          <p:cNvPr id="83" name="Google Shape;83;p87"/>
          <p:cNvSpPr txBox="1">
            <a:spLocks noGrp="1"/>
          </p:cNvSpPr>
          <p:nvPr>
            <p:ph type="body" idx="2"/>
          </p:nvPr>
        </p:nvSpPr>
        <p:spPr>
          <a:xfrm>
            <a:off x="4648200" y="1200151"/>
            <a:ext cx="4038600" cy="1628775"/>
          </a:xfrm>
          <a:prstGeom prst="rect">
            <a:avLst/>
          </a:prstGeom>
          <a:noFill/>
          <a:ln>
            <a:noFill/>
          </a:ln>
        </p:spPr>
        <p:txBody>
          <a:bodyPr spcFirstLastPara="1" wrap="square" lIns="91417" tIns="45696" rIns="91417" bIns="45696" anchor="t" anchorCtr="0">
            <a:normAutofit/>
          </a:bodyPr>
          <a:lstStyle>
            <a:lvl1pPr marL="457154" lvl="0" indent="-342866" algn="l">
              <a:lnSpc>
                <a:spcPct val="90000"/>
              </a:lnSpc>
              <a:spcBef>
                <a:spcPts val="750"/>
              </a:spcBef>
              <a:spcAft>
                <a:spcPts val="0"/>
              </a:spcAft>
              <a:buClr>
                <a:schemeClr val="dk1"/>
              </a:buClr>
              <a:buSzPts val="1800"/>
              <a:buChar char="•"/>
              <a:defRPr/>
            </a:lvl1pPr>
            <a:lvl2pPr marL="914310" lvl="1" indent="-342866" algn="l">
              <a:lnSpc>
                <a:spcPct val="90000"/>
              </a:lnSpc>
              <a:spcBef>
                <a:spcPts val="375"/>
              </a:spcBef>
              <a:spcAft>
                <a:spcPts val="0"/>
              </a:spcAft>
              <a:buClr>
                <a:schemeClr val="dk1"/>
              </a:buClr>
              <a:buSzPts val="1800"/>
              <a:buChar char="•"/>
              <a:defRPr/>
            </a:lvl2pPr>
            <a:lvl3pPr marL="1371464" lvl="2" indent="-342866" algn="l">
              <a:lnSpc>
                <a:spcPct val="90000"/>
              </a:lnSpc>
              <a:spcBef>
                <a:spcPts val="375"/>
              </a:spcBef>
              <a:spcAft>
                <a:spcPts val="0"/>
              </a:spcAft>
              <a:buClr>
                <a:schemeClr val="dk1"/>
              </a:buClr>
              <a:buSzPts val="1800"/>
              <a:buChar char="•"/>
              <a:defRPr/>
            </a:lvl3pPr>
            <a:lvl4pPr marL="1828619" lvl="3" indent="-342866" algn="l">
              <a:lnSpc>
                <a:spcPct val="90000"/>
              </a:lnSpc>
              <a:spcBef>
                <a:spcPts val="375"/>
              </a:spcBef>
              <a:spcAft>
                <a:spcPts val="0"/>
              </a:spcAft>
              <a:buClr>
                <a:schemeClr val="dk1"/>
              </a:buClr>
              <a:buSzPts val="1800"/>
              <a:buChar char="•"/>
              <a:defRPr/>
            </a:lvl4pPr>
            <a:lvl5pPr marL="2285772" lvl="4" indent="-342866" algn="l">
              <a:lnSpc>
                <a:spcPct val="90000"/>
              </a:lnSpc>
              <a:spcBef>
                <a:spcPts val="375"/>
              </a:spcBef>
              <a:spcAft>
                <a:spcPts val="0"/>
              </a:spcAft>
              <a:buClr>
                <a:schemeClr val="dk1"/>
              </a:buClr>
              <a:buSzPts val="1800"/>
              <a:buChar char="•"/>
              <a:defRPr/>
            </a:lvl5pPr>
            <a:lvl6pPr marL="2742926" lvl="5" indent="-342866" algn="l">
              <a:lnSpc>
                <a:spcPct val="90000"/>
              </a:lnSpc>
              <a:spcBef>
                <a:spcPts val="375"/>
              </a:spcBef>
              <a:spcAft>
                <a:spcPts val="0"/>
              </a:spcAft>
              <a:buClr>
                <a:schemeClr val="dk1"/>
              </a:buClr>
              <a:buSzPts val="1800"/>
              <a:buChar char="•"/>
              <a:defRPr/>
            </a:lvl6pPr>
            <a:lvl7pPr marL="3200080" lvl="6" indent="-342866" algn="l">
              <a:lnSpc>
                <a:spcPct val="90000"/>
              </a:lnSpc>
              <a:spcBef>
                <a:spcPts val="375"/>
              </a:spcBef>
              <a:spcAft>
                <a:spcPts val="0"/>
              </a:spcAft>
              <a:buClr>
                <a:schemeClr val="dk1"/>
              </a:buClr>
              <a:buSzPts val="1800"/>
              <a:buChar char="•"/>
              <a:defRPr/>
            </a:lvl7pPr>
            <a:lvl8pPr marL="3657235" lvl="7" indent="-342866" algn="l">
              <a:lnSpc>
                <a:spcPct val="90000"/>
              </a:lnSpc>
              <a:spcBef>
                <a:spcPts val="375"/>
              </a:spcBef>
              <a:spcAft>
                <a:spcPts val="0"/>
              </a:spcAft>
              <a:buClr>
                <a:schemeClr val="dk1"/>
              </a:buClr>
              <a:buSzPts val="1800"/>
              <a:buChar char="•"/>
              <a:defRPr/>
            </a:lvl8pPr>
            <a:lvl9pPr marL="4114391" lvl="8" indent="-342866" algn="l">
              <a:lnSpc>
                <a:spcPct val="90000"/>
              </a:lnSpc>
              <a:spcBef>
                <a:spcPts val="375"/>
              </a:spcBef>
              <a:spcAft>
                <a:spcPts val="0"/>
              </a:spcAft>
              <a:buClr>
                <a:schemeClr val="dk1"/>
              </a:buClr>
              <a:buSzPts val="1800"/>
              <a:buChar char="•"/>
              <a:defRPr/>
            </a:lvl9pPr>
          </a:lstStyle>
          <a:p>
            <a:endParaRPr/>
          </a:p>
        </p:txBody>
      </p:sp>
      <p:sp>
        <p:nvSpPr>
          <p:cNvPr id="84" name="Google Shape;84;p87"/>
          <p:cNvSpPr txBox="1">
            <a:spLocks noGrp="1"/>
          </p:cNvSpPr>
          <p:nvPr>
            <p:ph type="body" idx="3"/>
          </p:nvPr>
        </p:nvSpPr>
        <p:spPr>
          <a:xfrm>
            <a:off x="457200" y="2943227"/>
            <a:ext cx="4038600" cy="1628775"/>
          </a:xfrm>
          <a:prstGeom prst="rect">
            <a:avLst/>
          </a:prstGeom>
          <a:noFill/>
          <a:ln>
            <a:noFill/>
          </a:ln>
        </p:spPr>
        <p:txBody>
          <a:bodyPr spcFirstLastPara="1" wrap="square" lIns="91417" tIns="45696" rIns="91417" bIns="45696" anchor="t" anchorCtr="0">
            <a:normAutofit/>
          </a:bodyPr>
          <a:lstStyle>
            <a:lvl1pPr marL="457154" lvl="0" indent="-342866" algn="l">
              <a:lnSpc>
                <a:spcPct val="90000"/>
              </a:lnSpc>
              <a:spcBef>
                <a:spcPts val="750"/>
              </a:spcBef>
              <a:spcAft>
                <a:spcPts val="0"/>
              </a:spcAft>
              <a:buClr>
                <a:schemeClr val="dk1"/>
              </a:buClr>
              <a:buSzPts val="1800"/>
              <a:buChar char="•"/>
              <a:defRPr/>
            </a:lvl1pPr>
            <a:lvl2pPr marL="914310" lvl="1" indent="-342866" algn="l">
              <a:lnSpc>
                <a:spcPct val="90000"/>
              </a:lnSpc>
              <a:spcBef>
                <a:spcPts val="375"/>
              </a:spcBef>
              <a:spcAft>
                <a:spcPts val="0"/>
              </a:spcAft>
              <a:buClr>
                <a:schemeClr val="dk1"/>
              </a:buClr>
              <a:buSzPts val="1800"/>
              <a:buChar char="•"/>
              <a:defRPr/>
            </a:lvl2pPr>
            <a:lvl3pPr marL="1371464" lvl="2" indent="-342866" algn="l">
              <a:lnSpc>
                <a:spcPct val="90000"/>
              </a:lnSpc>
              <a:spcBef>
                <a:spcPts val="375"/>
              </a:spcBef>
              <a:spcAft>
                <a:spcPts val="0"/>
              </a:spcAft>
              <a:buClr>
                <a:schemeClr val="dk1"/>
              </a:buClr>
              <a:buSzPts val="1800"/>
              <a:buChar char="•"/>
              <a:defRPr/>
            </a:lvl3pPr>
            <a:lvl4pPr marL="1828619" lvl="3" indent="-342866" algn="l">
              <a:lnSpc>
                <a:spcPct val="90000"/>
              </a:lnSpc>
              <a:spcBef>
                <a:spcPts val="375"/>
              </a:spcBef>
              <a:spcAft>
                <a:spcPts val="0"/>
              </a:spcAft>
              <a:buClr>
                <a:schemeClr val="dk1"/>
              </a:buClr>
              <a:buSzPts val="1800"/>
              <a:buChar char="•"/>
              <a:defRPr/>
            </a:lvl4pPr>
            <a:lvl5pPr marL="2285772" lvl="4" indent="-342866" algn="l">
              <a:lnSpc>
                <a:spcPct val="90000"/>
              </a:lnSpc>
              <a:spcBef>
                <a:spcPts val="375"/>
              </a:spcBef>
              <a:spcAft>
                <a:spcPts val="0"/>
              </a:spcAft>
              <a:buClr>
                <a:schemeClr val="dk1"/>
              </a:buClr>
              <a:buSzPts val="1800"/>
              <a:buChar char="•"/>
              <a:defRPr/>
            </a:lvl5pPr>
            <a:lvl6pPr marL="2742926" lvl="5" indent="-342866" algn="l">
              <a:lnSpc>
                <a:spcPct val="90000"/>
              </a:lnSpc>
              <a:spcBef>
                <a:spcPts val="375"/>
              </a:spcBef>
              <a:spcAft>
                <a:spcPts val="0"/>
              </a:spcAft>
              <a:buClr>
                <a:schemeClr val="dk1"/>
              </a:buClr>
              <a:buSzPts val="1800"/>
              <a:buChar char="•"/>
              <a:defRPr/>
            </a:lvl6pPr>
            <a:lvl7pPr marL="3200080" lvl="6" indent="-342866" algn="l">
              <a:lnSpc>
                <a:spcPct val="90000"/>
              </a:lnSpc>
              <a:spcBef>
                <a:spcPts val="375"/>
              </a:spcBef>
              <a:spcAft>
                <a:spcPts val="0"/>
              </a:spcAft>
              <a:buClr>
                <a:schemeClr val="dk1"/>
              </a:buClr>
              <a:buSzPts val="1800"/>
              <a:buChar char="•"/>
              <a:defRPr/>
            </a:lvl7pPr>
            <a:lvl8pPr marL="3657235" lvl="7" indent="-342866" algn="l">
              <a:lnSpc>
                <a:spcPct val="90000"/>
              </a:lnSpc>
              <a:spcBef>
                <a:spcPts val="375"/>
              </a:spcBef>
              <a:spcAft>
                <a:spcPts val="0"/>
              </a:spcAft>
              <a:buClr>
                <a:schemeClr val="dk1"/>
              </a:buClr>
              <a:buSzPts val="1800"/>
              <a:buChar char="•"/>
              <a:defRPr/>
            </a:lvl8pPr>
            <a:lvl9pPr marL="4114391" lvl="8" indent="-342866" algn="l">
              <a:lnSpc>
                <a:spcPct val="90000"/>
              </a:lnSpc>
              <a:spcBef>
                <a:spcPts val="375"/>
              </a:spcBef>
              <a:spcAft>
                <a:spcPts val="0"/>
              </a:spcAft>
              <a:buClr>
                <a:schemeClr val="dk1"/>
              </a:buClr>
              <a:buSzPts val="1800"/>
              <a:buChar char="•"/>
              <a:defRPr/>
            </a:lvl9pPr>
          </a:lstStyle>
          <a:p>
            <a:endParaRPr/>
          </a:p>
        </p:txBody>
      </p:sp>
      <p:sp>
        <p:nvSpPr>
          <p:cNvPr id="85" name="Google Shape;85;p87"/>
          <p:cNvSpPr txBox="1">
            <a:spLocks noGrp="1"/>
          </p:cNvSpPr>
          <p:nvPr>
            <p:ph type="body" idx="4"/>
          </p:nvPr>
        </p:nvSpPr>
        <p:spPr>
          <a:xfrm>
            <a:off x="4648200" y="2943227"/>
            <a:ext cx="4038600" cy="1628775"/>
          </a:xfrm>
          <a:prstGeom prst="rect">
            <a:avLst/>
          </a:prstGeom>
          <a:noFill/>
          <a:ln>
            <a:noFill/>
          </a:ln>
        </p:spPr>
        <p:txBody>
          <a:bodyPr spcFirstLastPara="1" wrap="square" lIns="91417" tIns="45696" rIns="91417" bIns="45696" anchor="t" anchorCtr="0">
            <a:normAutofit/>
          </a:bodyPr>
          <a:lstStyle>
            <a:lvl1pPr marL="457154" lvl="0" indent="-342866" algn="l">
              <a:lnSpc>
                <a:spcPct val="90000"/>
              </a:lnSpc>
              <a:spcBef>
                <a:spcPts val="750"/>
              </a:spcBef>
              <a:spcAft>
                <a:spcPts val="0"/>
              </a:spcAft>
              <a:buClr>
                <a:schemeClr val="dk1"/>
              </a:buClr>
              <a:buSzPts val="1800"/>
              <a:buChar char="•"/>
              <a:defRPr/>
            </a:lvl1pPr>
            <a:lvl2pPr marL="914310" lvl="1" indent="-342866" algn="l">
              <a:lnSpc>
                <a:spcPct val="90000"/>
              </a:lnSpc>
              <a:spcBef>
                <a:spcPts val="375"/>
              </a:spcBef>
              <a:spcAft>
                <a:spcPts val="0"/>
              </a:spcAft>
              <a:buClr>
                <a:schemeClr val="dk1"/>
              </a:buClr>
              <a:buSzPts val="1800"/>
              <a:buChar char="•"/>
              <a:defRPr/>
            </a:lvl2pPr>
            <a:lvl3pPr marL="1371464" lvl="2" indent="-342866" algn="l">
              <a:lnSpc>
                <a:spcPct val="90000"/>
              </a:lnSpc>
              <a:spcBef>
                <a:spcPts val="375"/>
              </a:spcBef>
              <a:spcAft>
                <a:spcPts val="0"/>
              </a:spcAft>
              <a:buClr>
                <a:schemeClr val="dk1"/>
              </a:buClr>
              <a:buSzPts val="1800"/>
              <a:buChar char="•"/>
              <a:defRPr/>
            </a:lvl3pPr>
            <a:lvl4pPr marL="1828619" lvl="3" indent="-342866" algn="l">
              <a:lnSpc>
                <a:spcPct val="90000"/>
              </a:lnSpc>
              <a:spcBef>
                <a:spcPts val="375"/>
              </a:spcBef>
              <a:spcAft>
                <a:spcPts val="0"/>
              </a:spcAft>
              <a:buClr>
                <a:schemeClr val="dk1"/>
              </a:buClr>
              <a:buSzPts val="1800"/>
              <a:buChar char="•"/>
              <a:defRPr/>
            </a:lvl4pPr>
            <a:lvl5pPr marL="2285772" lvl="4" indent="-342866" algn="l">
              <a:lnSpc>
                <a:spcPct val="90000"/>
              </a:lnSpc>
              <a:spcBef>
                <a:spcPts val="375"/>
              </a:spcBef>
              <a:spcAft>
                <a:spcPts val="0"/>
              </a:spcAft>
              <a:buClr>
                <a:schemeClr val="dk1"/>
              </a:buClr>
              <a:buSzPts val="1800"/>
              <a:buChar char="•"/>
              <a:defRPr/>
            </a:lvl5pPr>
            <a:lvl6pPr marL="2742926" lvl="5" indent="-342866" algn="l">
              <a:lnSpc>
                <a:spcPct val="90000"/>
              </a:lnSpc>
              <a:spcBef>
                <a:spcPts val="375"/>
              </a:spcBef>
              <a:spcAft>
                <a:spcPts val="0"/>
              </a:spcAft>
              <a:buClr>
                <a:schemeClr val="dk1"/>
              </a:buClr>
              <a:buSzPts val="1800"/>
              <a:buChar char="•"/>
              <a:defRPr/>
            </a:lvl6pPr>
            <a:lvl7pPr marL="3200080" lvl="6" indent="-342866" algn="l">
              <a:lnSpc>
                <a:spcPct val="90000"/>
              </a:lnSpc>
              <a:spcBef>
                <a:spcPts val="375"/>
              </a:spcBef>
              <a:spcAft>
                <a:spcPts val="0"/>
              </a:spcAft>
              <a:buClr>
                <a:schemeClr val="dk1"/>
              </a:buClr>
              <a:buSzPts val="1800"/>
              <a:buChar char="•"/>
              <a:defRPr/>
            </a:lvl7pPr>
            <a:lvl8pPr marL="3657235" lvl="7" indent="-342866" algn="l">
              <a:lnSpc>
                <a:spcPct val="90000"/>
              </a:lnSpc>
              <a:spcBef>
                <a:spcPts val="375"/>
              </a:spcBef>
              <a:spcAft>
                <a:spcPts val="0"/>
              </a:spcAft>
              <a:buClr>
                <a:schemeClr val="dk1"/>
              </a:buClr>
              <a:buSzPts val="1800"/>
              <a:buChar char="•"/>
              <a:defRPr/>
            </a:lvl8pPr>
            <a:lvl9pPr marL="4114391" lvl="8" indent="-342866" algn="l">
              <a:lnSpc>
                <a:spcPct val="90000"/>
              </a:lnSpc>
              <a:spcBef>
                <a:spcPts val="375"/>
              </a:spcBef>
              <a:spcAft>
                <a:spcPts val="0"/>
              </a:spcAft>
              <a:buClr>
                <a:schemeClr val="dk1"/>
              </a:buClr>
              <a:buSzPts val="1800"/>
              <a:buChar char="•"/>
              <a:defRPr/>
            </a:lvl9pPr>
          </a:lstStyle>
          <a:p>
            <a:endParaRPr/>
          </a:p>
        </p:txBody>
      </p:sp>
      <p:sp>
        <p:nvSpPr>
          <p:cNvPr id="86" name="Google Shape;86;p87"/>
          <p:cNvSpPr txBox="1">
            <a:spLocks noGrp="1"/>
          </p:cNvSpPr>
          <p:nvPr>
            <p:ph type="dt" idx="10"/>
          </p:nvPr>
        </p:nvSpPr>
        <p:spPr>
          <a:xfrm>
            <a:off x="457200" y="4686300"/>
            <a:ext cx="2133600" cy="342900"/>
          </a:xfrm>
          <a:prstGeom prst="rect">
            <a:avLst/>
          </a:prstGeom>
          <a:noFill/>
          <a:ln>
            <a:noFill/>
          </a:ln>
        </p:spPr>
        <p:txBody>
          <a:bodyPr spcFirstLastPara="1" wrap="square" lIns="91417" tIns="45696" rIns="91417" bIns="45696"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87"/>
          <p:cNvSpPr txBox="1">
            <a:spLocks noGrp="1"/>
          </p:cNvSpPr>
          <p:nvPr>
            <p:ph type="ftr" idx="11"/>
          </p:nvPr>
        </p:nvSpPr>
        <p:spPr>
          <a:xfrm>
            <a:off x="3124201" y="4686300"/>
            <a:ext cx="2895600" cy="342900"/>
          </a:xfrm>
          <a:prstGeom prst="rect">
            <a:avLst/>
          </a:prstGeom>
          <a:noFill/>
          <a:ln>
            <a:noFill/>
          </a:ln>
        </p:spPr>
        <p:txBody>
          <a:bodyPr spcFirstLastPara="1" wrap="square" lIns="91417" tIns="45696" rIns="91417" bIns="45696"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87"/>
          <p:cNvSpPr txBox="1">
            <a:spLocks noGrp="1"/>
          </p:cNvSpPr>
          <p:nvPr>
            <p:ph type="sldNum" idx="12"/>
          </p:nvPr>
        </p:nvSpPr>
        <p:spPr>
          <a:xfrm>
            <a:off x="6553200" y="4686300"/>
            <a:ext cx="2133600" cy="342900"/>
          </a:xfrm>
          <a:prstGeom prst="rect">
            <a:avLst/>
          </a:prstGeom>
          <a:noFill/>
          <a:ln>
            <a:noFill/>
          </a:ln>
        </p:spPr>
        <p:txBody>
          <a:bodyPr spcFirstLastPara="1" wrap="square" lIns="91417" tIns="45696" rIns="91417" bIns="45696" anchor="ctr" anchorCtr="0">
            <a:noAutofit/>
          </a:bodyPr>
          <a:lstStyle>
            <a:lvl1pPr marL="0" lvl="0" indent="0" algn="r">
              <a:lnSpc>
                <a:spcPct val="100000"/>
              </a:lnSpc>
              <a:spcBef>
                <a:spcPts val="0"/>
              </a:spcBef>
              <a:spcAft>
                <a:spcPts val="0"/>
              </a:spcAft>
              <a:buNone/>
              <a:defRPr sz="900"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None/>
              <a:defRPr sz="9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None/>
              <a:defRPr sz="9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None/>
              <a:defRPr sz="9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None/>
              <a:defRPr sz="9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None/>
              <a:defRPr sz="9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None/>
              <a:defRPr sz="9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None/>
              <a:defRPr sz="9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None/>
              <a:defRPr sz="9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p:cNvSpPr txBox="1">
            <a:spLocks noGrp="1"/>
          </p:cNvSpPr>
          <p:nvPr>
            <p:ph type="ctrTitle"/>
          </p:nvPr>
        </p:nvSpPr>
        <p:spPr>
          <a:xfrm>
            <a:off x="1143002" y="841771"/>
            <a:ext cx="6858000" cy="1790699"/>
          </a:xfrm>
        </p:spPr>
        <p:txBody>
          <a:bodyPr anchor="b" anchorCtr="1"/>
          <a:lstStyle>
            <a:lvl1pPr algn="ctr">
              <a:defRPr sz="4500"/>
            </a:lvl1pPr>
          </a:lstStyle>
          <a:p>
            <a:pPr lvl="0"/>
            <a:r>
              <a:rPr lang="vi-VN"/>
              <a:t>Bấm để sửa kiểu tiêu đề Bản cái</a:t>
            </a:r>
          </a:p>
        </p:txBody>
      </p:sp>
      <p:sp>
        <p:nvSpPr>
          <p:cNvPr id="3" name="Tiêu đề phụ 2"/>
          <p:cNvSpPr txBox="1">
            <a:spLocks noGrp="1"/>
          </p:cNvSpPr>
          <p:nvPr>
            <p:ph type="subTitle" idx="1"/>
          </p:nvPr>
        </p:nvSpPr>
        <p:spPr>
          <a:xfrm>
            <a:off x="1143002" y="2701530"/>
            <a:ext cx="6858000" cy="1241819"/>
          </a:xfrm>
        </p:spPr>
        <p:txBody>
          <a:bodyPr anchorCtr="1"/>
          <a:lstStyle>
            <a:lvl1pPr marL="0" indent="0" algn="ctr">
              <a:buNone/>
              <a:defRPr sz="1800"/>
            </a:lvl1pPr>
          </a:lstStyle>
          <a:p>
            <a:pPr lvl="0"/>
            <a:r>
              <a:rPr lang="vi-VN"/>
              <a:t>Bấm để chỉnh sửa kiểu tiêu đề phụ của Bản cái</a:t>
            </a:r>
          </a:p>
        </p:txBody>
      </p:sp>
      <p:sp>
        <p:nvSpPr>
          <p:cNvPr id="4" name="Chỗ dành sẵn cho Ngày tháng 3"/>
          <p:cNvSpPr txBox="1">
            <a:spLocks noGrp="1"/>
          </p:cNvSpPr>
          <p:nvPr>
            <p:ph type="dt" sz="half" idx="7"/>
          </p:nvPr>
        </p:nvSpPr>
        <p:spPr/>
        <p:txBody>
          <a:bodyPr/>
          <a:lstStyle>
            <a:lvl1pPr>
              <a:defRPr/>
            </a:lvl1pPr>
          </a:lstStyle>
          <a:p>
            <a:fld id="{8398A4D3-8B2D-400F-8FB6-96B47D24A213}" type="datetime1">
              <a:rPr lang="vi-VN"/>
              <a:pPr/>
              <a:t>14/08/2024</a:t>
            </a:fld>
            <a:endParaRPr/>
          </a:p>
        </p:txBody>
      </p:sp>
      <p:sp>
        <p:nvSpPr>
          <p:cNvPr id="5" name="Chỗ dành sẵn cho Chân trang 4"/>
          <p:cNvSpPr txBox="1">
            <a:spLocks noGrp="1"/>
          </p:cNvSpPr>
          <p:nvPr>
            <p:ph type="ftr" sz="quarter" idx="9"/>
          </p:nvPr>
        </p:nvSpPr>
        <p:spPr/>
        <p:txBody>
          <a:bodyPr/>
          <a:lstStyle>
            <a:lvl1pPr>
              <a:defRPr/>
            </a:lvl1pPr>
          </a:lstStyle>
          <a:p>
            <a:endParaRPr/>
          </a:p>
        </p:txBody>
      </p:sp>
      <p:sp>
        <p:nvSpPr>
          <p:cNvPr id="6" name="Chỗ dành sẵn cho Số hiệu Bản chiếu 5"/>
          <p:cNvSpPr txBox="1">
            <a:spLocks noGrp="1"/>
          </p:cNvSpPr>
          <p:nvPr>
            <p:ph type="sldNum" sz="quarter" idx="8"/>
          </p:nvPr>
        </p:nvSpPr>
        <p:spPr/>
        <p:txBody>
          <a:bodyPr/>
          <a:lstStyle>
            <a:lvl1pPr>
              <a:defRPr/>
            </a:lvl1pPr>
          </a:lstStyle>
          <a:p>
            <a:fld id="{CC6F2701-9C71-417B-90E9-66FE56BB25BD}" type="slidenum">
              <a:rPr/>
              <a:pPr/>
              <a:t>‹#›</a:t>
            </a:fld>
            <a:endParaRPr/>
          </a:p>
        </p:txBody>
      </p:sp>
    </p:spTree>
    <p:extLst>
      <p:ext uri="{BB962C8B-B14F-4D97-AF65-F5344CB8AC3E}">
        <p14:creationId xmlns:p14="http://schemas.microsoft.com/office/powerpoint/2010/main" val="214850113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txBox="1">
            <a:spLocks noGrp="1"/>
          </p:cNvSpPr>
          <p:nvPr>
            <p:ph type="title"/>
          </p:nvPr>
        </p:nvSpPr>
        <p:spPr/>
        <p:txBody>
          <a:bodyPr/>
          <a:lstStyle>
            <a:lvl1pPr>
              <a:defRPr/>
            </a:lvl1pPr>
          </a:lstStyle>
          <a:p>
            <a:pPr lvl="0"/>
            <a:r>
              <a:rPr lang="vi-VN"/>
              <a:t>Bấm để sửa kiểu tiêu đề Bản cái</a:t>
            </a:r>
          </a:p>
        </p:txBody>
      </p:sp>
      <p:sp>
        <p:nvSpPr>
          <p:cNvPr id="3" name="Chỗ dành sẵn cho Nội dung 2"/>
          <p:cNvSpPr txBox="1">
            <a:spLocks noGrp="1"/>
          </p:cNvSpPr>
          <p:nvPr>
            <p:ph idx="1"/>
          </p:nvPr>
        </p:nvSpPr>
        <p:spPr/>
        <p:txBody>
          <a:bodyPr/>
          <a:lstStyle>
            <a:lvl1pPr>
              <a:defRPr/>
            </a:lvl1pPr>
            <a:lvl2pPr>
              <a:defRPr/>
            </a:lvl2pPr>
            <a:lvl3pPr>
              <a:defRPr/>
            </a:lvl3pPr>
            <a:lvl4pPr>
              <a:defRPr/>
            </a:lvl4pPr>
            <a:lvl5pPr>
              <a:defRPr/>
            </a:lvl5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txBox="1">
            <a:spLocks noGrp="1"/>
          </p:cNvSpPr>
          <p:nvPr>
            <p:ph type="dt" sz="half" idx="7"/>
          </p:nvPr>
        </p:nvSpPr>
        <p:spPr/>
        <p:txBody>
          <a:bodyPr/>
          <a:lstStyle>
            <a:lvl1pPr>
              <a:defRPr/>
            </a:lvl1pPr>
          </a:lstStyle>
          <a:p>
            <a:fld id="{DD4FC282-9C64-49C4-AFCF-864BCA77E186}" type="datetime1">
              <a:rPr lang="vi-VN"/>
              <a:pPr/>
              <a:t>14/08/2024</a:t>
            </a:fld>
            <a:endParaRPr/>
          </a:p>
        </p:txBody>
      </p:sp>
      <p:sp>
        <p:nvSpPr>
          <p:cNvPr id="5" name="Chỗ dành sẵn cho Chân trang 4"/>
          <p:cNvSpPr txBox="1">
            <a:spLocks noGrp="1"/>
          </p:cNvSpPr>
          <p:nvPr>
            <p:ph type="ftr" sz="quarter" idx="9"/>
          </p:nvPr>
        </p:nvSpPr>
        <p:spPr/>
        <p:txBody>
          <a:bodyPr/>
          <a:lstStyle>
            <a:lvl1pPr>
              <a:defRPr/>
            </a:lvl1pPr>
          </a:lstStyle>
          <a:p>
            <a:endParaRPr/>
          </a:p>
        </p:txBody>
      </p:sp>
      <p:sp>
        <p:nvSpPr>
          <p:cNvPr id="6" name="Chỗ dành sẵn cho Số hiệu Bản chiếu 5"/>
          <p:cNvSpPr txBox="1">
            <a:spLocks noGrp="1"/>
          </p:cNvSpPr>
          <p:nvPr>
            <p:ph type="sldNum" sz="quarter" idx="8"/>
          </p:nvPr>
        </p:nvSpPr>
        <p:spPr/>
        <p:txBody>
          <a:bodyPr/>
          <a:lstStyle>
            <a:lvl1pPr>
              <a:defRPr/>
            </a:lvl1pPr>
          </a:lstStyle>
          <a:p>
            <a:fld id="{E1D5A47A-0EC7-4DBF-9A3B-2990B2C44057}" type="slidenum">
              <a:rPr/>
              <a:pPr/>
              <a:t>‹#›</a:t>
            </a:fld>
            <a:endParaRPr/>
          </a:p>
        </p:txBody>
      </p:sp>
    </p:spTree>
    <p:extLst>
      <p:ext uri="{BB962C8B-B14F-4D97-AF65-F5344CB8AC3E}">
        <p14:creationId xmlns:p14="http://schemas.microsoft.com/office/powerpoint/2010/main" val="315979458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p:cNvSpPr txBox="1">
            <a:spLocks noGrp="1"/>
          </p:cNvSpPr>
          <p:nvPr>
            <p:ph type="title"/>
          </p:nvPr>
        </p:nvSpPr>
        <p:spPr>
          <a:xfrm>
            <a:off x="623885" y="1282302"/>
            <a:ext cx="7886700" cy="2139551"/>
          </a:xfrm>
        </p:spPr>
        <p:txBody>
          <a:bodyPr anchor="b"/>
          <a:lstStyle>
            <a:lvl1pPr>
              <a:defRPr sz="4500"/>
            </a:lvl1pPr>
          </a:lstStyle>
          <a:p>
            <a:pPr lvl="0"/>
            <a:r>
              <a:rPr lang="vi-VN"/>
              <a:t>Bấm để sửa kiểu tiêu đề Bản cái</a:t>
            </a:r>
          </a:p>
        </p:txBody>
      </p:sp>
      <p:sp>
        <p:nvSpPr>
          <p:cNvPr id="3" name="Chỗ dành sẵn cho Văn bản 2"/>
          <p:cNvSpPr txBox="1">
            <a:spLocks noGrp="1"/>
          </p:cNvSpPr>
          <p:nvPr>
            <p:ph type="body" idx="1"/>
          </p:nvPr>
        </p:nvSpPr>
        <p:spPr>
          <a:xfrm>
            <a:off x="623885" y="3442099"/>
            <a:ext cx="7886700" cy="1125137"/>
          </a:xfrm>
        </p:spPr>
        <p:txBody>
          <a:bodyPr/>
          <a:lstStyle>
            <a:lvl1pPr marL="0" indent="0">
              <a:buNone/>
              <a:defRPr sz="1800">
                <a:solidFill>
                  <a:srgbClr val="898989"/>
                </a:solidFill>
              </a:defRPr>
            </a:lvl1pPr>
          </a:lstStyle>
          <a:p>
            <a:pPr lvl="0"/>
            <a:r>
              <a:rPr lang="vi-VN"/>
              <a:t>Bấm để chỉnh sửa kiểu văn bản của Bản cái</a:t>
            </a:r>
          </a:p>
        </p:txBody>
      </p:sp>
      <p:sp>
        <p:nvSpPr>
          <p:cNvPr id="4" name="Chỗ dành sẵn cho Ngày tháng 3"/>
          <p:cNvSpPr txBox="1">
            <a:spLocks noGrp="1"/>
          </p:cNvSpPr>
          <p:nvPr>
            <p:ph type="dt" sz="half" idx="7"/>
          </p:nvPr>
        </p:nvSpPr>
        <p:spPr/>
        <p:txBody>
          <a:bodyPr/>
          <a:lstStyle>
            <a:lvl1pPr>
              <a:defRPr/>
            </a:lvl1pPr>
          </a:lstStyle>
          <a:p>
            <a:fld id="{3F5223CF-8F4E-4AAF-B585-1AF28BC5D16C}" type="datetime1">
              <a:rPr lang="vi-VN"/>
              <a:pPr/>
              <a:t>14/08/2024</a:t>
            </a:fld>
            <a:endParaRPr/>
          </a:p>
        </p:txBody>
      </p:sp>
      <p:sp>
        <p:nvSpPr>
          <p:cNvPr id="5" name="Chỗ dành sẵn cho Chân trang 4"/>
          <p:cNvSpPr txBox="1">
            <a:spLocks noGrp="1"/>
          </p:cNvSpPr>
          <p:nvPr>
            <p:ph type="ftr" sz="quarter" idx="9"/>
          </p:nvPr>
        </p:nvSpPr>
        <p:spPr/>
        <p:txBody>
          <a:bodyPr/>
          <a:lstStyle>
            <a:lvl1pPr>
              <a:defRPr/>
            </a:lvl1pPr>
          </a:lstStyle>
          <a:p>
            <a:endParaRPr/>
          </a:p>
        </p:txBody>
      </p:sp>
      <p:sp>
        <p:nvSpPr>
          <p:cNvPr id="6" name="Chỗ dành sẵn cho Số hiệu Bản chiếu 5"/>
          <p:cNvSpPr txBox="1">
            <a:spLocks noGrp="1"/>
          </p:cNvSpPr>
          <p:nvPr>
            <p:ph type="sldNum" sz="quarter" idx="8"/>
          </p:nvPr>
        </p:nvSpPr>
        <p:spPr/>
        <p:txBody>
          <a:bodyPr/>
          <a:lstStyle>
            <a:lvl1pPr>
              <a:defRPr/>
            </a:lvl1pPr>
          </a:lstStyle>
          <a:p>
            <a:fld id="{B06D955A-F3D1-4898-A011-CF817CCD04C4}" type="slidenum">
              <a:rPr/>
              <a:pPr/>
              <a:t>‹#›</a:t>
            </a:fld>
            <a:endParaRPr/>
          </a:p>
        </p:txBody>
      </p:sp>
    </p:spTree>
    <p:extLst>
      <p:ext uri="{BB962C8B-B14F-4D97-AF65-F5344CB8AC3E}">
        <p14:creationId xmlns:p14="http://schemas.microsoft.com/office/powerpoint/2010/main" val="631149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txBox="1">
            <a:spLocks noGrp="1"/>
          </p:cNvSpPr>
          <p:nvPr>
            <p:ph type="title"/>
          </p:nvPr>
        </p:nvSpPr>
        <p:spPr/>
        <p:txBody>
          <a:bodyPr/>
          <a:lstStyle>
            <a:lvl1pPr>
              <a:defRPr/>
            </a:lvl1pPr>
          </a:lstStyle>
          <a:p>
            <a:pPr lvl="0"/>
            <a:r>
              <a:rPr lang="vi-VN"/>
              <a:t>Bấm để sửa kiểu tiêu đề Bản cái</a:t>
            </a:r>
          </a:p>
        </p:txBody>
      </p:sp>
      <p:sp>
        <p:nvSpPr>
          <p:cNvPr id="3" name="Chỗ dành sẵn cho Nội dung 2"/>
          <p:cNvSpPr txBox="1">
            <a:spLocks noGrp="1"/>
          </p:cNvSpPr>
          <p:nvPr>
            <p:ph idx="1"/>
          </p:nvPr>
        </p:nvSpPr>
        <p:spPr>
          <a:xfrm>
            <a:off x="628653" y="1369220"/>
            <a:ext cx="3886202" cy="3263502"/>
          </a:xfrm>
        </p:spPr>
        <p:txBody>
          <a:bodyPr/>
          <a:lstStyle>
            <a:lvl1pPr>
              <a:defRPr/>
            </a:lvl1pPr>
            <a:lvl2pPr>
              <a:defRPr/>
            </a:lvl2pPr>
            <a:lvl3pPr>
              <a:defRPr/>
            </a:lvl3pPr>
            <a:lvl4pPr>
              <a:defRPr/>
            </a:lvl4pPr>
            <a:lvl5pPr>
              <a:defRPr/>
            </a:lvl5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p:cNvSpPr txBox="1">
            <a:spLocks noGrp="1"/>
          </p:cNvSpPr>
          <p:nvPr>
            <p:ph idx="2"/>
          </p:nvPr>
        </p:nvSpPr>
        <p:spPr>
          <a:xfrm>
            <a:off x="4629151" y="1369220"/>
            <a:ext cx="3886202" cy="3263502"/>
          </a:xfrm>
        </p:spPr>
        <p:txBody>
          <a:bodyPr/>
          <a:lstStyle>
            <a:lvl1pPr>
              <a:defRPr/>
            </a:lvl1pPr>
            <a:lvl2pPr>
              <a:defRPr/>
            </a:lvl2pPr>
            <a:lvl3pPr>
              <a:defRPr/>
            </a:lvl3pPr>
            <a:lvl4pPr>
              <a:defRPr/>
            </a:lvl4pPr>
            <a:lvl5pPr>
              <a:defRPr/>
            </a:lvl5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p:cNvSpPr txBox="1">
            <a:spLocks noGrp="1"/>
          </p:cNvSpPr>
          <p:nvPr>
            <p:ph type="dt" sz="half" idx="7"/>
          </p:nvPr>
        </p:nvSpPr>
        <p:spPr/>
        <p:txBody>
          <a:bodyPr/>
          <a:lstStyle>
            <a:lvl1pPr>
              <a:defRPr/>
            </a:lvl1pPr>
          </a:lstStyle>
          <a:p>
            <a:fld id="{CD6D893C-06F8-4DF6-ADE1-04928EB5CBE7}" type="datetime1">
              <a:rPr lang="vi-VN"/>
              <a:pPr/>
              <a:t>14/08/2024</a:t>
            </a:fld>
            <a:endParaRPr/>
          </a:p>
        </p:txBody>
      </p:sp>
      <p:sp>
        <p:nvSpPr>
          <p:cNvPr id="6" name="Chỗ dành sẵn cho Chân trang 5"/>
          <p:cNvSpPr txBox="1">
            <a:spLocks noGrp="1"/>
          </p:cNvSpPr>
          <p:nvPr>
            <p:ph type="ftr" sz="quarter" idx="9"/>
          </p:nvPr>
        </p:nvSpPr>
        <p:spPr/>
        <p:txBody>
          <a:bodyPr/>
          <a:lstStyle>
            <a:lvl1pPr>
              <a:defRPr/>
            </a:lvl1pPr>
          </a:lstStyle>
          <a:p>
            <a:endParaRPr/>
          </a:p>
        </p:txBody>
      </p:sp>
      <p:sp>
        <p:nvSpPr>
          <p:cNvPr id="7" name="Chỗ dành sẵn cho Số hiệu Bản chiếu 6"/>
          <p:cNvSpPr txBox="1">
            <a:spLocks noGrp="1"/>
          </p:cNvSpPr>
          <p:nvPr>
            <p:ph type="sldNum" sz="quarter" idx="8"/>
          </p:nvPr>
        </p:nvSpPr>
        <p:spPr/>
        <p:txBody>
          <a:bodyPr/>
          <a:lstStyle>
            <a:lvl1pPr>
              <a:defRPr/>
            </a:lvl1pPr>
          </a:lstStyle>
          <a:p>
            <a:fld id="{7F8A39EF-0390-4290-A1BF-A48D8B8B0FBB}" type="slidenum">
              <a:rPr/>
              <a:pPr/>
              <a:t>‹#›</a:t>
            </a:fld>
            <a:endParaRPr/>
          </a:p>
        </p:txBody>
      </p:sp>
    </p:spTree>
    <p:extLst>
      <p:ext uri="{BB962C8B-B14F-4D97-AF65-F5344CB8AC3E}">
        <p14:creationId xmlns:p14="http://schemas.microsoft.com/office/powerpoint/2010/main" val="194963296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p:cNvSpPr txBox="1">
            <a:spLocks noGrp="1"/>
          </p:cNvSpPr>
          <p:nvPr>
            <p:ph type="title"/>
          </p:nvPr>
        </p:nvSpPr>
        <p:spPr>
          <a:xfrm>
            <a:off x="629838" y="273847"/>
            <a:ext cx="7886700" cy="994169"/>
          </a:xfrm>
        </p:spPr>
        <p:txBody>
          <a:bodyPr/>
          <a:lstStyle>
            <a:lvl1pPr>
              <a:defRPr/>
            </a:lvl1pPr>
          </a:lstStyle>
          <a:p>
            <a:pPr lvl="0"/>
            <a:r>
              <a:rPr lang="vi-VN"/>
              <a:t>Bấm để sửa kiểu tiêu đề Bản cái</a:t>
            </a:r>
          </a:p>
        </p:txBody>
      </p:sp>
      <p:sp>
        <p:nvSpPr>
          <p:cNvPr id="3" name="Chỗ dành sẵn cho Văn bản 2"/>
          <p:cNvSpPr txBox="1">
            <a:spLocks noGrp="1"/>
          </p:cNvSpPr>
          <p:nvPr>
            <p:ph type="body" idx="1"/>
          </p:nvPr>
        </p:nvSpPr>
        <p:spPr>
          <a:xfrm>
            <a:off x="629838" y="1260870"/>
            <a:ext cx="3868337" cy="617933"/>
          </a:xfrm>
        </p:spPr>
        <p:txBody>
          <a:bodyPr anchor="b"/>
          <a:lstStyle>
            <a:lvl1pPr marL="0" indent="0">
              <a:buNone/>
              <a:defRPr sz="1800" b="1"/>
            </a:lvl1pPr>
          </a:lstStyle>
          <a:p>
            <a:pPr lvl="0"/>
            <a:r>
              <a:rPr lang="vi-VN"/>
              <a:t>Bấm để chỉnh sửa kiểu văn bản của Bản cái</a:t>
            </a:r>
          </a:p>
        </p:txBody>
      </p:sp>
      <p:sp>
        <p:nvSpPr>
          <p:cNvPr id="4" name="Chỗ dành sẵn cho Nội dung 3"/>
          <p:cNvSpPr txBox="1">
            <a:spLocks noGrp="1"/>
          </p:cNvSpPr>
          <p:nvPr>
            <p:ph idx="2"/>
          </p:nvPr>
        </p:nvSpPr>
        <p:spPr>
          <a:xfrm>
            <a:off x="629838" y="1878804"/>
            <a:ext cx="3868337" cy="2763437"/>
          </a:xfrm>
        </p:spPr>
        <p:txBody>
          <a:bodyPr/>
          <a:lstStyle>
            <a:lvl1pPr>
              <a:defRPr/>
            </a:lvl1pPr>
            <a:lvl2pPr>
              <a:defRPr/>
            </a:lvl2pPr>
            <a:lvl3pPr>
              <a:defRPr/>
            </a:lvl3pPr>
            <a:lvl4pPr>
              <a:defRPr/>
            </a:lvl4pPr>
            <a:lvl5pPr>
              <a:defRPr/>
            </a:lvl5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p:cNvSpPr txBox="1">
            <a:spLocks noGrp="1"/>
          </p:cNvSpPr>
          <p:nvPr>
            <p:ph type="body" idx="3"/>
          </p:nvPr>
        </p:nvSpPr>
        <p:spPr>
          <a:xfrm>
            <a:off x="4629150" y="1260870"/>
            <a:ext cx="3887388" cy="617933"/>
          </a:xfrm>
        </p:spPr>
        <p:txBody>
          <a:bodyPr anchor="b"/>
          <a:lstStyle>
            <a:lvl1pPr marL="0" indent="0">
              <a:buNone/>
              <a:defRPr sz="1800" b="1"/>
            </a:lvl1pPr>
          </a:lstStyle>
          <a:p>
            <a:pPr lvl="0"/>
            <a:r>
              <a:rPr lang="vi-VN"/>
              <a:t>Bấm để chỉnh sửa kiểu văn bản của Bản cái</a:t>
            </a:r>
          </a:p>
        </p:txBody>
      </p:sp>
      <p:sp>
        <p:nvSpPr>
          <p:cNvPr id="6" name="Chỗ dành sẵn cho Nội dung 5"/>
          <p:cNvSpPr txBox="1">
            <a:spLocks noGrp="1"/>
          </p:cNvSpPr>
          <p:nvPr>
            <p:ph idx="4"/>
          </p:nvPr>
        </p:nvSpPr>
        <p:spPr>
          <a:xfrm>
            <a:off x="4629150" y="1878804"/>
            <a:ext cx="3887388" cy="2763437"/>
          </a:xfrm>
        </p:spPr>
        <p:txBody>
          <a:bodyPr/>
          <a:lstStyle>
            <a:lvl1pPr>
              <a:defRPr/>
            </a:lvl1pPr>
            <a:lvl2pPr>
              <a:defRPr/>
            </a:lvl2pPr>
            <a:lvl3pPr>
              <a:defRPr/>
            </a:lvl3pPr>
            <a:lvl4pPr>
              <a:defRPr/>
            </a:lvl4pPr>
            <a:lvl5pPr>
              <a:defRPr/>
            </a:lvl5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p:cNvSpPr txBox="1">
            <a:spLocks noGrp="1"/>
          </p:cNvSpPr>
          <p:nvPr>
            <p:ph type="dt" sz="half" idx="7"/>
          </p:nvPr>
        </p:nvSpPr>
        <p:spPr/>
        <p:txBody>
          <a:bodyPr/>
          <a:lstStyle>
            <a:lvl1pPr>
              <a:defRPr/>
            </a:lvl1pPr>
          </a:lstStyle>
          <a:p>
            <a:fld id="{D5C66961-A2CB-4EA4-B3CE-231B62D8746A}" type="datetime1">
              <a:rPr lang="vi-VN"/>
              <a:pPr/>
              <a:t>14/08/2024</a:t>
            </a:fld>
            <a:endParaRPr/>
          </a:p>
        </p:txBody>
      </p:sp>
      <p:sp>
        <p:nvSpPr>
          <p:cNvPr id="8" name="Chỗ dành sẵn cho Chân trang 7"/>
          <p:cNvSpPr txBox="1">
            <a:spLocks noGrp="1"/>
          </p:cNvSpPr>
          <p:nvPr>
            <p:ph type="ftr" sz="quarter" idx="9"/>
          </p:nvPr>
        </p:nvSpPr>
        <p:spPr/>
        <p:txBody>
          <a:bodyPr/>
          <a:lstStyle>
            <a:lvl1pPr>
              <a:defRPr/>
            </a:lvl1pPr>
          </a:lstStyle>
          <a:p>
            <a:endParaRPr/>
          </a:p>
        </p:txBody>
      </p:sp>
      <p:sp>
        <p:nvSpPr>
          <p:cNvPr id="9" name="Chỗ dành sẵn cho Số hiệu Bản chiếu 8"/>
          <p:cNvSpPr txBox="1">
            <a:spLocks noGrp="1"/>
          </p:cNvSpPr>
          <p:nvPr>
            <p:ph type="sldNum" sz="quarter" idx="8"/>
          </p:nvPr>
        </p:nvSpPr>
        <p:spPr/>
        <p:txBody>
          <a:bodyPr/>
          <a:lstStyle>
            <a:lvl1pPr>
              <a:defRPr/>
            </a:lvl1pPr>
          </a:lstStyle>
          <a:p>
            <a:fld id="{53B5A17E-B9B5-45E8-9DF4-7D45111844E5}" type="slidenum">
              <a:rPr/>
              <a:pPr/>
              <a:t>‹#›</a:t>
            </a:fld>
            <a:endParaRPr/>
          </a:p>
        </p:txBody>
      </p:sp>
    </p:spTree>
    <p:extLst>
      <p:ext uri="{BB962C8B-B14F-4D97-AF65-F5344CB8AC3E}">
        <p14:creationId xmlns:p14="http://schemas.microsoft.com/office/powerpoint/2010/main" val="1083244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txBox="1">
            <a:spLocks noGrp="1"/>
          </p:cNvSpPr>
          <p:nvPr>
            <p:ph type="title"/>
          </p:nvPr>
        </p:nvSpPr>
        <p:spPr/>
        <p:txBody>
          <a:bodyPr/>
          <a:lstStyle>
            <a:lvl1pPr>
              <a:defRPr/>
            </a:lvl1pPr>
          </a:lstStyle>
          <a:p>
            <a:pPr lvl="0"/>
            <a:r>
              <a:rPr lang="vi-VN"/>
              <a:t>Bấm để sửa kiểu tiêu đề Bản cái</a:t>
            </a:r>
          </a:p>
        </p:txBody>
      </p:sp>
      <p:sp>
        <p:nvSpPr>
          <p:cNvPr id="3" name="Chỗ dành sẵn cho Ngày tháng 2"/>
          <p:cNvSpPr txBox="1">
            <a:spLocks noGrp="1"/>
          </p:cNvSpPr>
          <p:nvPr>
            <p:ph type="dt" sz="half" idx="7"/>
          </p:nvPr>
        </p:nvSpPr>
        <p:spPr/>
        <p:txBody>
          <a:bodyPr/>
          <a:lstStyle>
            <a:lvl1pPr>
              <a:defRPr/>
            </a:lvl1pPr>
          </a:lstStyle>
          <a:p>
            <a:fld id="{4ADA983B-298A-42D6-A238-93A4C9C0EE65}" type="datetime1">
              <a:rPr lang="vi-VN"/>
              <a:pPr/>
              <a:t>14/08/2024</a:t>
            </a:fld>
            <a:endParaRPr/>
          </a:p>
        </p:txBody>
      </p:sp>
      <p:sp>
        <p:nvSpPr>
          <p:cNvPr id="4" name="Chỗ dành sẵn cho Chân trang 3"/>
          <p:cNvSpPr txBox="1">
            <a:spLocks noGrp="1"/>
          </p:cNvSpPr>
          <p:nvPr>
            <p:ph type="ftr" sz="quarter" idx="9"/>
          </p:nvPr>
        </p:nvSpPr>
        <p:spPr/>
        <p:txBody>
          <a:bodyPr/>
          <a:lstStyle>
            <a:lvl1pPr>
              <a:defRPr/>
            </a:lvl1pPr>
          </a:lstStyle>
          <a:p>
            <a:endParaRPr/>
          </a:p>
        </p:txBody>
      </p:sp>
      <p:sp>
        <p:nvSpPr>
          <p:cNvPr id="5" name="Chỗ dành sẵn cho Số hiệu Bản chiếu 4"/>
          <p:cNvSpPr txBox="1">
            <a:spLocks noGrp="1"/>
          </p:cNvSpPr>
          <p:nvPr>
            <p:ph type="sldNum" sz="quarter" idx="8"/>
          </p:nvPr>
        </p:nvSpPr>
        <p:spPr/>
        <p:txBody>
          <a:bodyPr/>
          <a:lstStyle>
            <a:lvl1pPr>
              <a:defRPr/>
            </a:lvl1pPr>
          </a:lstStyle>
          <a:p>
            <a:fld id="{C4179773-7B58-4140-8C8C-BA6CE263F6AB}" type="slidenum">
              <a:rPr/>
              <a:pPr/>
              <a:t>‹#›</a:t>
            </a:fld>
            <a:endParaRPr/>
          </a:p>
        </p:txBody>
      </p:sp>
    </p:spTree>
    <p:extLst>
      <p:ext uri="{BB962C8B-B14F-4D97-AF65-F5344CB8AC3E}">
        <p14:creationId xmlns:p14="http://schemas.microsoft.com/office/powerpoint/2010/main" val="1288723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p:cNvSpPr txBox="1">
            <a:spLocks noGrp="1"/>
          </p:cNvSpPr>
          <p:nvPr>
            <p:ph type="dt" sz="half" idx="7"/>
          </p:nvPr>
        </p:nvSpPr>
        <p:spPr/>
        <p:txBody>
          <a:bodyPr/>
          <a:lstStyle>
            <a:lvl1pPr>
              <a:defRPr/>
            </a:lvl1pPr>
          </a:lstStyle>
          <a:p>
            <a:fld id="{297E8D74-C53C-40C8-82E2-427CD5B17BDF}" type="datetime1">
              <a:rPr lang="vi-VN"/>
              <a:pPr/>
              <a:t>14/08/2024</a:t>
            </a:fld>
            <a:endParaRPr/>
          </a:p>
        </p:txBody>
      </p:sp>
      <p:sp>
        <p:nvSpPr>
          <p:cNvPr id="3" name="Chỗ dành sẵn cho Chân trang 2"/>
          <p:cNvSpPr txBox="1">
            <a:spLocks noGrp="1"/>
          </p:cNvSpPr>
          <p:nvPr>
            <p:ph type="ftr" sz="quarter" idx="9"/>
          </p:nvPr>
        </p:nvSpPr>
        <p:spPr/>
        <p:txBody>
          <a:bodyPr/>
          <a:lstStyle>
            <a:lvl1pPr>
              <a:defRPr/>
            </a:lvl1pPr>
          </a:lstStyle>
          <a:p>
            <a:endParaRPr/>
          </a:p>
        </p:txBody>
      </p:sp>
      <p:sp>
        <p:nvSpPr>
          <p:cNvPr id="4" name="Chỗ dành sẵn cho Số hiệu Bản chiếu 3"/>
          <p:cNvSpPr txBox="1">
            <a:spLocks noGrp="1"/>
          </p:cNvSpPr>
          <p:nvPr>
            <p:ph type="sldNum" sz="quarter" idx="8"/>
          </p:nvPr>
        </p:nvSpPr>
        <p:spPr/>
        <p:txBody>
          <a:bodyPr/>
          <a:lstStyle>
            <a:lvl1pPr>
              <a:defRPr/>
            </a:lvl1pPr>
          </a:lstStyle>
          <a:p>
            <a:fld id="{F54DCE50-B24A-4A35-9AAA-55D150987ACE}" type="slidenum">
              <a:rPr/>
              <a:pPr/>
              <a:t>‹#›</a:t>
            </a:fld>
            <a:endParaRPr/>
          </a:p>
        </p:txBody>
      </p:sp>
    </p:spTree>
    <p:extLst>
      <p:ext uri="{BB962C8B-B14F-4D97-AF65-F5344CB8AC3E}">
        <p14:creationId xmlns:p14="http://schemas.microsoft.com/office/powerpoint/2010/main" val="1168043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77"/>
          <p:cNvSpPr txBox="1">
            <a:spLocks noGrp="1"/>
          </p:cNvSpPr>
          <p:nvPr>
            <p:ph type="ctrTitle"/>
          </p:nvPr>
        </p:nvSpPr>
        <p:spPr>
          <a:xfrm>
            <a:off x="1143000" y="841773"/>
            <a:ext cx="6858000" cy="1790700"/>
          </a:xfrm>
          <a:prstGeom prst="rect">
            <a:avLst/>
          </a:prstGeom>
          <a:noFill/>
          <a:ln>
            <a:noFill/>
          </a:ln>
        </p:spPr>
        <p:txBody>
          <a:bodyPr spcFirstLastPara="1" wrap="square" lIns="91417" tIns="45696" rIns="91417" bIns="45696"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7"/>
          <p:cNvSpPr txBox="1">
            <a:spLocks noGrp="1"/>
          </p:cNvSpPr>
          <p:nvPr>
            <p:ph type="subTitle" idx="1"/>
          </p:nvPr>
        </p:nvSpPr>
        <p:spPr>
          <a:xfrm>
            <a:off x="1143000" y="2701528"/>
            <a:ext cx="6858000" cy="1241822"/>
          </a:xfrm>
          <a:prstGeom prst="rect">
            <a:avLst/>
          </a:prstGeom>
          <a:noFill/>
          <a:ln>
            <a:noFill/>
          </a:ln>
        </p:spPr>
        <p:txBody>
          <a:bodyPr spcFirstLastPara="1" wrap="square" lIns="91417" tIns="45696" rIns="91417" bIns="45696"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40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77"/>
          <p:cNvSpPr txBox="1">
            <a:spLocks noGrp="1"/>
          </p:cNvSpPr>
          <p:nvPr>
            <p:ph type="dt" idx="10"/>
          </p:nvPr>
        </p:nvSpPr>
        <p:spPr>
          <a:xfrm>
            <a:off x="628650" y="4767264"/>
            <a:ext cx="2057400" cy="273844"/>
          </a:xfrm>
          <a:prstGeom prst="rect">
            <a:avLst/>
          </a:prstGeom>
          <a:noFill/>
          <a:ln>
            <a:noFill/>
          </a:ln>
        </p:spPr>
        <p:txBody>
          <a:bodyPr spcFirstLastPara="1" wrap="square" lIns="91417" tIns="45696" rIns="91417" bIns="45696"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7"/>
          <p:cNvSpPr txBox="1">
            <a:spLocks noGrp="1"/>
          </p:cNvSpPr>
          <p:nvPr>
            <p:ph type="ftr" idx="11"/>
          </p:nvPr>
        </p:nvSpPr>
        <p:spPr>
          <a:xfrm>
            <a:off x="3028950" y="4767264"/>
            <a:ext cx="3086100" cy="273844"/>
          </a:xfrm>
          <a:prstGeom prst="rect">
            <a:avLst/>
          </a:prstGeom>
          <a:noFill/>
          <a:ln>
            <a:noFill/>
          </a:ln>
        </p:spPr>
        <p:txBody>
          <a:bodyPr spcFirstLastPara="1" wrap="square" lIns="91417" tIns="45696" rIns="91417" bIns="45696"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7"/>
          <p:cNvSpPr txBox="1">
            <a:spLocks noGrp="1"/>
          </p:cNvSpPr>
          <p:nvPr>
            <p:ph type="sldNum" idx="12"/>
          </p:nvPr>
        </p:nvSpPr>
        <p:spPr>
          <a:xfrm>
            <a:off x="6457950" y="4767264"/>
            <a:ext cx="2057400" cy="273844"/>
          </a:xfrm>
          <a:prstGeom prst="rect">
            <a:avLst/>
          </a:prstGeom>
          <a:noFill/>
          <a:ln>
            <a:noFill/>
          </a:ln>
        </p:spPr>
        <p:txBody>
          <a:bodyPr spcFirstLastPara="1" wrap="square" lIns="91417" tIns="45696" rIns="91417" bIns="45696"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p:cNvSpPr txBox="1">
            <a:spLocks noGrp="1"/>
          </p:cNvSpPr>
          <p:nvPr>
            <p:ph type="title"/>
          </p:nvPr>
        </p:nvSpPr>
        <p:spPr>
          <a:xfrm>
            <a:off x="629838" y="342900"/>
            <a:ext cx="2949180" cy="1200150"/>
          </a:xfrm>
        </p:spPr>
        <p:txBody>
          <a:bodyPr anchor="b"/>
          <a:lstStyle>
            <a:lvl1pPr>
              <a:defRPr sz="2400"/>
            </a:lvl1pPr>
          </a:lstStyle>
          <a:p>
            <a:pPr lvl="0"/>
            <a:r>
              <a:rPr lang="vi-VN"/>
              <a:t>Bấm để sửa kiểu tiêu đề Bản cái</a:t>
            </a:r>
          </a:p>
        </p:txBody>
      </p:sp>
      <p:sp>
        <p:nvSpPr>
          <p:cNvPr id="3" name="Chỗ dành sẵn cho Nội dung 2"/>
          <p:cNvSpPr txBox="1">
            <a:spLocks noGrp="1"/>
          </p:cNvSpPr>
          <p:nvPr>
            <p:ph idx="1"/>
          </p:nvPr>
        </p:nvSpPr>
        <p:spPr>
          <a:xfrm>
            <a:off x="3887388" y="740568"/>
            <a:ext cx="4629150" cy="3655217"/>
          </a:xfrm>
        </p:spPr>
        <p:txBody>
          <a:bodyPr/>
          <a:lstStyle>
            <a:lvl1pPr>
              <a:defRPr sz="2400"/>
            </a:lvl1pPr>
            <a:lvl2pPr>
              <a:defRPr sz="2100"/>
            </a:lvl2pPr>
            <a:lvl3pPr>
              <a:defRPr sz="1800"/>
            </a:lvl3pPr>
            <a:lvl4pPr>
              <a:defRPr sz="1500"/>
            </a:lvl4pPr>
            <a:lvl5pPr>
              <a:defRPr sz="1500"/>
            </a:lvl5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p:cNvSpPr txBox="1">
            <a:spLocks noGrp="1"/>
          </p:cNvSpPr>
          <p:nvPr>
            <p:ph type="body" idx="2"/>
          </p:nvPr>
        </p:nvSpPr>
        <p:spPr>
          <a:xfrm>
            <a:off x="629838" y="1543050"/>
            <a:ext cx="2949180" cy="2858688"/>
          </a:xfrm>
        </p:spPr>
        <p:txBody>
          <a:bodyPr/>
          <a:lstStyle>
            <a:lvl1pPr marL="0" indent="0">
              <a:buNone/>
              <a:defRPr sz="1200"/>
            </a:lvl1pPr>
          </a:lstStyle>
          <a:p>
            <a:pPr lvl="0"/>
            <a:r>
              <a:rPr lang="vi-VN"/>
              <a:t>Bấm để chỉnh sửa kiểu văn bản của Bản cái</a:t>
            </a:r>
          </a:p>
        </p:txBody>
      </p:sp>
      <p:sp>
        <p:nvSpPr>
          <p:cNvPr id="5" name="Chỗ dành sẵn cho Ngày tháng 4"/>
          <p:cNvSpPr txBox="1">
            <a:spLocks noGrp="1"/>
          </p:cNvSpPr>
          <p:nvPr>
            <p:ph type="dt" sz="half" idx="7"/>
          </p:nvPr>
        </p:nvSpPr>
        <p:spPr/>
        <p:txBody>
          <a:bodyPr/>
          <a:lstStyle>
            <a:lvl1pPr>
              <a:defRPr/>
            </a:lvl1pPr>
          </a:lstStyle>
          <a:p>
            <a:fld id="{B71CFBF0-D966-4542-BF60-244B3B7CB114}" type="datetime1">
              <a:rPr lang="vi-VN"/>
              <a:pPr/>
              <a:t>14/08/2024</a:t>
            </a:fld>
            <a:endParaRPr/>
          </a:p>
        </p:txBody>
      </p:sp>
      <p:sp>
        <p:nvSpPr>
          <p:cNvPr id="6" name="Chỗ dành sẵn cho Chân trang 5"/>
          <p:cNvSpPr txBox="1">
            <a:spLocks noGrp="1"/>
          </p:cNvSpPr>
          <p:nvPr>
            <p:ph type="ftr" sz="quarter" idx="9"/>
          </p:nvPr>
        </p:nvSpPr>
        <p:spPr/>
        <p:txBody>
          <a:bodyPr/>
          <a:lstStyle>
            <a:lvl1pPr>
              <a:defRPr/>
            </a:lvl1pPr>
          </a:lstStyle>
          <a:p>
            <a:endParaRPr/>
          </a:p>
        </p:txBody>
      </p:sp>
      <p:sp>
        <p:nvSpPr>
          <p:cNvPr id="7" name="Chỗ dành sẵn cho Số hiệu Bản chiếu 6"/>
          <p:cNvSpPr txBox="1">
            <a:spLocks noGrp="1"/>
          </p:cNvSpPr>
          <p:nvPr>
            <p:ph type="sldNum" sz="quarter" idx="8"/>
          </p:nvPr>
        </p:nvSpPr>
        <p:spPr/>
        <p:txBody>
          <a:bodyPr/>
          <a:lstStyle>
            <a:lvl1pPr>
              <a:defRPr/>
            </a:lvl1pPr>
          </a:lstStyle>
          <a:p>
            <a:fld id="{9EE451C9-6B8E-4979-92D5-46EBDAEADF88}" type="slidenum">
              <a:rPr/>
              <a:pPr/>
              <a:t>‹#›</a:t>
            </a:fld>
            <a:endParaRPr/>
          </a:p>
        </p:txBody>
      </p:sp>
    </p:spTree>
    <p:extLst>
      <p:ext uri="{BB962C8B-B14F-4D97-AF65-F5344CB8AC3E}">
        <p14:creationId xmlns:p14="http://schemas.microsoft.com/office/powerpoint/2010/main" val="1002243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p:cNvSpPr txBox="1">
            <a:spLocks noGrp="1"/>
          </p:cNvSpPr>
          <p:nvPr>
            <p:ph type="title"/>
          </p:nvPr>
        </p:nvSpPr>
        <p:spPr>
          <a:xfrm>
            <a:off x="629838" y="342900"/>
            <a:ext cx="2949180" cy="1200150"/>
          </a:xfrm>
        </p:spPr>
        <p:txBody>
          <a:bodyPr anchor="b"/>
          <a:lstStyle>
            <a:lvl1pPr>
              <a:defRPr sz="2400"/>
            </a:lvl1pPr>
          </a:lstStyle>
          <a:p>
            <a:pPr lvl="0"/>
            <a:r>
              <a:rPr lang="vi-VN"/>
              <a:t>Bấm để sửa kiểu tiêu đề Bản cái</a:t>
            </a:r>
          </a:p>
        </p:txBody>
      </p:sp>
      <p:sp>
        <p:nvSpPr>
          <p:cNvPr id="3" name="Chỗ dành sẵn cho Hình ảnh 2"/>
          <p:cNvSpPr txBox="1">
            <a:spLocks noGrp="1"/>
          </p:cNvSpPr>
          <p:nvPr>
            <p:ph type="pic" idx="1"/>
          </p:nvPr>
        </p:nvSpPr>
        <p:spPr>
          <a:xfrm>
            <a:off x="3887388" y="740568"/>
            <a:ext cx="4629150" cy="3655217"/>
          </a:xfrm>
        </p:spPr>
        <p:txBody>
          <a:bodyPr/>
          <a:lstStyle>
            <a:lvl1pPr marL="0" indent="0">
              <a:buNone/>
              <a:defRPr sz="2400"/>
            </a:lvl1pPr>
          </a:lstStyle>
          <a:p>
            <a:pPr lvl="0"/>
            <a:endParaRPr lang="vi-VN"/>
          </a:p>
        </p:txBody>
      </p:sp>
      <p:sp>
        <p:nvSpPr>
          <p:cNvPr id="4" name="Chỗ dành sẵn cho Văn bản 3"/>
          <p:cNvSpPr txBox="1">
            <a:spLocks noGrp="1"/>
          </p:cNvSpPr>
          <p:nvPr>
            <p:ph type="body" idx="2"/>
          </p:nvPr>
        </p:nvSpPr>
        <p:spPr>
          <a:xfrm>
            <a:off x="629838" y="1543050"/>
            <a:ext cx="2949180" cy="2858688"/>
          </a:xfrm>
        </p:spPr>
        <p:txBody>
          <a:bodyPr/>
          <a:lstStyle>
            <a:lvl1pPr marL="0" indent="0">
              <a:buNone/>
              <a:defRPr sz="1200"/>
            </a:lvl1pPr>
          </a:lstStyle>
          <a:p>
            <a:pPr lvl="0"/>
            <a:r>
              <a:rPr lang="vi-VN"/>
              <a:t>Bấm để chỉnh sửa kiểu văn bản của Bản cái</a:t>
            </a:r>
          </a:p>
        </p:txBody>
      </p:sp>
      <p:sp>
        <p:nvSpPr>
          <p:cNvPr id="5" name="Chỗ dành sẵn cho Ngày tháng 4"/>
          <p:cNvSpPr txBox="1">
            <a:spLocks noGrp="1"/>
          </p:cNvSpPr>
          <p:nvPr>
            <p:ph type="dt" sz="half" idx="7"/>
          </p:nvPr>
        </p:nvSpPr>
        <p:spPr/>
        <p:txBody>
          <a:bodyPr/>
          <a:lstStyle>
            <a:lvl1pPr>
              <a:defRPr/>
            </a:lvl1pPr>
          </a:lstStyle>
          <a:p>
            <a:fld id="{29C64B5A-B612-4AB6-8BCC-DF0295D0FD69}" type="datetime1">
              <a:rPr lang="vi-VN"/>
              <a:pPr/>
              <a:t>14/08/2024</a:t>
            </a:fld>
            <a:endParaRPr/>
          </a:p>
        </p:txBody>
      </p:sp>
      <p:sp>
        <p:nvSpPr>
          <p:cNvPr id="6" name="Chỗ dành sẵn cho Chân trang 5"/>
          <p:cNvSpPr txBox="1">
            <a:spLocks noGrp="1"/>
          </p:cNvSpPr>
          <p:nvPr>
            <p:ph type="ftr" sz="quarter" idx="9"/>
          </p:nvPr>
        </p:nvSpPr>
        <p:spPr/>
        <p:txBody>
          <a:bodyPr/>
          <a:lstStyle>
            <a:lvl1pPr>
              <a:defRPr/>
            </a:lvl1pPr>
          </a:lstStyle>
          <a:p>
            <a:endParaRPr/>
          </a:p>
        </p:txBody>
      </p:sp>
      <p:sp>
        <p:nvSpPr>
          <p:cNvPr id="7" name="Chỗ dành sẵn cho Số hiệu Bản chiếu 6"/>
          <p:cNvSpPr txBox="1">
            <a:spLocks noGrp="1"/>
          </p:cNvSpPr>
          <p:nvPr>
            <p:ph type="sldNum" sz="quarter" idx="8"/>
          </p:nvPr>
        </p:nvSpPr>
        <p:spPr/>
        <p:txBody>
          <a:bodyPr/>
          <a:lstStyle>
            <a:lvl1pPr>
              <a:defRPr/>
            </a:lvl1pPr>
          </a:lstStyle>
          <a:p>
            <a:fld id="{C6488228-8D03-4814-AB28-CD20D27C0DE9}" type="slidenum">
              <a:rPr/>
              <a:pPr/>
              <a:t>‹#›</a:t>
            </a:fld>
            <a:endParaRPr/>
          </a:p>
        </p:txBody>
      </p:sp>
    </p:spTree>
    <p:extLst>
      <p:ext uri="{BB962C8B-B14F-4D97-AF65-F5344CB8AC3E}">
        <p14:creationId xmlns:p14="http://schemas.microsoft.com/office/powerpoint/2010/main" val="1499406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txBox="1">
            <a:spLocks noGrp="1"/>
          </p:cNvSpPr>
          <p:nvPr>
            <p:ph type="title"/>
          </p:nvPr>
        </p:nvSpPr>
        <p:spPr/>
        <p:txBody>
          <a:bodyPr/>
          <a:lstStyle>
            <a:lvl1pPr>
              <a:defRPr/>
            </a:lvl1pPr>
          </a:lstStyle>
          <a:p>
            <a:pPr lvl="0"/>
            <a:r>
              <a:rPr lang="vi-VN"/>
              <a:t>Bấm để sửa kiểu tiêu đề Bản cái</a:t>
            </a:r>
          </a:p>
        </p:txBody>
      </p:sp>
      <p:sp>
        <p:nvSpPr>
          <p:cNvPr id="3" name="Chỗ dành sẵn cho Văn bản Dọc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txBox="1">
            <a:spLocks noGrp="1"/>
          </p:cNvSpPr>
          <p:nvPr>
            <p:ph type="dt" sz="half" idx="7"/>
          </p:nvPr>
        </p:nvSpPr>
        <p:spPr/>
        <p:txBody>
          <a:bodyPr/>
          <a:lstStyle>
            <a:lvl1pPr>
              <a:defRPr/>
            </a:lvl1pPr>
          </a:lstStyle>
          <a:p>
            <a:fld id="{2FF764C9-D87A-4224-BD0D-E3903A26E752}" type="datetime1">
              <a:rPr lang="vi-VN"/>
              <a:pPr/>
              <a:t>14/08/2024</a:t>
            </a:fld>
            <a:endParaRPr/>
          </a:p>
        </p:txBody>
      </p:sp>
      <p:sp>
        <p:nvSpPr>
          <p:cNvPr id="5" name="Chỗ dành sẵn cho Chân trang 4"/>
          <p:cNvSpPr txBox="1">
            <a:spLocks noGrp="1"/>
          </p:cNvSpPr>
          <p:nvPr>
            <p:ph type="ftr" sz="quarter" idx="9"/>
          </p:nvPr>
        </p:nvSpPr>
        <p:spPr/>
        <p:txBody>
          <a:bodyPr/>
          <a:lstStyle>
            <a:lvl1pPr>
              <a:defRPr/>
            </a:lvl1pPr>
          </a:lstStyle>
          <a:p>
            <a:endParaRPr/>
          </a:p>
        </p:txBody>
      </p:sp>
      <p:sp>
        <p:nvSpPr>
          <p:cNvPr id="6" name="Chỗ dành sẵn cho Số hiệu Bản chiếu 5"/>
          <p:cNvSpPr txBox="1">
            <a:spLocks noGrp="1"/>
          </p:cNvSpPr>
          <p:nvPr>
            <p:ph type="sldNum" sz="quarter" idx="8"/>
          </p:nvPr>
        </p:nvSpPr>
        <p:spPr/>
        <p:txBody>
          <a:bodyPr/>
          <a:lstStyle>
            <a:lvl1pPr>
              <a:defRPr/>
            </a:lvl1pPr>
          </a:lstStyle>
          <a:p>
            <a:fld id="{D8C8C04C-9378-4538-BDDE-6ED07CCA9998}" type="slidenum">
              <a:rPr/>
              <a:pPr/>
              <a:t>‹#›</a:t>
            </a:fld>
            <a:endParaRPr/>
          </a:p>
        </p:txBody>
      </p:sp>
    </p:spTree>
    <p:extLst>
      <p:ext uri="{BB962C8B-B14F-4D97-AF65-F5344CB8AC3E}">
        <p14:creationId xmlns:p14="http://schemas.microsoft.com/office/powerpoint/2010/main" val="2883497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p:cNvSpPr txBox="1">
            <a:spLocks noGrp="1"/>
          </p:cNvSpPr>
          <p:nvPr>
            <p:ph type="title" orient="vert"/>
          </p:nvPr>
        </p:nvSpPr>
        <p:spPr>
          <a:xfrm>
            <a:off x="6543678" y="273847"/>
            <a:ext cx="1971674" cy="4358876"/>
          </a:xfrm>
        </p:spPr>
        <p:txBody>
          <a:bodyPr vert="eaVert"/>
          <a:lstStyle>
            <a:lvl1pPr>
              <a:defRPr/>
            </a:lvl1pPr>
          </a:lstStyle>
          <a:p>
            <a:pPr lvl="0"/>
            <a:r>
              <a:rPr lang="vi-VN"/>
              <a:t>Bấm để sửa kiểu tiêu đề Bản cái</a:t>
            </a:r>
          </a:p>
        </p:txBody>
      </p:sp>
      <p:sp>
        <p:nvSpPr>
          <p:cNvPr id="3" name="Chỗ dành sẵn cho Văn bản Dọc 2"/>
          <p:cNvSpPr txBox="1">
            <a:spLocks noGrp="1"/>
          </p:cNvSpPr>
          <p:nvPr>
            <p:ph type="body" orient="vert" idx="1"/>
          </p:nvPr>
        </p:nvSpPr>
        <p:spPr>
          <a:xfrm>
            <a:off x="628652" y="273847"/>
            <a:ext cx="5800722" cy="4358876"/>
          </a:xfrm>
        </p:spPr>
        <p:txBody>
          <a:bodyPr vert="eaVert"/>
          <a:lstStyle>
            <a:lvl1pPr>
              <a:defRPr/>
            </a:lvl1pPr>
            <a:lvl2pPr>
              <a:defRPr/>
            </a:lvl2pPr>
            <a:lvl3pPr>
              <a:defRPr/>
            </a:lvl3pPr>
            <a:lvl4pPr>
              <a:defRPr/>
            </a:lvl4pPr>
            <a:lvl5pPr>
              <a:defRPr/>
            </a:lvl5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txBox="1">
            <a:spLocks noGrp="1"/>
          </p:cNvSpPr>
          <p:nvPr>
            <p:ph type="dt" sz="half" idx="7"/>
          </p:nvPr>
        </p:nvSpPr>
        <p:spPr/>
        <p:txBody>
          <a:bodyPr/>
          <a:lstStyle>
            <a:lvl1pPr>
              <a:defRPr/>
            </a:lvl1pPr>
          </a:lstStyle>
          <a:p>
            <a:fld id="{F5ECE72F-8DF9-47B5-8FAD-8225DA258B1E}" type="datetime1">
              <a:rPr lang="vi-VN"/>
              <a:pPr/>
              <a:t>14/08/2024</a:t>
            </a:fld>
            <a:endParaRPr/>
          </a:p>
        </p:txBody>
      </p:sp>
      <p:sp>
        <p:nvSpPr>
          <p:cNvPr id="5" name="Chỗ dành sẵn cho Chân trang 4"/>
          <p:cNvSpPr txBox="1">
            <a:spLocks noGrp="1"/>
          </p:cNvSpPr>
          <p:nvPr>
            <p:ph type="ftr" sz="quarter" idx="9"/>
          </p:nvPr>
        </p:nvSpPr>
        <p:spPr/>
        <p:txBody>
          <a:bodyPr/>
          <a:lstStyle>
            <a:lvl1pPr>
              <a:defRPr/>
            </a:lvl1pPr>
          </a:lstStyle>
          <a:p>
            <a:endParaRPr/>
          </a:p>
        </p:txBody>
      </p:sp>
      <p:sp>
        <p:nvSpPr>
          <p:cNvPr id="6" name="Chỗ dành sẵn cho Số hiệu Bản chiếu 5"/>
          <p:cNvSpPr txBox="1">
            <a:spLocks noGrp="1"/>
          </p:cNvSpPr>
          <p:nvPr>
            <p:ph type="sldNum" sz="quarter" idx="8"/>
          </p:nvPr>
        </p:nvSpPr>
        <p:spPr/>
        <p:txBody>
          <a:bodyPr/>
          <a:lstStyle>
            <a:lvl1pPr>
              <a:defRPr/>
            </a:lvl1pPr>
          </a:lstStyle>
          <a:p>
            <a:fld id="{977BE648-D4A5-4579-9ADD-DFF06877980A}" type="slidenum">
              <a:rPr/>
              <a:pPr/>
              <a:t>‹#›</a:t>
            </a:fld>
            <a:endParaRPr/>
          </a:p>
        </p:txBody>
      </p:sp>
    </p:spTree>
    <p:extLst>
      <p:ext uri="{BB962C8B-B14F-4D97-AF65-F5344CB8AC3E}">
        <p14:creationId xmlns:p14="http://schemas.microsoft.com/office/powerpoint/2010/main" val="291027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8"/>
          <p:cNvSpPr txBox="1">
            <a:spLocks noGrp="1"/>
          </p:cNvSpPr>
          <p:nvPr>
            <p:ph type="title"/>
          </p:nvPr>
        </p:nvSpPr>
        <p:spPr>
          <a:xfrm>
            <a:off x="628650" y="273844"/>
            <a:ext cx="7886700" cy="994172"/>
          </a:xfrm>
          <a:prstGeom prst="rect">
            <a:avLst/>
          </a:prstGeom>
          <a:noFill/>
          <a:ln>
            <a:noFill/>
          </a:ln>
        </p:spPr>
        <p:txBody>
          <a:bodyPr spcFirstLastPara="1" wrap="square" lIns="91417" tIns="45696" rIns="91417" bIns="45696"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8"/>
          <p:cNvSpPr txBox="1">
            <a:spLocks noGrp="1"/>
          </p:cNvSpPr>
          <p:nvPr>
            <p:ph type="body" idx="1"/>
          </p:nvPr>
        </p:nvSpPr>
        <p:spPr>
          <a:xfrm>
            <a:off x="628650" y="1369219"/>
            <a:ext cx="7886700" cy="3263504"/>
          </a:xfrm>
          <a:prstGeom prst="rect">
            <a:avLst/>
          </a:prstGeom>
          <a:noFill/>
          <a:ln>
            <a:noFill/>
          </a:ln>
        </p:spPr>
        <p:txBody>
          <a:bodyPr spcFirstLastPara="1" wrap="square" lIns="91417" tIns="45696" rIns="91417" bIns="45696" anchor="t" anchorCtr="0">
            <a:normAutofit/>
          </a:bodyPr>
          <a:lstStyle>
            <a:lvl1pPr marL="457154" lvl="0" indent="-342866" algn="l">
              <a:lnSpc>
                <a:spcPct val="90000"/>
              </a:lnSpc>
              <a:spcBef>
                <a:spcPts val="750"/>
              </a:spcBef>
              <a:spcAft>
                <a:spcPts val="0"/>
              </a:spcAft>
              <a:buClr>
                <a:schemeClr val="dk1"/>
              </a:buClr>
              <a:buSzPts val="1800"/>
              <a:buChar char="•"/>
              <a:defRPr/>
            </a:lvl1pPr>
            <a:lvl2pPr marL="914310" lvl="1" indent="-342866" algn="l">
              <a:lnSpc>
                <a:spcPct val="90000"/>
              </a:lnSpc>
              <a:spcBef>
                <a:spcPts val="375"/>
              </a:spcBef>
              <a:spcAft>
                <a:spcPts val="0"/>
              </a:spcAft>
              <a:buClr>
                <a:schemeClr val="dk1"/>
              </a:buClr>
              <a:buSzPts val="1800"/>
              <a:buChar char="•"/>
              <a:defRPr/>
            </a:lvl2pPr>
            <a:lvl3pPr marL="1371464" lvl="2" indent="-342866" algn="l">
              <a:lnSpc>
                <a:spcPct val="90000"/>
              </a:lnSpc>
              <a:spcBef>
                <a:spcPts val="375"/>
              </a:spcBef>
              <a:spcAft>
                <a:spcPts val="0"/>
              </a:spcAft>
              <a:buClr>
                <a:schemeClr val="dk1"/>
              </a:buClr>
              <a:buSzPts val="1800"/>
              <a:buChar char="•"/>
              <a:defRPr/>
            </a:lvl3pPr>
            <a:lvl4pPr marL="1828619" lvl="3" indent="-342866" algn="l">
              <a:lnSpc>
                <a:spcPct val="90000"/>
              </a:lnSpc>
              <a:spcBef>
                <a:spcPts val="375"/>
              </a:spcBef>
              <a:spcAft>
                <a:spcPts val="0"/>
              </a:spcAft>
              <a:buClr>
                <a:schemeClr val="dk1"/>
              </a:buClr>
              <a:buSzPts val="1800"/>
              <a:buChar char="•"/>
              <a:defRPr/>
            </a:lvl4pPr>
            <a:lvl5pPr marL="2285772" lvl="4" indent="-342866" algn="l">
              <a:lnSpc>
                <a:spcPct val="90000"/>
              </a:lnSpc>
              <a:spcBef>
                <a:spcPts val="375"/>
              </a:spcBef>
              <a:spcAft>
                <a:spcPts val="0"/>
              </a:spcAft>
              <a:buClr>
                <a:schemeClr val="dk1"/>
              </a:buClr>
              <a:buSzPts val="1800"/>
              <a:buChar char="•"/>
              <a:defRPr/>
            </a:lvl5pPr>
            <a:lvl6pPr marL="2742926" lvl="5" indent="-342866" algn="l">
              <a:lnSpc>
                <a:spcPct val="90000"/>
              </a:lnSpc>
              <a:spcBef>
                <a:spcPts val="375"/>
              </a:spcBef>
              <a:spcAft>
                <a:spcPts val="0"/>
              </a:spcAft>
              <a:buClr>
                <a:schemeClr val="dk1"/>
              </a:buClr>
              <a:buSzPts val="1800"/>
              <a:buChar char="•"/>
              <a:defRPr/>
            </a:lvl6pPr>
            <a:lvl7pPr marL="3200080" lvl="6" indent="-342866" algn="l">
              <a:lnSpc>
                <a:spcPct val="90000"/>
              </a:lnSpc>
              <a:spcBef>
                <a:spcPts val="375"/>
              </a:spcBef>
              <a:spcAft>
                <a:spcPts val="0"/>
              </a:spcAft>
              <a:buClr>
                <a:schemeClr val="dk1"/>
              </a:buClr>
              <a:buSzPts val="1800"/>
              <a:buChar char="•"/>
              <a:defRPr/>
            </a:lvl7pPr>
            <a:lvl8pPr marL="3657235" lvl="7" indent="-342866" algn="l">
              <a:lnSpc>
                <a:spcPct val="90000"/>
              </a:lnSpc>
              <a:spcBef>
                <a:spcPts val="375"/>
              </a:spcBef>
              <a:spcAft>
                <a:spcPts val="0"/>
              </a:spcAft>
              <a:buClr>
                <a:schemeClr val="dk1"/>
              </a:buClr>
              <a:buSzPts val="1800"/>
              <a:buChar char="•"/>
              <a:defRPr/>
            </a:lvl8pPr>
            <a:lvl9pPr marL="4114391" lvl="8" indent="-342866" algn="l">
              <a:lnSpc>
                <a:spcPct val="90000"/>
              </a:lnSpc>
              <a:spcBef>
                <a:spcPts val="375"/>
              </a:spcBef>
              <a:spcAft>
                <a:spcPts val="0"/>
              </a:spcAft>
              <a:buClr>
                <a:schemeClr val="dk1"/>
              </a:buClr>
              <a:buSzPts val="1800"/>
              <a:buChar char="•"/>
              <a:defRPr/>
            </a:lvl9pPr>
          </a:lstStyle>
          <a:p>
            <a:endParaRPr/>
          </a:p>
        </p:txBody>
      </p:sp>
      <p:sp>
        <p:nvSpPr>
          <p:cNvPr id="24" name="Google Shape;24;p78"/>
          <p:cNvSpPr txBox="1">
            <a:spLocks noGrp="1"/>
          </p:cNvSpPr>
          <p:nvPr>
            <p:ph type="dt" idx="10"/>
          </p:nvPr>
        </p:nvSpPr>
        <p:spPr>
          <a:xfrm>
            <a:off x="628650" y="4767264"/>
            <a:ext cx="2057400" cy="273844"/>
          </a:xfrm>
          <a:prstGeom prst="rect">
            <a:avLst/>
          </a:prstGeom>
          <a:noFill/>
          <a:ln>
            <a:noFill/>
          </a:ln>
        </p:spPr>
        <p:txBody>
          <a:bodyPr spcFirstLastPara="1" wrap="square" lIns="91417" tIns="45696" rIns="91417" bIns="45696"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8"/>
          <p:cNvSpPr txBox="1">
            <a:spLocks noGrp="1"/>
          </p:cNvSpPr>
          <p:nvPr>
            <p:ph type="ftr" idx="11"/>
          </p:nvPr>
        </p:nvSpPr>
        <p:spPr>
          <a:xfrm>
            <a:off x="3028950" y="4767264"/>
            <a:ext cx="3086100" cy="273844"/>
          </a:xfrm>
          <a:prstGeom prst="rect">
            <a:avLst/>
          </a:prstGeom>
          <a:noFill/>
          <a:ln>
            <a:noFill/>
          </a:ln>
        </p:spPr>
        <p:txBody>
          <a:bodyPr spcFirstLastPara="1" wrap="square" lIns="91417" tIns="45696" rIns="91417" bIns="45696"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8"/>
          <p:cNvSpPr txBox="1">
            <a:spLocks noGrp="1"/>
          </p:cNvSpPr>
          <p:nvPr>
            <p:ph type="sldNum" idx="12"/>
          </p:nvPr>
        </p:nvSpPr>
        <p:spPr>
          <a:xfrm>
            <a:off x="6457950" y="4767264"/>
            <a:ext cx="2057400" cy="273844"/>
          </a:xfrm>
          <a:prstGeom prst="rect">
            <a:avLst/>
          </a:prstGeom>
          <a:noFill/>
          <a:ln>
            <a:noFill/>
          </a:ln>
        </p:spPr>
        <p:txBody>
          <a:bodyPr spcFirstLastPara="1" wrap="square" lIns="91417" tIns="45696" rIns="91417" bIns="45696"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9"/>
          <p:cNvSpPr txBox="1">
            <a:spLocks noGrp="1"/>
          </p:cNvSpPr>
          <p:nvPr>
            <p:ph type="title"/>
          </p:nvPr>
        </p:nvSpPr>
        <p:spPr>
          <a:xfrm>
            <a:off x="623887" y="1282310"/>
            <a:ext cx="7886700" cy="2139553"/>
          </a:xfrm>
          <a:prstGeom prst="rect">
            <a:avLst/>
          </a:prstGeom>
          <a:noFill/>
          <a:ln>
            <a:noFill/>
          </a:ln>
        </p:spPr>
        <p:txBody>
          <a:bodyPr spcFirstLastPara="1" wrap="square" lIns="91417" tIns="45696" rIns="91417" bIns="45696"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9"/>
          <p:cNvSpPr txBox="1">
            <a:spLocks noGrp="1"/>
          </p:cNvSpPr>
          <p:nvPr>
            <p:ph type="body" idx="1"/>
          </p:nvPr>
        </p:nvSpPr>
        <p:spPr>
          <a:xfrm>
            <a:off x="623887" y="3442099"/>
            <a:ext cx="7886700" cy="1125140"/>
          </a:xfrm>
          <a:prstGeom prst="rect">
            <a:avLst/>
          </a:prstGeom>
          <a:noFill/>
          <a:ln>
            <a:noFill/>
          </a:ln>
        </p:spPr>
        <p:txBody>
          <a:bodyPr spcFirstLastPara="1" wrap="square" lIns="91417" tIns="45696" rIns="91417" bIns="45696" anchor="t" anchorCtr="0">
            <a:normAutofit/>
          </a:bodyPr>
          <a:lstStyle>
            <a:lvl1pPr marL="457154" lvl="0" indent="-228576" algn="l">
              <a:lnSpc>
                <a:spcPct val="90000"/>
              </a:lnSpc>
              <a:spcBef>
                <a:spcPts val="750"/>
              </a:spcBef>
              <a:spcAft>
                <a:spcPts val="0"/>
              </a:spcAft>
              <a:buClr>
                <a:srgbClr val="888888"/>
              </a:buClr>
              <a:buSzPts val="1800"/>
              <a:buNone/>
              <a:defRPr sz="1800">
                <a:solidFill>
                  <a:srgbClr val="888888"/>
                </a:solidFill>
              </a:defRPr>
            </a:lvl1pPr>
            <a:lvl2pPr marL="914310" lvl="1" indent="-228576" algn="l">
              <a:lnSpc>
                <a:spcPct val="90000"/>
              </a:lnSpc>
              <a:spcBef>
                <a:spcPts val="375"/>
              </a:spcBef>
              <a:spcAft>
                <a:spcPts val="0"/>
              </a:spcAft>
              <a:buClr>
                <a:srgbClr val="888888"/>
              </a:buClr>
              <a:buSzPts val="1500"/>
              <a:buNone/>
              <a:defRPr sz="1500">
                <a:solidFill>
                  <a:srgbClr val="888888"/>
                </a:solidFill>
              </a:defRPr>
            </a:lvl2pPr>
            <a:lvl3pPr marL="1371464" lvl="2" indent="-228576" algn="l">
              <a:lnSpc>
                <a:spcPct val="90000"/>
              </a:lnSpc>
              <a:spcBef>
                <a:spcPts val="375"/>
              </a:spcBef>
              <a:spcAft>
                <a:spcPts val="0"/>
              </a:spcAft>
              <a:buClr>
                <a:srgbClr val="888888"/>
              </a:buClr>
              <a:buSzPts val="1350"/>
              <a:buNone/>
              <a:defRPr sz="1400">
                <a:solidFill>
                  <a:srgbClr val="888888"/>
                </a:solidFill>
              </a:defRPr>
            </a:lvl3pPr>
            <a:lvl4pPr marL="1828619" lvl="3" indent="-228576" algn="l">
              <a:lnSpc>
                <a:spcPct val="90000"/>
              </a:lnSpc>
              <a:spcBef>
                <a:spcPts val="375"/>
              </a:spcBef>
              <a:spcAft>
                <a:spcPts val="0"/>
              </a:spcAft>
              <a:buClr>
                <a:srgbClr val="888888"/>
              </a:buClr>
              <a:buSzPts val="1200"/>
              <a:buNone/>
              <a:defRPr sz="1200">
                <a:solidFill>
                  <a:srgbClr val="888888"/>
                </a:solidFill>
              </a:defRPr>
            </a:lvl4pPr>
            <a:lvl5pPr marL="2285772" lvl="4" indent="-228576" algn="l">
              <a:lnSpc>
                <a:spcPct val="90000"/>
              </a:lnSpc>
              <a:spcBef>
                <a:spcPts val="375"/>
              </a:spcBef>
              <a:spcAft>
                <a:spcPts val="0"/>
              </a:spcAft>
              <a:buClr>
                <a:srgbClr val="888888"/>
              </a:buClr>
              <a:buSzPts val="1200"/>
              <a:buNone/>
              <a:defRPr sz="1200">
                <a:solidFill>
                  <a:srgbClr val="888888"/>
                </a:solidFill>
              </a:defRPr>
            </a:lvl5pPr>
            <a:lvl6pPr marL="2742926" lvl="5" indent="-228576" algn="l">
              <a:lnSpc>
                <a:spcPct val="90000"/>
              </a:lnSpc>
              <a:spcBef>
                <a:spcPts val="375"/>
              </a:spcBef>
              <a:spcAft>
                <a:spcPts val="0"/>
              </a:spcAft>
              <a:buClr>
                <a:srgbClr val="888888"/>
              </a:buClr>
              <a:buSzPts val="1200"/>
              <a:buNone/>
              <a:defRPr sz="1200">
                <a:solidFill>
                  <a:srgbClr val="888888"/>
                </a:solidFill>
              </a:defRPr>
            </a:lvl6pPr>
            <a:lvl7pPr marL="3200080" lvl="6" indent="-228576" algn="l">
              <a:lnSpc>
                <a:spcPct val="90000"/>
              </a:lnSpc>
              <a:spcBef>
                <a:spcPts val="375"/>
              </a:spcBef>
              <a:spcAft>
                <a:spcPts val="0"/>
              </a:spcAft>
              <a:buClr>
                <a:srgbClr val="888888"/>
              </a:buClr>
              <a:buSzPts val="1200"/>
              <a:buNone/>
              <a:defRPr sz="1200">
                <a:solidFill>
                  <a:srgbClr val="888888"/>
                </a:solidFill>
              </a:defRPr>
            </a:lvl7pPr>
            <a:lvl8pPr marL="3657235" lvl="7" indent="-228576" algn="l">
              <a:lnSpc>
                <a:spcPct val="90000"/>
              </a:lnSpc>
              <a:spcBef>
                <a:spcPts val="375"/>
              </a:spcBef>
              <a:spcAft>
                <a:spcPts val="0"/>
              </a:spcAft>
              <a:buClr>
                <a:srgbClr val="888888"/>
              </a:buClr>
              <a:buSzPts val="1200"/>
              <a:buNone/>
              <a:defRPr sz="1200">
                <a:solidFill>
                  <a:srgbClr val="888888"/>
                </a:solidFill>
              </a:defRPr>
            </a:lvl8pPr>
            <a:lvl9pPr marL="4114391" lvl="8" indent="-228576"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79"/>
          <p:cNvSpPr txBox="1">
            <a:spLocks noGrp="1"/>
          </p:cNvSpPr>
          <p:nvPr>
            <p:ph type="dt" idx="10"/>
          </p:nvPr>
        </p:nvSpPr>
        <p:spPr>
          <a:xfrm>
            <a:off x="628650" y="4767264"/>
            <a:ext cx="2057400" cy="273844"/>
          </a:xfrm>
          <a:prstGeom prst="rect">
            <a:avLst/>
          </a:prstGeom>
          <a:noFill/>
          <a:ln>
            <a:noFill/>
          </a:ln>
        </p:spPr>
        <p:txBody>
          <a:bodyPr spcFirstLastPara="1" wrap="square" lIns="91417" tIns="45696" rIns="91417" bIns="45696"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79"/>
          <p:cNvSpPr txBox="1">
            <a:spLocks noGrp="1"/>
          </p:cNvSpPr>
          <p:nvPr>
            <p:ph type="ftr" idx="11"/>
          </p:nvPr>
        </p:nvSpPr>
        <p:spPr>
          <a:xfrm>
            <a:off x="3028950" y="4767264"/>
            <a:ext cx="3086100" cy="273844"/>
          </a:xfrm>
          <a:prstGeom prst="rect">
            <a:avLst/>
          </a:prstGeom>
          <a:noFill/>
          <a:ln>
            <a:noFill/>
          </a:ln>
        </p:spPr>
        <p:txBody>
          <a:bodyPr spcFirstLastPara="1" wrap="square" lIns="91417" tIns="45696" rIns="91417" bIns="45696"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79"/>
          <p:cNvSpPr txBox="1">
            <a:spLocks noGrp="1"/>
          </p:cNvSpPr>
          <p:nvPr>
            <p:ph type="sldNum" idx="12"/>
          </p:nvPr>
        </p:nvSpPr>
        <p:spPr>
          <a:xfrm>
            <a:off x="6457950" y="4767264"/>
            <a:ext cx="2057400" cy="273844"/>
          </a:xfrm>
          <a:prstGeom prst="rect">
            <a:avLst/>
          </a:prstGeom>
          <a:noFill/>
          <a:ln>
            <a:noFill/>
          </a:ln>
        </p:spPr>
        <p:txBody>
          <a:bodyPr spcFirstLastPara="1" wrap="square" lIns="91417" tIns="45696" rIns="91417" bIns="45696"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0"/>
          <p:cNvSpPr txBox="1">
            <a:spLocks noGrp="1"/>
          </p:cNvSpPr>
          <p:nvPr>
            <p:ph type="title"/>
          </p:nvPr>
        </p:nvSpPr>
        <p:spPr>
          <a:xfrm>
            <a:off x="628650" y="273844"/>
            <a:ext cx="7886700" cy="994172"/>
          </a:xfrm>
          <a:prstGeom prst="rect">
            <a:avLst/>
          </a:prstGeom>
          <a:noFill/>
          <a:ln>
            <a:noFill/>
          </a:ln>
        </p:spPr>
        <p:txBody>
          <a:bodyPr spcFirstLastPara="1" wrap="square" lIns="91417" tIns="45696" rIns="91417" bIns="45696"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80"/>
          <p:cNvSpPr txBox="1">
            <a:spLocks noGrp="1"/>
          </p:cNvSpPr>
          <p:nvPr>
            <p:ph type="body" idx="1"/>
          </p:nvPr>
        </p:nvSpPr>
        <p:spPr>
          <a:xfrm>
            <a:off x="628650" y="1369219"/>
            <a:ext cx="3886200" cy="3263504"/>
          </a:xfrm>
          <a:prstGeom prst="rect">
            <a:avLst/>
          </a:prstGeom>
          <a:noFill/>
          <a:ln>
            <a:noFill/>
          </a:ln>
        </p:spPr>
        <p:txBody>
          <a:bodyPr spcFirstLastPara="1" wrap="square" lIns="91417" tIns="45696" rIns="91417" bIns="45696" anchor="t" anchorCtr="0">
            <a:normAutofit/>
          </a:bodyPr>
          <a:lstStyle>
            <a:lvl1pPr marL="457154" lvl="0" indent="-342866" algn="l">
              <a:lnSpc>
                <a:spcPct val="90000"/>
              </a:lnSpc>
              <a:spcBef>
                <a:spcPts val="750"/>
              </a:spcBef>
              <a:spcAft>
                <a:spcPts val="0"/>
              </a:spcAft>
              <a:buClr>
                <a:schemeClr val="dk1"/>
              </a:buClr>
              <a:buSzPts val="1800"/>
              <a:buChar char="•"/>
              <a:defRPr/>
            </a:lvl1pPr>
            <a:lvl2pPr marL="914310" lvl="1" indent="-342866" algn="l">
              <a:lnSpc>
                <a:spcPct val="90000"/>
              </a:lnSpc>
              <a:spcBef>
                <a:spcPts val="375"/>
              </a:spcBef>
              <a:spcAft>
                <a:spcPts val="0"/>
              </a:spcAft>
              <a:buClr>
                <a:schemeClr val="dk1"/>
              </a:buClr>
              <a:buSzPts val="1800"/>
              <a:buChar char="•"/>
              <a:defRPr/>
            </a:lvl2pPr>
            <a:lvl3pPr marL="1371464" lvl="2" indent="-342866" algn="l">
              <a:lnSpc>
                <a:spcPct val="90000"/>
              </a:lnSpc>
              <a:spcBef>
                <a:spcPts val="375"/>
              </a:spcBef>
              <a:spcAft>
                <a:spcPts val="0"/>
              </a:spcAft>
              <a:buClr>
                <a:schemeClr val="dk1"/>
              </a:buClr>
              <a:buSzPts val="1800"/>
              <a:buChar char="•"/>
              <a:defRPr/>
            </a:lvl3pPr>
            <a:lvl4pPr marL="1828619" lvl="3" indent="-342866" algn="l">
              <a:lnSpc>
                <a:spcPct val="90000"/>
              </a:lnSpc>
              <a:spcBef>
                <a:spcPts val="375"/>
              </a:spcBef>
              <a:spcAft>
                <a:spcPts val="0"/>
              </a:spcAft>
              <a:buClr>
                <a:schemeClr val="dk1"/>
              </a:buClr>
              <a:buSzPts val="1800"/>
              <a:buChar char="•"/>
              <a:defRPr/>
            </a:lvl4pPr>
            <a:lvl5pPr marL="2285772" lvl="4" indent="-342866" algn="l">
              <a:lnSpc>
                <a:spcPct val="90000"/>
              </a:lnSpc>
              <a:spcBef>
                <a:spcPts val="375"/>
              </a:spcBef>
              <a:spcAft>
                <a:spcPts val="0"/>
              </a:spcAft>
              <a:buClr>
                <a:schemeClr val="dk1"/>
              </a:buClr>
              <a:buSzPts val="1800"/>
              <a:buChar char="•"/>
              <a:defRPr/>
            </a:lvl5pPr>
            <a:lvl6pPr marL="2742926" lvl="5" indent="-342866" algn="l">
              <a:lnSpc>
                <a:spcPct val="90000"/>
              </a:lnSpc>
              <a:spcBef>
                <a:spcPts val="375"/>
              </a:spcBef>
              <a:spcAft>
                <a:spcPts val="0"/>
              </a:spcAft>
              <a:buClr>
                <a:schemeClr val="dk1"/>
              </a:buClr>
              <a:buSzPts val="1800"/>
              <a:buChar char="•"/>
              <a:defRPr/>
            </a:lvl6pPr>
            <a:lvl7pPr marL="3200080" lvl="6" indent="-342866" algn="l">
              <a:lnSpc>
                <a:spcPct val="90000"/>
              </a:lnSpc>
              <a:spcBef>
                <a:spcPts val="375"/>
              </a:spcBef>
              <a:spcAft>
                <a:spcPts val="0"/>
              </a:spcAft>
              <a:buClr>
                <a:schemeClr val="dk1"/>
              </a:buClr>
              <a:buSzPts val="1800"/>
              <a:buChar char="•"/>
              <a:defRPr/>
            </a:lvl7pPr>
            <a:lvl8pPr marL="3657235" lvl="7" indent="-342866" algn="l">
              <a:lnSpc>
                <a:spcPct val="90000"/>
              </a:lnSpc>
              <a:spcBef>
                <a:spcPts val="375"/>
              </a:spcBef>
              <a:spcAft>
                <a:spcPts val="0"/>
              </a:spcAft>
              <a:buClr>
                <a:schemeClr val="dk1"/>
              </a:buClr>
              <a:buSzPts val="1800"/>
              <a:buChar char="•"/>
              <a:defRPr/>
            </a:lvl8pPr>
            <a:lvl9pPr marL="4114391" lvl="8" indent="-342866" algn="l">
              <a:lnSpc>
                <a:spcPct val="90000"/>
              </a:lnSpc>
              <a:spcBef>
                <a:spcPts val="375"/>
              </a:spcBef>
              <a:spcAft>
                <a:spcPts val="0"/>
              </a:spcAft>
              <a:buClr>
                <a:schemeClr val="dk1"/>
              </a:buClr>
              <a:buSzPts val="1800"/>
              <a:buChar char="•"/>
              <a:defRPr/>
            </a:lvl9pPr>
          </a:lstStyle>
          <a:p>
            <a:endParaRPr/>
          </a:p>
        </p:txBody>
      </p:sp>
      <p:sp>
        <p:nvSpPr>
          <p:cNvPr id="36" name="Google Shape;36;p80"/>
          <p:cNvSpPr txBox="1">
            <a:spLocks noGrp="1"/>
          </p:cNvSpPr>
          <p:nvPr>
            <p:ph type="body" idx="2"/>
          </p:nvPr>
        </p:nvSpPr>
        <p:spPr>
          <a:xfrm>
            <a:off x="4629150" y="1369219"/>
            <a:ext cx="3886200" cy="3263504"/>
          </a:xfrm>
          <a:prstGeom prst="rect">
            <a:avLst/>
          </a:prstGeom>
          <a:noFill/>
          <a:ln>
            <a:noFill/>
          </a:ln>
        </p:spPr>
        <p:txBody>
          <a:bodyPr spcFirstLastPara="1" wrap="square" lIns="91417" tIns="45696" rIns="91417" bIns="45696" anchor="t" anchorCtr="0">
            <a:normAutofit/>
          </a:bodyPr>
          <a:lstStyle>
            <a:lvl1pPr marL="457154" lvl="0" indent="-342866" algn="l">
              <a:lnSpc>
                <a:spcPct val="90000"/>
              </a:lnSpc>
              <a:spcBef>
                <a:spcPts val="750"/>
              </a:spcBef>
              <a:spcAft>
                <a:spcPts val="0"/>
              </a:spcAft>
              <a:buClr>
                <a:schemeClr val="dk1"/>
              </a:buClr>
              <a:buSzPts val="1800"/>
              <a:buChar char="•"/>
              <a:defRPr/>
            </a:lvl1pPr>
            <a:lvl2pPr marL="914310" lvl="1" indent="-342866" algn="l">
              <a:lnSpc>
                <a:spcPct val="90000"/>
              </a:lnSpc>
              <a:spcBef>
                <a:spcPts val="375"/>
              </a:spcBef>
              <a:spcAft>
                <a:spcPts val="0"/>
              </a:spcAft>
              <a:buClr>
                <a:schemeClr val="dk1"/>
              </a:buClr>
              <a:buSzPts val="1800"/>
              <a:buChar char="•"/>
              <a:defRPr/>
            </a:lvl2pPr>
            <a:lvl3pPr marL="1371464" lvl="2" indent="-342866" algn="l">
              <a:lnSpc>
                <a:spcPct val="90000"/>
              </a:lnSpc>
              <a:spcBef>
                <a:spcPts val="375"/>
              </a:spcBef>
              <a:spcAft>
                <a:spcPts val="0"/>
              </a:spcAft>
              <a:buClr>
                <a:schemeClr val="dk1"/>
              </a:buClr>
              <a:buSzPts val="1800"/>
              <a:buChar char="•"/>
              <a:defRPr/>
            </a:lvl3pPr>
            <a:lvl4pPr marL="1828619" lvl="3" indent="-342866" algn="l">
              <a:lnSpc>
                <a:spcPct val="90000"/>
              </a:lnSpc>
              <a:spcBef>
                <a:spcPts val="375"/>
              </a:spcBef>
              <a:spcAft>
                <a:spcPts val="0"/>
              </a:spcAft>
              <a:buClr>
                <a:schemeClr val="dk1"/>
              </a:buClr>
              <a:buSzPts val="1800"/>
              <a:buChar char="•"/>
              <a:defRPr/>
            </a:lvl4pPr>
            <a:lvl5pPr marL="2285772" lvl="4" indent="-342866" algn="l">
              <a:lnSpc>
                <a:spcPct val="90000"/>
              </a:lnSpc>
              <a:spcBef>
                <a:spcPts val="375"/>
              </a:spcBef>
              <a:spcAft>
                <a:spcPts val="0"/>
              </a:spcAft>
              <a:buClr>
                <a:schemeClr val="dk1"/>
              </a:buClr>
              <a:buSzPts val="1800"/>
              <a:buChar char="•"/>
              <a:defRPr/>
            </a:lvl5pPr>
            <a:lvl6pPr marL="2742926" lvl="5" indent="-342866" algn="l">
              <a:lnSpc>
                <a:spcPct val="90000"/>
              </a:lnSpc>
              <a:spcBef>
                <a:spcPts val="375"/>
              </a:spcBef>
              <a:spcAft>
                <a:spcPts val="0"/>
              </a:spcAft>
              <a:buClr>
                <a:schemeClr val="dk1"/>
              </a:buClr>
              <a:buSzPts val="1800"/>
              <a:buChar char="•"/>
              <a:defRPr/>
            </a:lvl6pPr>
            <a:lvl7pPr marL="3200080" lvl="6" indent="-342866" algn="l">
              <a:lnSpc>
                <a:spcPct val="90000"/>
              </a:lnSpc>
              <a:spcBef>
                <a:spcPts val="375"/>
              </a:spcBef>
              <a:spcAft>
                <a:spcPts val="0"/>
              </a:spcAft>
              <a:buClr>
                <a:schemeClr val="dk1"/>
              </a:buClr>
              <a:buSzPts val="1800"/>
              <a:buChar char="•"/>
              <a:defRPr/>
            </a:lvl7pPr>
            <a:lvl8pPr marL="3657235" lvl="7" indent="-342866" algn="l">
              <a:lnSpc>
                <a:spcPct val="90000"/>
              </a:lnSpc>
              <a:spcBef>
                <a:spcPts val="375"/>
              </a:spcBef>
              <a:spcAft>
                <a:spcPts val="0"/>
              </a:spcAft>
              <a:buClr>
                <a:schemeClr val="dk1"/>
              </a:buClr>
              <a:buSzPts val="1800"/>
              <a:buChar char="•"/>
              <a:defRPr/>
            </a:lvl8pPr>
            <a:lvl9pPr marL="4114391" lvl="8" indent="-342866" algn="l">
              <a:lnSpc>
                <a:spcPct val="90000"/>
              </a:lnSpc>
              <a:spcBef>
                <a:spcPts val="375"/>
              </a:spcBef>
              <a:spcAft>
                <a:spcPts val="0"/>
              </a:spcAft>
              <a:buClr>
                <a:schemeClr val="dk1"/>
              </a:buClr>
              <a:buSzPts val="1800"/>
              <a:buChar char="•"/>
              <a:defRPr/>
            </a:lvl9pPr>
          </a:lstStyle>
          <a:p>
            <a:endParaRPr/>
          </a:p>
        </p:txBody>
      </p:sp>
      <p:sp>
        <p:nvSpPr>
          <p:cNvPr id="37" name="Google Shape;37;p80"/>
          <p:cNvSpPr txBox="1">
            <a:spLocks noGrp="1"/>
          </p:cNvSpPr>
          <p:nvPr>
            <p:ph type="dt" idx="10"/>
          </p:nvPr>
        </p:nvSpPr>
        <p:spPr>
          <a:xfrm>
            <a:off x="628650" y="4767264"/>
            <a:ext cx="2057400" cy="273844"/>
          </a:xfrm>
          <a:prstGeom prst="rect">
            <a:avLst/>
          </a:prstGeom>
          <a:noFill/>
          <a:ln>
            <a:noFill/>
          </a:ln>
        </p:spPr>
        <p:txBody>
          <a:bodyPr spcFirstLastPara="1" wrap="square" lIns="91417" tIns="45696" rIns="91417" bIns="45696"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0"/>
          <p:cNvSpPr txBox="1">
            <a:spLocks noGrp="1"/>
          </p:cNvSpPr>
          <p:nvPr>
            <p:ph type="ftr" idx="11"/>
          </p:nvPr>
        </p:nvSpPr>
        <p:spPr>
          <a:xfrm>
            <a:off x="3028950" y="4767264"/>
            <a:ext cx="3086100" cy="273844"/>
          </a:xfrm>
          <a:prstGeom prst="rect">
            <a:avLst/>
          </a:prstGeom>
          <a:noFill/>
          <a:ln>
            <a:noFill/>
          </a:ln>
        </p:spPr>
        <p:txBody>
          <a:bodyPr spcFirstLastPara="1" wrap="square" lIns="91417" tIns="45696" rIns="91417" bIns="45696"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80"/>
          <p:cNvSpPr txBox="1">
            <a:spLocks noGrp="1"/>
          </p:cNvSpPr>
          <p:nvPr>
            <p:ph type="sldNum" idx="12"/>
          </p:nvPr>
        </p:nvSpPr>
        <p:spPr>
          <a:xfrm>
            <a:off x="6457950" y="4767264"/>
            <a:ext cx="2057400" cy="273844"/>
          </a:xfrm>
          <a:prstGeom prst="rect">
            <a:avLst/>
          </a:prstGeom>
          <a:noFill/>
          <a:ln>
            <a:noFill/>
          </a:ln>
        </p:spPr>
        <p:txBody>
          <a:bodyPr spcFirstLastPara="1" wrap="square" lIns="91417" tIns="45696" rIns="91417" bIns="45696"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81"/>
          <p:cNvSpPr txBox="1">
            <a:spLocks noGrp="1"/>
          </p:cNvSpPr>
          <p:nvPr>
            <p:ph type="title"/>
          </p:nvPr>
        </p:nvSpPr>
        <p:spPr>
          <a:xfrm>
            <a:off x="629841" y="273844"/>
            <a:ext cx="7886700" cy="994172"/>
          </a:xfrm>
          <a:prstGeom prst="rect">
            <a:avLst/>
          </a:prstGeom>
          <a:noFill/>
          <a:ln>
            <a:noFill/>
          </a:ln>
        </p:spPr>
        <p:txBody>
          <a:bodyPr spcFirstLastPara="1" wrap="square" lIns="91417" tIns="45696" rIns="91417" bIns="45696"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81"/>
          <p:cNvSpPr txBox="1">
            <a:spLocks noGrp="1"/>
          </p:cNvSpPr>
          <p:nvPr>
            <p:ph type="body" idx="1"/>
          </p:nvPr>
        </p:nvSpPr>
        <p:spPr>
          <a:xfrm>
            <a:off x="629842" y="1260873"/>
            <a:ext cx="3868340" cy="617934"/>
          </a:xfrm>
          <a:prstGeom prst="rect">
            <a:avLst/>
          </a:prstGeom>
          <a:noFill/>
          <a:ln>
            <a:noFill/>
          </a:ln>
        </p:spPr>
        <p:txBody>
          <a:bodyPr spcFirstLastPara="1" wrap="square" lIns="91417" tIns="45696" rIns="91417" bIns="45696" anchor="b" anchorCtr="0">
            <a:normAutofit/>
          </a:bodyPr>
          <a:lstStyle>
            <a:lvl1pPr marL="457154" lvl="0" indent="-228576" algn="l">
              <a:lnSpc>
                <a:spcPct val="90000"/>
              </a:lnSpc>
              <a:spcBef>
                <a:spcPts val="750"/>
              </a:spcBef>
              <a:spcAft>
                <a:spcPts val="0"/>
              </a:spcAft>
              <a:buClr>
                <a:schemeClr val="dk1"/>
              </a:buClr>
              <a:buSzPts val="1800"/>
              <a:buNone/>
              <a:defRPr sz="1800" b="1"/>
            </a:lvl1pPr>
            <a:lvl2pPr marL="914310" lvl="1" indent="-228576" algn="l">
              <a:lnSpc>
                <a:spcPct val="90000"/>
              </a:lnSpc>
              <a:spcBef>
                <a:spcPts val="375"/>
              </a:spcBef>
              <a:spcAft>
                <a:spcPts val="0"/>
              </a:spcAft>
              <a:buClr>
                <a:schemeClr val="dk1"/>
              </a:buClr>
              <a:buSzPts val="1500"/>
              <a:buNone/>
              <a:defRPr sz="1500" b="1"/>
            </a:lvl2pPr>
            <a:lvl3pPr marL="1371464" lvl="2" indent="-228576" algn="l">
              <a:lnSpc>
                <a:spcPct val="90000"/>
              </a:lnSpc>
              <a:spcBef>
                <a:spcPts val="375"/>
              </a:spcBef>
              <a:spcAft>
                <a:spcPts val="0"/>
              </a:spcAft>
              <a:buClr>
                <a:schemeClr val="dk1"/>
              </a:buClr>
              <a:buSzPts val="1350"/>
              <a:buNone/>
              <a:defRPr sz="1400" b="1"/>
            </a:lvl3pPr>
            <a:lvl4pPr marL="1828619" lvl="3" indent="-228576" algn="l">
              <a:lnSpc>
                <a:spcPct val="90000"/>
              </a:lnSpc>
              <a:spcBef>
                <a:spcPts val="375"/>
              </a:spcBef>
              <a:spcAft>
                <a:spcPts val="0"/>
              </a:spcAft>
              <a:buClr>
                <a:schemeClr val="dk1"/>
              </a:buClr>
              <a:buSzPts val="1200"/>
              <a:buNone/>
              <a:defRPr sz="1200" b="1"/>
            </a:lvl4pPr>
            <a:lvl5pPr marL="2285772" lvl="4" indent="-228576" algn="l">
              <a:lnSpc>
                <a:spcPct val="90000"/>
              </a:lnSpc>
              <a:spcBef>
                <a:spcPts val="375"/>
              </a:spcBef>
              <a:spcAft>
                <a:spcPts val="0"/>
              </a:spcAft>
              <a:buClr>
                <a:schemeClr val="dk1"/>
              </a:buClr>
              <a:buSzPts val="1200"/>
              <a:buNone/>
              <a:defRPr sz="1200" b="1"/>
            </a:lvl5pPr>
            <a:lvl6pPr marL="2742926" lvl="5" indent="-228576" algn="l">
              <a:lnSpc>
                <a:spcPct val="90000"/>
              </a:lnSpc>
              <a:spcBef>
                <a:spcPts val="375"/>
              </a:spcBef>
              <a:spcAft>
                <a:spcPts val="0"/>
              </a:spcAft>
              <a:buClr>
                <a:schemeClr val="dk1"/>
              </a:buClr>
              <a:buSzPts val="1200"/>
              <a:buNone/>
              <a:defRPr sz="1200" b="1"/>
            </a:lvl6pPr>
            <a:lvl7pPr marL="3200080" lvl="6" indent="-228576" algn="l">
              <a:lnSpc>
                <a:spcPct val="90000"/>
              </a:lnSpc>
              <a:spcBef>
                <a:spcPts val="375"/>
              </a:spcBef>
              <a:spcAft>
                <a:spcPts val="0"/>
              </a:spcAft>
              <a:buClr>
                <a:schemeClr val="dk1"/>
              </a:buClr>
              <a:buSzPts val="1200"/>
              <a:buNone/>
              <a:defRPr sz="1200" b="1"/>
            </a:lvl7pPr>
            <a:lvl8pPr marL="3657235" lvl="7" indent="-228576" algn="l">
              <a:lnSpc>
                <a:spcPct val="90000"/>
              </a:lnSpc>
              <a:spcBef>
                <a:spcPts val="375"/>
              </a:spcBef>
              <a:spcAft>
                <a:spcPts val="0"/>
              </a:spcAft>
              <a:buClr>
                <a:schemeClr val="dk1"/>
              </a:buClr>
              <a:buSzPts val="1200"/>
              <a:buNone/>
              <a:defRPr sz="1200" b="1"/>
            </a:lvl8pPr>
            <a:lvl9pPr marL="4114391" lvl="8" indent="-228576" algn="l">
              <a:lnSpc>
                <a:spcPct val="90000"/>
              </a:lnSpc>
              <a:spcBef>
                <a:spcPts val="375"/>
              </a:spcBef>
              <a:spcAft>
                <a:spcPts val="0"/>
              </a:spcAft>
              <a:buClr>
                <a:schemeClr val="dk1"/>
              </a:buClr>
              <a:buSzPts val="1200"/>
              <a:buNone/>
              <a:defRPr sz="1200" b="1"/>
            </a:lvl9pPr>
          </a:lstStyle>
          <a:p>
            <a:endParaRPr/>
          </a:p>
        </p:txBody>
      </p:sp>
      <p:sp>
        <p:nvSpPr>
          <p:cNvPr id="43" name="Google Shape;43;p81"/>
          <p:cNvSpPr txBox="1">
            <a:spLocks noGrp="1"/>
          </p:cNvSpPr>
          <p:nvPr>
            <p:ph type="body" idx="2"/>
          </p:nvPr>
        </p:nvSpPr>
        <p:spPr>
          <a:xfrm>
            <a:off x="629842" y="1878806"/>
            <a:ext cx="3868340" cy="2763441"/>
          </a:xfrm>
          <a:prstGeom prst="rect">
            <a:avLst/>
          </a:prstGeom>
          <a:noFill/>
          <a:ln>
            <a:noFill/>
          </a:ln>
        </p:spPr>
        <p:txBody>
          <a:bodyPr spcFirstLastPara="1" wrap="square" lIns="91417" tIns="45696" rIns="91417" bIns="45696" anchor="t" anchorCtr="0">
            <a:normAutofit/>
          </a:bodyPr>
          <a:lstStyle>
            <a:lvl1pPr marL="457154" lvl="0" indent="-342866" algn="l">
              <a:lnSpc>
                <a:spcPct val="90000"/>
              </a:lnSpc>
              <a:spcBef>
                <a:spcPts val="750"/>
              </a:spcBef>
              <a:spcAft>
                <a:spcPts val="0"/>
              </a:spcAft>
              <a:buClr>
                <a:schemeClr val="dk1"/>
              </a:buClr>
              <a:buSzPts val="1800"/>
              <a:buChar char="•"/>
              <a:defRPr/>
            </a:lvl1pPr>
            <a:lvl2pPr marL="914310" lvl="1" indent="-342866" algn="l">
              <a:lnSpc>
                <a:spcPct val="90000"/>
              </a:lnSpc>
              <a:spcBef>
                <a:spcPts val="375"/>
              </a:spcBef>
              <a:spcAft>
                <a:spcPts val="0"/>
              </a:spcAft>
              <a:buClr>
                <a:schemeClr val="dk1"/>
              </a:buClr>
              <a:buSzPts val="1800"/>
              <a:buChar char="•"/>
              <a:defRPr/>
            </a:lvl2pPr>
            <a:lvl3pPr marL="1371464" lvl="2" indent="-342866" algn="l">
              <a:lnSpc>
                <a:spcPct val="90000"/>
              </a:lnSpc>
              <a:spcBef>
                <a:spcPts val="375"/>
              </a:spcBef>
              <a:spcAft>
                <a:spcPts val="0"/>
              </a:spcAft>
              <a:buClr>
                <a:schemeClr val="dk1"/>
              </a:buClr>
              <a:buSzPts val="1800"/>
              <a:buChar char="•"/>
              <a:defRPr/>
            </a:lvl3pPr>
            <a:lvl4pPr marL="1828619" lvl="3" indent="-342866" algn="l">
              <a:lnSpc>
                <a:spcPct val="90000"/>
              </a:lnSpc>
              <a:spcBef>
                <a:spcPts val="375"/>
              </a:spcBef>
              <a:spcAft>
                <a:spcPts val="0"/>
              </a:spcAft>
              <a:buClr>
                <a:schemeClr val="dk1"/>
              </a:buClr>
              <a:buSzPts val="1800"/>
              <a:buChar char="•"/>
              <a:defRPr/>
            </a:lvl4pPr>
            <a:lvl5pPr marL="2285772" lvl="4" indent="-342866" algn="l">
              <a:lnSpc>
                <a:spcPct val="90000"/>
              </a:lnSpc>
              <a:spcBef>
                <a:spcPts val="375"/>
              </a:spcBef>
              <a:spcAft>
                <a:spcPts val="0"/>
              </a:spcAft>
              <a:buClr>
                <a:schemeClr val="dk1"/>
              </a:buClr>
              <a:buSzPts val="1800"/>
              <a:buChar char="•"/>
              <a:defRPr/>
            </a:lvl5pPr>
            <a:lvl6pPr marL="2742926" lvl="5" indent="-342866" algn="l">
              <a:lnSpc>
                <a:spcPct val="90000"/>
              </a:lnSpc>
              <a:spcBef>
                <a:spcPts val="375"/>
              </a:spcBef>
              <a:spcAft>
                <a:spcPts val="0"/>
              </a:spcAft>
              <a:buClr>
                <a:schemeClr val="dk1"/>
              </a:buClr>
              <a:buSzPts val="1800"/>
              <a:buChar char="•"/>
              <a:defRPr/>
            </a:lvl6pPr>
            <a:lvl7pPr marL="3200080" lvl="6" indent="-342866" algn="l">
              <a:lnSpc>
                <a:spcPct val="90000"/>
              </a:lnSpc>
              <a:spcBef>
                <a:spcPts val="375"/>
              </a:spcBef>
              <a:spcAft>
                <a:spcPts val="0"/>
              </a:spcAft>
              <a:buClr>
                <a:schemeClr val="dk1"/>
              </a:buClr>
              <a:buSzPts val="1800"/>
              <a:buChar char="•"/>
              <a:defRPr/>
            </a:lvl7pPr>
            <a:lvl8pPr marL="3657235" lvl="7" indent="-342866" algn="l">
              <a:lnSpc>
                <a:spcPct val="90000"/>
              </a:lnSpc>
              <a:spcBef>
                <a:spcPts val="375"/>
              </a:spcBef>
              <a:spcAft>
                <a:spcPts val="0"/>
              </a:spcAft>
              <a:buClr>
                <a:schemeClr val="dk1"/>
              </a:buClr>
              <a:buSzPts val="1800"/>
              <a:buChar char="•"/>
              <a:defRPr/>
            </a:lvl8pPr>
            <a:lvl9pPr marL="4114391" lvl="8" indent="-342866" algn="l">
              <a:lnSpc>
                <a:spcPct val="90000"/>
              </a:lnSpc>
              <a:spcBef>
                <a:spcPts val="375"/>
              </a:spcBef>
              <a:spcAft>
                <a:spcPts val="0"/>
              </a:spcAft>
              <a:buClr>
                <a:schemeClr val="dk1"/>
              </a:buClr>
              <a:buSzPts val="1800"/>
              <a:buChar char="•"/>
              <a:defRPr/>
            </a:lvl9pPr>
          </a:lstStyle>
          <a:p>
            <a:endParaRPr/>
          </a:p>
        </p:txBody>
      </p:sp>
      <p:sp>
        <p:nvSpPr>
          <p:cNvPr id="44" name="Google Shape;44;p81"/>
          <p:cNvSpPr txBox="1">
            <a:spLocks noGrp="1"/>
          </p:cNvSpPr>
          <p:nvPr>
            <p:ph type="body" idx="3"/>
          </p:nvPr>
        </p:nvSpPr>
        <p:spPr>
          <a:xfrm>
            <a:off x="4629156" y="1260873"/>
            <a:ext cx="3887391" cy="617934"/>
          </a:xfrm>
          <a:prstGeom prst="rect">
            <a:avLst/>
          </a:prstGeom>
          <a:noFill/>
          <a:ln>
            <a:noFill/>
          </a:ln>
        </p:spPr>
        <p:txBody>
          <a:bodyPr spcFirstLastPara="1" wrap="square" lIns="91417" tIns="45696" rIns="91417" bIns="45696" anchor="b" anchorCtr="0">
            <a:normAutofit/>
          </a:bodyPr>
          <a:lstStyle>
            <a:lvl1pPr marL="457154" lvl="0" indent="-228576" algn="l">
              <a:lnSpc>
                <a:spcPct val="90000"/>
              </a:lnSpc>
              <a:spcBef>
                <a:spcPts val="750"/>
              </a:spcBef>
              <a:spcAft>
                <a:spcPts val="0"/>
              </a:spcAft>
              <a:buClr>
                <a:schemeClr val="dk1"/>
              </a:buClr>
              <a:buSzPts val="1800"/>
              <a:buNone/>
              <a:defRPr sz="1800" b="1"/>
            </a:lvl1pPr>
            <a:lvl2pPr marL="914310" lvl="1" indent="-228576" algn="l">
              <a:lnSpc>
                <a:spcPct val="90000"/>
              </a:lnSpc>
              <a:spcBef>
                <a:spcPts val="375"/>
              </a:spcBef>
              <a:spcAft>
                <a:spcPts val="0"/>
              </a:spcAft>
              <a:buClr>
                <a:schemeClr val="dk1"/>
              </a:buClr>
              <a:buSzPts val="1500"/>
              <a:buNone/>
              <a:defRPr sz="1500" b="1"/>
            </a:lvl2pPr>
            <a:lvl3pPr marL="1371464" lvl="2" indent="-228576" algn="l">
              <a:lnSpc>
                <a:spcPct val="90000"/>
              </a:lnSpc>
              <a:spcBef>
                <a:spcPts val="375"/>
              </a:spcBef>
              <a:spcAft>
                <a:spcPts val="0"/>
              </a:spcAft>
              <a:buClr>
                <a:schemeClr val="dk1"/>
              </a:buClr>
              <a:buSzPts val="1350"/>
              <a:buNone/>
              <a:defRPr sz="1400" b="1"/>
            </a:lvl3pPr>
            <a:lvl4pPr marL="1828619" lvl="3" indent="-228576" algn="l">
              <a:lnSpc>
                <a:spcPct val="90000"/>
              </a:lnSpc>
              <a:spcBef>
                <a:spcPts val="375"/>
              </a:spcBef>
              <a:spcAft>
                <a:spcPts val="0"/>
              </a:spcAft>
              <a:buClr>
                <a:schemeClr val="dk1"/>
              </a:buClr>
              <a:buSzPts val="1200"/>
              <a:buNone/>
              <a:defRPr sz="1200" b="1"/>
            </a:lvl4pPr>
            <a:lvl5pPr marL="2285772" lvl="4" indent="-228576" algn="l">
              <a:lnSpc>
                <a:spcPct val="90000"/>
              </a:lnSpc>
              <a:spcBef>
                <a:spcPts val="375"/>
              </a:spcBef>
              <a:spcAft>
                <a:spcPts val="0"/>
              </a:spcAft>
              <a:buClr>
                <a:schemeClr val="dk1"/>
              </a:buClr>
              <a:buSzPts val="1200"/>
              <a:buNone/>
              <a:defRPr sz="1200" b="1"/>
            </a:lvl5pPr>
            <a:lvl6pPr marL="2742926" lvl="5" indent="-228576" algn="l">
              <a:lnSpc>
                <a:spcPct val="90000"/>
              </a:lnSpc>
              <a:spcBef>
                <a:spcPts val="375"/>
              </a:spcBef>
              <a:spcAft>
                <a:spcPts val="0"/>
              </a:spcAft>
              <a:buClr>
                <a:schemeClr val="dk1"/>
              </a:buClr>
              <a:buSzPts val="1200"/>
              <a:buNone/>
              <a:defRPr sz="1200" b="1"/>
            </a:lvl6pPr>
            <a:lvl7pPr marL="3200080" lvl="6" indent="-228576" algn="l">
              <a:lnSpc>
                <a:spcPct val="90000"/>
              </a:lnSpc>
              <a:spcBef>
                <a:spcPts val="375"/>
              </a:spcBef>
              <a:spcAft>
                <a:spcPts val="0"/>
              </a:spcAft>
              <a:buClr>
                <a:schemeClr val="dk1"/>
              </a:buClr>
              <a:buSzPts val="1200"/>
              <a:buNone/>
              <a:defRPr sz="1200" b="1"/>
            </a:lvl7pPr>
            <a:lvl8pPr marL="3657235" lvl="7" indent="-228576" algn="l">
              <a:lnSpc>
                <a:spcPct val="90000"/>
              </a:lnSpc>
              <a:spcBef>
                <a:spcPts val="375"/>
              </a:spcBef>
              <a:spcAft>
                <a:spcPts val="0"/>
              </a:spcAft>
              <a:buClr>
                <a:schemeClr val="dk1"/>
              </a:buClr>
              <a:buSzPts val="1200"/>
              <a:buNone/>
              <a:defRPr sz="1200" b="1"/>
            </a:lvl8pPr>
            <a:lvl9pPr marL="4114391" lvl="8" indent="-228576" algn="l">
              <a:lnSpc>
                <a:spcPct val="90000"/>
              </a:lnSpc>
              <a:spcBef>
                <a:spcPts val="375"/>
              </a:spcBef>
              <a:spcAft>
                <a:spcPts val="0"/>
              </a:spcAft>
              <a:buClr>
                <a:schemeClr val="dk1"/>
              </a:buClr>
              <a:buSzPts val="1200"/>
              <a:buNone/>
              <a:defRPr sz="1200" b="1"/>
            </a:lvl9pPr>
          </a:lstStyle>
          <a:p>
            <a:endParaRPr/>
          </a:p>
        </p:txBody>
      </p:sp>
      <p:sp>
        <p:nvSpPr>
          <p:cNvPr id="45" name="Google Shape;45;p81"/>
          <p:cNvSpPr txBox="1">
            <a:spLocks noGrp="1"/>
          </p:cNvSpPr>
          <p:nvPr>
            <p:ph type="body" idx="4"/>
          </p:nvPr>
        </p:nvSpPr>
        <p:spPr>
          <a:xfrm>
            <a:off x="4629156" y="1878806"/>
            <a:ext cx="3887391" cy="2763441"/>
          </a:xfrm>
          <a:prstGeom prst="rect">
            <a:avLst/>
          </a:prstGeom>
          <a:noFill/>
          <a:ln>
            <a:noFill/>
          </a:ln>
        </p:spPr>
        <p:txBody>
          <a:bodyPr spcFirstLastPara="1" wrap="square" lIns="91417" tIns="45696" rIns="91417" bIns="45696" anchor="t" anchorCtr="0">
            <a:normAutofit/>
          </a:bodyPr>
          <a:lstStyle>
            <a:lvl1pPr marL="457154" lvl="0" indent="-342866" algn="l">
              <a:lnSpc>
                <a:spcPct val="90000"/>
              </a:lnSpc>
              <a:spcBef>
                <a:spcPts val="750"/>
              </a:spcBef>
              <a:spcAft>
                <a:spcPts val="0"/>
              </a:spcAft>
              <a:buClr>
                <a:schemeClr val="dk1"/>
              </a:buClr>
              <a:buSzPts val="1800"/>
              <a:buChar char="•"/>
              <a:defRPr/>
            </a:lvl1pPr>
            <a:lvl2pPr marL="914310" lvl="1" indent="-342866" algn="l">
              <a:lnSpc>
                <a:spcPct val="90000"/>
              </a:lnSpc>
              <a:spcBef>
                <a:spcPts val="375"/>
              </a:spcBef>
              <a:spcAft>
                <a:spcPts val="0"/>
              </a:spcAft>
              <a:buClr>
                <a:schemeClr val="dk1"/>
              </a:buClr>
              <a:buSzPts val="1800"/>
              <a:buChar char="•"/>
              <a:defRPr/>
            </a:lvl2pPr>
            <a:lvl3pPr marL="1371464" lvl="2" indent="-342866" algn="l">
              <a:lnSpc>
                <a:spcPct val="90000"/>
              </a:lnSpc>
              <a:spcBef>
                <a:spcPts val="375"/>
              </a:spcBef>
              <a:spcAft>
                <a:spcPts val="0"/>
              </a:spcAft>
              <a:buClr>
                <a:schemeClr val="dk1"/>
              </a:buClr>
              <a:buSzPts val="1800"/>
              <a:buChar char="•"/>
              <a:defRPr/>
            </a:lvl3pPr>
            <a:lvl4pPr marL="1828619" lvl="3" indent="-342866" algn="l">
              <a:lnSpc>
                <a:spcPct val="90000"/>
              </a:lnSpc>
              <a:spcBef>
                <a:spcPts val="375"/>
              </a:spcBef>
              <a:spcAft>
                <a:spcPts val="0"/>
              </a:spcAft>
              <a:buClr>
                <a:schemeClr val="dk1"/>
              </a:buClr>
              <a:buSzPts val="1800"/>
              <a:buChar char="•"/>
              <a:defRPr/>
            </a:lvl4pPr>
            <a:lvl5pPr marL="2285772" lvl="4" indent="-342866" algn="l">
              <a:lnSpc>
                <a:spcPct val="90000"/>
              </a:lnSpc>
              <a:spcBef>
                <a:spcPts val="375"/>
              </a:spcBef>
              <a:spcAft>
                <a:spcPts val="0"/>
              </a:spcAft>
              <a:buClr>
                <a:schemeClr val="dk1"/>
              </a:buClr>
              <a:buSzPts val="1800"/>
              <a:buChar char="•"/>
              <a:defRPr/>
            </a:lvl5pPr>
            <a:lvl6pPr marL="2742926" lvl="5" indent="-342866" algn="l">
              <a:lnSpc>
                <a:spcPct val="90000"/>
              </a:lnSpc>
              <a:spcBef>
                <a:spcPts val="375"/>
              </a:spcBef>
              <a:spcAft>
                <a:spcPts val="0"/>
              </a:spcAft>
              <a:buClr>
                <a:schemeClr val="dk1"/>
              </a:buClr>
              <a:buSzPts val="1800"/>
              <a:buChar char="•"/>
              <a:defRPr/>
            </a:lvl6pPr>
            <a:lvl7pPr marL="3200080" lvl="6" indent="-342866" algn="l">
              <a:lnSpc>
                <a:spcPct val="90000"/>
              </a:lnSpc>
              <a:spcBef>
                <a:spcPts val="375"/>
              </a:spcBef>
              <a:spcAft>
                <a:spcPts val="0"/>
              </a:spcAft>
              <a:buClr>
                <a:schemeClr val="dk1"/>
              </a:buClr>
              <a:buSzPts val="1800"/>
              <a:buChar char="•"/>
              <a:defRPr/>
            </a:lvl7pPr>
            <a:lvl8pPr marL="3657235" lvl="7" indent="-342866" algn="l">
              <a:lnSpc>
                <a:spcPct val="90000"/>
              </a:lnSpc>
              <a:spcBef>
                <a:spcPts val="375"/>
              </a:spcBef>
              <a:spcAft>
                <a:spcPts val="0"/>
              </a:spcAft>
              <a:buClr>
                <a:schemeClr val="dk1"/>
              </a:buClr>
              <a:buSzPts val="1800"/>
              <a:buChar char="•"/>
              <a:defRPr/>
            </a:lvl8pPr>
            <a:lvl9pPr marL="4114391" lvl="8" indent="-342866" algn="l">
              <a:lnSpc>
                <a:spcPct val="90000"/>
              </a:lnSpc>
              <a:spcBef>
                <a:spcPts val="375"/>
              </a:spcBef>
              <a:spcAft>
                <a:spcPts val="0"/>
              </a:spcAft>
              <a:buClr>
                <a:schemeClr val="dk1"/>
              </a:buClr>
              <a:buSzPts val="1800"/>
              <a:buChar char="•"/>
              <a:defRPr/>
            </a:lvl9pPr>
          </a:lstStyle>
          <a:p>
            <a:endParaRPr/>
          </a:p>
        </p:txBody>
      </p:sp>
      <p:sp>
        <p:nvSpPr>
          <p:cNvPr id="46" name="Google Shape;46;p81"/>
          <p:cNvSpPr txBox="1">
            <a:spLocks noGrp="1"/>
          </p:cNvSpPr>
          <p:nvPr>
            <p:ph type="dt" idx="10"/>
          </p:nvPr>
        </p:nvSpPr>
        <p:spPr>
          <a:xfrm>
            <a:off x="628650" y="4767264"/>
            <a:ext cx="2057400" cy="273844"/>
          </a:xfrm>
          <a:prstGeom prst="rect">
            <a:avLst/>
          </a:prstGeom>
          <a:noFill/>
          <a:ln>
            <a:noFill/>
          </a:ln>
        </p:spPr>
        <p:txBody>
          <a:bodyPr spcFirstLastPara="1" wrap="square" lIns="91417" tIns="45696" rIns="91417" bIns="45696"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1"/>
          <p:cNvSpPr txBox="1">
            <a:spLocks noGrp="1"/>
          </p:cNvSpPr>
          <p:nvPr>
            <p:ph type="ftr" idx="11"/>
          </p:nvPr>
        </p:nvSpPr>
        <p:spPr>
          <a:xfrm>
            <a:off x="3028950" y="4767264"/>
            <a:ext cx="3086100" cy="273844"/>
          </a:xfrm>
          <a:prstGeom prst="rect">
            <a:avLst/>
          </a:prstGeom>
          <a:noFill/>
          <a:ln>
            <a:noFill/>
          </a:ln>
        </p:spPr>
        <p:txBody>
          <a:bodyPr spcFirstLastPara="1" wrap="square" lIns="91417" tIns="45696" rIns="91417" bIns="45696"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1"/>
          <p:cNvSpPr txBox="1">
            <a:spLocks noGrp="1"/>
          </p:cNvSpPr>
          <p:nvPr>
            <p:ph type="sldNum" idx="12"/>
          </p:nvPr>
        </p:nvSpPr>
        <p:spPr>
          <a:xfrm>
            <a:off x="6457950" y="4767264"/>
            <a:ext cx="2057400" cy="273844"/>
          </a:xfrm>
          <a:prstGeom prst="rect">
            <a:avLst/>
          </a:prstGeom>
          <a:noFill/>
          <a:ln>
            <a:noFill/>
          </a:ln>
        </p:spPr>
        <p:txBody>
          <a:bodyPr spcFirstLastPara="1" wrap="square" lIns="91417" tIns="45696" rIns="91417" bIns="45696"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2"/>
          <p:cNvSpPr txBox="1">
            <a:spLocks noGrp="1"/>
          </p:cNvSpPr>
          <p:nvPr>
            <p:ph type="title"/>
          </p:nvPr>
        </p:nvSpPr>
        <p:spPr>
          <a:xfrm>
            <a:off x="628650" y="273844"/>
            <a:ext cx="7886700" cy="994172"/>
          </a:xfrm>
          <a:prstGeom prst="rect">
            <a:avLst/>
          </a:prstGeom>
          <a:noFill/>
          <a:ln>
            <a:noFill/>
          </a:ln>
        </p:spPr>
        <p:txBody>
          <a:bodyPr spcFirstLastPara="1" wrap="square" lIns="91417" tIns="45696" rIns="91417" bIns="45696"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2"/>
          <p:cNvSpPr txBox="1">
            <a:spLocks noGrp="1"/>
          </p:cNvSpPr>
          <p:nvPr>
            <p:ph type="dt" idx="10"/>
          </p:nvPr>
        </p:nvSpPr>
        <p:spPr>
          <a:xfrm>
            <a:off x="628650" y="4767264"/>
            <a:ext cx="2057400" cy="273844"/>
          </a:xfrm>
          <a:prstGeom prst="rect">
            <a:avLst/>
          </a:prstGeom>
          <a:noFill/>
          <a:ln>
            <a:noFill/>
          </a:ln>
        </p:spPr>
        <p:txBody>
          <a:bodyPr spcFirstLastPara="1" wrap="square" lIns="91417" tIns="45696" rIns="91417" bIns="45696"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2"/>
          <p:cNvSpPr txBox="1">
            <a:spLocks noGrp="1"/>
          </p:cNvSpPr>
          <p:nvPr>
            <p:ph type="ftr" idx="11"/>
          </p:nvPr>
        </p:nvSpPr>
        <p:spPr>
          <a:xfrm>
            <a:off x="3028950" y="4767264"/>
            <a:ext cx="3086100" cy="273844"/>
          </a:xfrm>
          <a:prstGeom prst="rect">
            <a:avLst/>
          </a:prstGeom>
          <a:noFill/>
          <a:ln>
            <a:noFill/>
          </a:ln>
        </p:spPr>
        <p:txBody>
          <a:bodyPr spcFirstLastPara="1" wrap="square" lIns="91417" tIns="45696" rIns="91417" bIns="45696"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2"/>
          <p:cNvSpPr txBox="1">
            <a:spLocks noGrp="1"/>
          </p:cNvSpPr>
          <p:nvPr>
            <p:ph type="sldNum" idx="12"/>
          </p:nvPr>
        </p:nvSpPr>
        <p:spPr>
          <a:xfrm>
            <a:off x="6457950" y="4767264"/>
            <a:ext cx="2057400" cy="273844"/>
          </a:xfrm>
          <a:prstGeom prst="rect">
            <a:avLst/>
          </a:prstGeom>
          <a:noFill/>
          <a:ln>
            <a:noFill/>
          </a:ln>
        </p:spPr>
        <p:txBody>
          <a:bodyPr spcFirstLastPara="1" wrap="square" lIns="91417" tIns="45696" rIns="91417" bIns="45696"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83"/>
          <p:cNvSpPr txBox="1">
            <a:spLocks noGrp="1"/>
          </p:cNvSpPr>
          <p:nvPr>
            <p:ph type="title"/>
          </p:nvPr>
        </p:nvSpPr>
        <p:spPr>
          <a:xfrm>
            <a:off x="629844" y="342900"/>
            <a:ext cx="2949178" cy="1200150"/>
          </a:xfrm>
          <a:prstGeom prst="rect">
            <a:avLst/>
          </a:prstGeom>
          <a:noFill/>
          <a:ln>
            <a:noFill/>
          </a:ln>
        </p:spPr>
        <p:txBody>
          <a:bodyPr spcFirstLastPara="1" wrap="square" lIns="91417" tIns="45696" rIns="91417" bIns="45696"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83"/>
          <p:cNvSpPr txBox="1">
            <a:spLocks noGrp="1"/>
          </p:cNvSpPr>
          <p:nvPr>
            <p:ph type="body" idx="1"/>
          </p:nvPr>
        </p:nvSpPr>
        <p:spPr>
          <a:xfrm>
            <a:off x="3887391" y="740575"/>
            <a:ext cx="4629150" cy="3655219"/>
          </a:xfrm>
          <a:prstGeom prst="rect">
            <a:avLst/>
          </a:prstGeom>
          <a:noFill/>
          <a:ln>
            <a:noFill/>
          </a:ln>
        </p:spPr>
        <p:txBody>
          <a:bodyPr spcFirstLastPara="1" wrap="square" lIns="91417" tIns="45696" rIns="91417" bIns="45696" anchor="t" anchorCtr="0">
            <a:normAutofit/>
          </a:bodyPr>
          <a:lstStyle>
            <a:lvl1pPr marL="457154" lvl="0" indent="-380963" algn="l">
              <a:lnSpc>
                <a:spcPct val="90000"/>
              </a:lnSpc>
              <a:spcBef>
                <a:spcPts val="750"/>
              </a:spcBef>
              <a:spcAft>
                <a:spcPts val="0"/>
              </a:spcAft>
              <a:buClr>
                <a:schemeClr val="dk1"/>
              </a:buClr>
              <a:buSzPts val="2400"/>
              <a:buChar char="•"/>
              <a:defRPr sz="2400"/>
            </a:lvl1pPr>
            <a:lvl2pPr marL="914310" lvl="1" indent="-361914" algn="l">
              <a:lnSpc>
                <a:spcPct val="90000"/>
              </a:lnSpc>
              <a:spcBef>
                <a:spcPts val="375"/>
              </a:spcBef>
              <a:spcAft>
                <a:spcPts val="0"/>
              </a:spcAft>
              <a:buClr>
                <a:schemeClr val="dk1"/>
              </a:buClr>
              <a:buSzPts val="2100"/>
              <a:buChar char="•"/>
              <a:defRPr sz="2100"/>
            </a:lvl2pPr>
            <a:lvl3pPr marL="1371464" lvl="2" indent="-342866" algn="l">
              <a:lnSpc>
                <a:spcPct val="90000"/>
              </a:lnSpc>
              <a:spcBef>
                <a:spcPts val="375"/>
              </a:spcBef>
              <a:spcAft>
                <a:spcPts val="0"/>
              </a:spcAft>
              <a:buClr>
                <a:schemeClr val="dk1"/>
              </a:buClr>
              <a:buSzPts val="1800"/>
              <a:buChar char="•"/>
              <a:defRPr sz="1800"/>
            </a:lvl3pPr>
            <a:lvl4pPr marL="1828619" lvl="3" indent="-323818" algn="l">
              <a:lnSpc>
                <a:spcPct val="90000"/>
              </a:lnSpc>
              <a:spcBef>
                <a:spcPts val="375"/>
              </a:spcBef>
              <a:spcAft>
                <a:spcPts val="0"/>
              </a:spcAft>
              <a:buClr>
                <a:schemeClr val="dk1"/>
              </a:buClr>
              <a:buSzPts val="1500"/>
              <a:buChar char="•"/>
              <a:defRPr sz="1500"/>
            </a:lvl4pPr>
            <a:lvl5pPr marL="2285772" lvl="4" indent="-323818" algn="l">
              <a:lnSpc>
                <a:spcPct val="90000"/>
              </a:lnSpc>
              <a:spcBef>
                <a:spcPts val="375"/>
              </a:spcBef>
              <a:spcAft>
                <a:spcPts val="0"/>
              </a:spcAft>
              <a:buClr>
                <a:schemeClr val="dk1"/>
              </a:buClr>
              <a:buSzPts val="1500"/>
              <a:buChar char="•"/>
              <a:defRPr sz="1500"/>
            </a:lvl5pPr>
            <a:lvl6pPr marL="2742926" lvl="5" indent="-323818" algn="l">
              <a:lnSpc>
                <a:spcPct val="90000"/>
              </a:lnSpc>
              <a:spcBef>
                <a:spcPts val="375"/>
              </a:spcBef>
              <a:spcAft>
                <a:spcPts val="0"/>
              </a:spcAft>
              <a:buClr>
                <a:schemeClr val="dk1"/>
              </a:buClr>
              <a:buSzPts val="1500"/>
              <a:buChar char="•"/>
              <a:defRPr sz="1500"/>
            </a:lvl6pPr>
            <a:lvl7pPr marL="3200080" lvl="6" indent="-323818" algn="l">
              <a:lnSpc>
                <a:spcPct val="90000"/>
              </a:lnSpc>
              <a:spcBef>
                <a:spcPts val="375"/>
              </a:spcBef>
              <a:spcAft>
                <a:spcPts val="0"/>
              </a:spcAft>
              <a:buClr>
                <a:schemeClr val="dk1"/>
              </a:buClr>
              <a:buSzPts val="1500"/>
              <a:buChar char="•"/>
              <a:defRPr sz="1500"/>
            </a:lvl7pPr>
            <a:lvl8pPr marL="3657235" lvl="7" indent="-323818" algn="l">
              <a:lnSpc>
                <a:spcPct val="90000"/>
              </a:lnSpc>
              <a:spcBef>
                <a:spcPts val="375"/>
              </a:spcBef>
              <a:spcAft>
                <a:spcPts val="0"/>
              </a:spcAft>
              <a:buClr>
                <a:schemeClr val="dk1"/>
              </a:buClr>
              <a:buSzPts val="1500"/>
              <a:buChar char="•"/>
              <a:defRPr sz="1500"/>
            </a:lvl8pPr>
            <a:lvl9pPr marL="4114391" lvl="8" indent="-323818" algn="l">
              <a:lnSpc>
                <a:spcPct val="90000"/>
              </a:lnSpc>
              <a:spcBef>
                <a:spcPts val="375"/>
              </a:spcBef>
              <a:spcAft>
                <a:spcPts val="0"/>
              </a:spcAft>
              <a:buClr>
                <a:schemeClr val="dk1"/>
              </a:buClr>
              <a:buSzPts val="1500"/>
              <a:buChar char="•"/>
              <a:defRPr sz="1500"/>
            </a:lvl9pPr>
          </a:lstStyle>
          <a:p>
            <a:endParaRPr/>
          </a:p>
        </p:txBody>
      </p:sp>
      <p:sp>
        <p:nvSpPr>
          <p:cNvPr id="57" name="Google Shape;57;p83"/>
          <p:cNvSpPr txBox="1">
            <a:spLocks noGrp="1"/>
          </p:cNvSpPr>
          <p:nvPr>
            <p:ph type="body" idx="2"/>
          </p:nvPr>
        </p:nvSpPr>
        <p:spPr>
          <a:xfrm>
            <a:off x="629844" y="1543052"/>
            <a:ext cx="2949178" cy="2858691"/>
          </a:xfrm>
          <a:prstGeom prst="rect">
            <a:avLst/>
          </a:prstGeom>
          <a:noFill/>
          <a:ln>
            <a:noFill/>
          </a:ln>
        </p:spPr>
        <p:txBody>
          <a:bodyPr spcFirstLastPara="1" wrap="square" lIns="91417" tIns="45696" rIns="91417" bIns="45696" anchor="t" anchorCtr="0">
            <a:normAutofit/>
          </a:bodyPr>
          <a:lstStyle>
            <a:lvl1pPr marL="457154" lvl="0" indent="-228576" algn="l">
              <a:lnSpc>
                <a:spcPct val="90000"/>
              </a:lnSpc>
              <a:spcBef>
                <a:spcPts val="750"/>
              </a:spcBef>
              <a:spcAft>
                <a:spcPts val="0"/>
              </a:spcAft>
              <a:buClr>
                <a:schemeClr val="dk1"/>
              </a:buClr>
              <a:buSzPts val="1200"/>
              <a:buNone/>
              <a:defRPr sz="1200"/>
            </a:lvl1pPr>
            <a:lvl2pPr marL="914310" lvl="1" indent="-228576" algn="l">
              <a:lnSpc>
                <a:spcPct val="90000"/>
              </a:lnSpc>
              <a:spcBef>
                <a:spcPts val="375"/>
              </a:spcBef>
              <a:spcAft>
                <a:spcPts val="0"/>
              </a:spcAft>
              <a:buClr>
                <a:schemeClr val="dk1"/>
              </a:buClr>
              <a:buSzPts val="1050"/>
              <a:buNone/>
              <a:defRPr sz="1100"/>
            </a:lvl2pPr>
            <a:lvl3pPr marL="1371464" lvl="2" indent="-228576" algn="l">
              <a:lnSpc>
                <a:spcPct val="90000"/>
              </a:lnSpc>
              <a:spcBef>
                <a:spcPts val="375"/>
              </a:spcBef>
              <a:spcAft>
                <a:spcPts val="0"/>
              </a:spcAft>
              <a:buClr>
                <a:schemeClr val="dk1"/>
              </a:buClr>
              <a:buSzPts val="900"/>
              <a:buNone/>
              <a:defRPr sz="900"/>
            </a:lvl3pPr>
            <a:lvl4pPr marL="1828619" lvl="3" indent="-228576" algn="l">
              <a:lnSpc>
                <a:spcPct val="90000"/>
              </a:lnSpc>
              <a:spcBef>
                <a:spcPts val="375"/>
              </a:spcBef>
              <a:spcAft>
                <a:spcPts val="0"/>
              </a:spcAft>
              <a:buClr>
                <a:schemeClr val="dk1"/>
              </a:buClr>
              <a:buSzPts val="750"/>
              <a:buNone/>
              <a:defRPr sz="800"/>
            </a:lvl4pPr>
            <a:lvl5pPr marL="2285772" lvl="4" indent="-228576" algn="l">
              <a:lnSpc>
                <a:spcPct val="90000"/>
              </a:lnSpc>
              <a:spcBef>
                <a:spcPts val="375"/>
              </a:spcBef>
              <a:spcAft>
                <a:spcPts val="0"/>
              </a:spcAft>
              <a:buClr>
                <a:schemeClr val="dk1"/>
              </a:buClr>
              <a:buSzPts val="750"/>
              <a:buNone/>
              <a:defRPr sz="800"/>
            </a:lvl5pPr>
            <a:lvl6pPr marL="2742926" lvl="5" indent="-228576" algn="l">
              <a:lnSpc>
                <a:spcPct val="90000"/>
              </a:lnSpc>
              <a:spcBef>
                <a:spcPts val="375"/>
              </a:spcBef>
              <a:spcAft>
                <a:spcPts val="0"/>
              </a:spcAft>
              <a:buClr>
                <a:schemeClr val="dk1"/>
              </a:buClr>
              <a:buSzPts val="750"/>
              <a:buNone/>
              <a:defRPr sz="800"/>
            </a:lvl6pPr>
            <a:lvl7pPr marL="3200080" lvl="6" indent="-228576" algn="l">
              <a:lnSpc>
                <a:spcPct val="90000"/>
              </a:lnSpc>
              <a:spcBef>
                <a:spcPts val="375"/>
              </a:spcBef>
              <a:spcAft>
                <a:spcPts val="0"/>
              </a:spcAft>
              <a:buClr>
                <a:schemeClr val="dk1"/>
              </a:buClr>
              <a:buSzPts val="750"/>
              <a:buNone/>
              <a:defRPr sz="800"/>
            </a:lvl7pPr>
            <a:lvl8pPr marL="3657235" lvl="7" indent="-228576" algn="l">
              <a:lnSpc>
                <a:spcPct val="90000"/>
              </a:lnSpc>
              <a:spcBef>
                <a:spcPts val="375"/>
              </a:spcBef>
              <a:spcAft>
                <a:spcPts val="0"/>
              </a:spcAft>
              <a:buClr>
                <a:schemeClr val="dk1"/>
              </a:buClr>
              <a:buSzPts val="750"/>
              <a:buNone/>
              <a:defRPr sz="800"/>
            </a:lvl8pPr>
            <a:lvl9pPr marL="4114391" lvl="8" indent="-228576" algn="l">
              <a:lnSpc>
                <a:spcPct val="90000"/>
              </a:lnSpc>
              <a:spcBef>
                <a:spcPts val="375"/>
              </a:spcBef>
              <a:spcAft>
                <a:spcPts val="0"/>
              </a:spcAft>
              <a:buClr>
                <a:schemeClr val="dk1"/>
              </a:buClr>
              <a:buSzPts val="750"/>
              <a:buNone/>
              <a:defRPr sz="800"/>
            </a:lvl9pPr>
          </a:lstStyle>
          <a:p>
            <a:endParaRPr/>
          </a:p>
        </p:txBody>
      </p:sp>
      <p:sp>
        <p:nvSpPr>
          <p:cNvPr id="58" name="Google Shape;58;p83"/>
          <p:cNvSpPr txBox="1">
            <a:spLocks noGrp="1"/>
          </p:cNvSpPr>
          <p:nvPr>
            <p:ph type="dt" idx="10"/>
          </p:nvPr>
        </p:nvSpPr>
        <p:spPr>
          <a:xfrm>
            <a:off x="628650" y="4767264"/>
            <a:ext cx="2057400" cy="273844"/>
          </a:xfrm>
          <a:prstGeom prst="rect">
            <a:avLst/>
          </a:prstGeom>
          <a:noFill/>
          <a:ln>
            <a:noFill/>
          </a:ln>
        </p:spPr>
        <p:txBody>
          <a:bodyPr spcFirstLastPara="1" wrap="square" lIns="91417" tIns="45696" rIns="91417" bIns="45696"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3"/>
          <p:cNvSpPr txBox="1">
            <a:spLocks noGrp="1"/>
          </p:cNvSpPr>
          <p:nvPr>
            <p:ph type="ftr" idx="11"/>
          </p:nvPr>
        </p:nvSpPr>
        <p:spPr>
          <a:xfrm>
            <a:off x="3028950" y="4767264"/>
            <a:ext cx="3086100" cy="273844"/>
          </a:xfrm>
          <a:prstGeom prst="rect">
            <a:avLst/>
          </a:prstGeom>
          <a:noFill/>
          <a:ln>
            <a:noFill/>
          </a:ln>
        </p:spPr>
        <p:txBody>
          <a:bodyPr spcFirstLastPara="1" wrap="square" lIns="91417" tIns="45696" rIns="91417" bIns="45696"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3"/>
          <p:cNvSpPr txBox="1">
            <a:spLocks noGrp="1"/>
          </p:cNvSpPr>
          <p:nvPr>
            <p:ph type="sldNum" idx="12"/>
          </p:nvPr>
        </p:nvSpPr>
        <p:spPr>
          <a:xfrm>
            <a:off x="6457950" y="4767264"/>
            <a:ext cx="2057400" cy="273844"/>
          </a:xfrm>
          <a:prstGeom prst="rect">
            <a:avLst/>
          </a:prstGeom>
          <a:noFill/>
          <a:ln>
            <a:noFill/>
          </a:ln>
        </p:spPr>
        <p:txBody>
          <a:bodyPr spcFirstLastPara="1" wrap="square" lIns="91417" tIns="45696" rIns="91417" bIns="45696"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84"/>
          <p:cNvSpPr txBox="1">
            <a:spLocks noGrp="1"/>
          </p:cNvSpPr>
          <p:nvPr>
            <p:ph type="title"/>
          </p:nvPr>
        </p:nvSpPr>
        <p:spPr>
          <a:xfrm>
            <a:off x="629844" y="342900"/>
            <a:ext cx="2949178" cy="1200150"/>
          </a:xfrm>
          <a:prstGeom prst="rect">
            <a:avLst/>
          </a:prstGeom>
          <a:noFill/>
          <a:ln>
            <a:noFill/>
          </a:ln>
        </p:spPr>
        <p:txBody>
          <a:bodyPr spcFirstLastPara="1" wrap="square" lIns="91417" tIns="45696" rIns="91417" bIns="45696"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84"/>
          <p:cNvSpPr>
            <a:spLocks noGrp="1"/>
          </p:cNvSpPr>
          <p:nvPr>
            <p:ph type="pic" idx="2"/>
          </p:nvPr>
        </p:nvSpPr>
        <p:spPr>
          <a:xfrm>
            <a:off x="3887391" y="740575"/>
            <a:ext cx="4629150" cy="3655219"/>
          </a:xfrm>
          <a:prstGeom prst="rect">
            <a:avLst/>
          </a:prstGeom>
          <a:noFill/>
          <a:ln>
            <a:noFill/>
          </a:ln>
        </p:spPr>
      </p:sp>
      <p:sp>
        <p:nvSpPr>
          <p:cNvPr id="64" name="Google Shape;64;p84"/>
          <p:cNvSpPr txBox="1">
            <a:spLocks noGrp="1"/>
          </p:cNvSpPr>
          <p:nvPr>
            <p:ph type="body" idx="1"/>
          </p:nvPr>
        </p:nvSpPr>
        <p:spPr>
          <a:xfrm>
            <a:off x="629844" y="1543052"/>
            <a:ext cx="2949178" cy="2858691"/>
          </a:xfrm>
          <a:prstGeom prst="rect">
            <a:avLst/>
          </a:prstGeom>
          <a:noFill/>
          <a:ln>
            <a:noFill/>
          </a:ln>
        </p:spPr>
        <p:txBody>
          <a:bodyPr spcFirstLastPara="1" wrap="square" lIns="91417" tIns="45696" rIns="91417" bIns="45696" anchor="t" anchorCtr="0">
            <a:normAutofit/>
          </a:bodyPr>
          <a:lstStyle>
            <a:lvl1pPr marL="457154" lvl="0" indent="-228576" algn="l">
              <a:lnSpc>
                <a:spcPct val="90000"/>
              </a:lnSpc>
              <a:spcBef>
                <a:spcPts val="750"/>
              </a:spcBef>
              <a:spcAft>
                <a:spcPts val="0"/>
              </a:spcAft>
              <a:buClr>
                <a:schemeClr val="dk1"/>
              </a:buClr>
              <a:buSzPts val="1200"/>
              <a:buNone/>
              <a:defRPr sz="1200"/>
            </a:lvl1pPr>
            <a:lvl2pPr marL="914310" lvl="1" indent="-228576" algn="l">
              <a:lnSpc>
                <a:spcPct val="90000"/>
              </a:lnSpc>
              <a:spcBef>
                <a:spcPts val="375"/>
              </a:spcBef>
              <a:spcAft>
                <a:spcPts val="0"/>
              </a:spcAft>
              <a:buClr>
                <a:schemeClr val="dk1"/>
              </a:buClr>
              <a:buSzPts val="1050"/>
              <a:buNone/>
              <a:defRPr sz="1100"/>
            </a:lvl2pPr>
            <a:lvl3pPr marL="1371464" lvl="2" indent="-228576" algn="l">
              <a:lnSpc>
                <a:spcPct val="90000"/>
              </a:lnSpc>
              <a:spcBef>
                <a:spcPts val="375"/>
              </a:spcBef>
              <a:spcAft>
                <a:spcPts val="0"/>
              </a:spcAft>
              <a:buClr>
                <a:schemeClr val="dk1"/>
              </a:buClr>
              <a:buSzPts val="900"/>
              <a:buNone/>
              <a:defRPr sz="900"/>
            </a:lvl3pPr>
            <a:lvl4pPr marL="1828619" lvl="3" indent="-228576" algn="l">
              <a:lnSpc>
                <a:spcPct val="90000"/>
              </a:lnSpc>
              <a:spcBef>
                <a:spcPts val="375"/>
              </a:spcBef>
              <a:spcAft>
                <a:spcPts val="0"/>
              </a:spcAft>
              <a:buClr>
                <a:schemeClr val="dk1"/>
              </a:buClr>
              <a:buSzPts val="750"/>
              <a:buNone/>
              <a:defRPr sz="800"/>
            </a:lvl4pPr>
            <a:lvl5pPr marL="2285772" lvl="4" indent="-228576" algn="l">
              <a:lnSpc>
                <a:spcPct val="90000"/>
              </a:lnSpc>
              <a:spcBef>
                <a:spcPts val="375"/>
              </a:spcBef>
              <a:spcAft>
                <a:spcPts val="0"/>
              </a:spcAft>
              <a:buClr>
                <a:schemeClr val="dk1"/>
              </a:buClr>
              <a:buSzPts val="750"/>
              <a:buNone/>
              <a:defRPr sz="800"/>
            </a:lvl5pPr>
            <a:lvl6pPr marL="2742926" lvl="5" indent="-228576" algn="l">
              <a:lnSpc>
                <a:spcPct val="90000"/>
              </a:lnSpc>
              <a:spcBef>
                <a:spcPts val="375"/>
              </a:spcBef>
              <a:spcAft>
                <a:spcPts val="0"/>
              </a:spcAft>
              <a:buClr>
                <a:schemeClr val="dk1"/>
              </a:buClr>
              <a:buSzPts val="750"/>
              <a:buNone/>
              <a:defRPr sz="800"/>
            </a:lvl6pPr>
            <a:lvl7pPr marL="3200080" lvl="6" indent="-228576" algn="l">
              <a:lnSpc>
                <a:spcPct val="90000"/>
              </a:lnSpc>
              <a:spcBef>
                <a:spcPts val="375"/>
              </a:spcBef>
              <a:spcAft>
                <a:spcPts val="0"/>
              </a:spcAft>
              <a:buClr>
                <a:schemeClr val="dk1"/>
              </a:buClr>
              <a:buSzPts val="750"/>
              <a:buNone/>
              <a:defRPr sz="800"/>
            </a:lvl7pPr>
            <a:lvl8pPr marL="3657235" lvl="7" indent="-228576" algn="l">
              <a:lnSpc>
                <a:spcPct val="90000"/>
              </a:lnSpc>
              <a:spcBef>
                <a:spcPts val="375"/>
              </a:spcBef>
              <a:spcAft>
                <a:spcPts val="0"/>
              </a:spcAft>
              <a:buClr>
                <a:schemeClr val="dk1"/>
              </a:buClr>
              <a:buSzPts val="750"/>
              <a:buNone/>
              <a:defRPr sz="800"/>
            </a:lvl8pPr>
            <a:lvl9pPr marL="4114391" lvl="8" indent="-228576" algn="l">
              <a:lnSpc>
                <a:spcPct val="90000"/>
              </a:lnSpc>
              <a:spcBef>
                <a:spcPts val="375"/>
              </a:spcBef>
              <a:spcAft>
                <a:spcPts val="0"/>
              </a:spcAft>
              <a:buClr>
                <a:schemeClr val="dk1"/>
              </a:buClr>
              <a:buSzPts val="750"/>
              <a:buNone/>
              <a:defRPr sz="800"/>
            </a:lvl9pPr>
          </a:lstStyle>
          <a:p>
            <a:endParaRPr/>
          </a:p>
        </p:txBody>
      </p:sp>
      <p:sp>
        <p:nvSpPr>
          <p:cNvPr id="65" name="Google Shape;65;p84"/>
          <p:cNvSpPr txBox="1">
            <a:spLocks noGrp="1"/>
          </p:cNvSpPr>
          <p:nvPr>
            <p:ph type="dt" idx="10"/>
          </p:nvPr>
        </p:nvSpPr>
        <p:spPr>
          <a:xfrm>
            <a:off x="628650" y="4767264"/>
            <a:ext cx="2057400" cy="273844"/>
          </a:xfrm>
          <a:prstGeom prst="rect">
            <a:avLst/>
          </a:prstGeom>
          <a:noFill/>
          <a:ln>
            <a:noFill/>
          </a:ln>
        </p:spPr>
        <p:txBody>
          <a:bodyPr spcFirstLastPara="1" wrap="square" lIns="91417" tIns="45696" rIns="91417" bIns="45696"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4"/>
          <p:cNvSpPr txBox="1">
            <a:spLocks noGrp="1"/>
          </p:cNvSpPr>
          <p:nvPr>
            <p:ph type="ftr" idx="11"/>
          </p:nvPr>
        </p:nvSpPr>
        <p:spPr>
          <a:xfrm>
            <a:off x="3028950" y="4767264"/>
            <a:ext cx="3086100" cy="273844"/>
          </a:xfrm>
          <a:prstGeom prst="rect">
            <a:avLst/>
          </a:prstGeom>
          <a:noFill/>
          <a:ln>
            <a:noFill/>
          </a:ln>
        </p:spPr>
        <p:txBody>
          <a:bodyPr spcFirstLastPara="1" wrap="square" lIns="91417" tIns="45696" rIns="91417" bIns="45696"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84"/>
          <p:cNvSpPr txBox="1">
            <a:spLocks noGrp="1"/>
          </p:cNvSpPr>
          <p:nvPr>
            <p:ph type="sldNum" idx="12"/>
          </p:nvPr>
        </p:nvSpPr>
        <p:spPr>
          <a:xfrm>
            <a:off x="6457950" y="4767264"/>
            <a:ext cx="2057400" cy="273844"/>
          </a:xfrm>
          <a:prstGeom prst="rect">
            <a:avLst/>
          </a:prstGeom>
          <a:noFill/>
          <a:ln>
            <a:noFill/>
          </a:ln>
        </p:spPr>
        <p:txBody>
          <a:bodyPr spcFirstLastPara="1" wrap="square" lIns="91417" tIns="45696" rIns="91417" bIns="45696"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0"/>
          <p:cNvSpPr txBox="1">
            <a:spLocks noGrp="1"/>
          </p:cNvSpPr>
          <p:nvPr>
            <p:ph type="title"/>
          </p:nvPr>
        </p:nvSpPr>
        <p:spPr>
          <a:xfrm>
            <a:off x="628650" y="273844"/>
            <a:ext cx="7886700" cy="994172"/>
          </a:xfrm>
          <a:prstGeom prst="rect">
            <a:avLst/>
          </a:prstGeom>
          <a:noFill/>
          <a:ln>
            <a:noFill/>
          </a:ln>
        </p:spPr>
        <p:txBody>
          <a:bodyPr spcFirstLastPara="1" wrap="square" lIns="91417" tIns="45696" rIns="91417" bIns="45696"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0"/>
          <p:cNvSpPr txBox="1">
            <a:spLocks noGrp="1"/>
          </p:cNvSpPr>
          <p:nvPr>
            <p:ph type="body" idx="1"/>
          </p:nvPr>
        </p:nvSpPr>
        <p:spPr>
          <a:xfrm>
            <a:off x="628650" y="1369219"/>
            <a:ext cx="7886700" cy="3263504"/>
          </a:xfrm>
          <a:prstGeom prst="rect">
            <a:avLst/>
          </a:prstGeom>
          <a:noFill/>
          <a:ln>
            <a:noFill/>
          </a:ln>
        </p:spPr>
        <p:txBody>
          <a:bodyPr spcFirstLastPara="1" wrap="square" lIns="91417" tIns="45696" rIns="91417" bIns="45696"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40"/>
          <p:cNvSpPr txBox="1">
            <a:spLocks noGrp="1"/>
          </p:cNvSpPr>
          <p:nvPr>
            <p:ph type="dt" idx="10"/>
          </p:nvPr>
        </p:nvSpPr>
        <p:spPr>
          <a:xfrm>
            <a:off x="628650" y="4767264"/>
            <a:ext cx="2057400" cy="273844"/>
          </a:xfrm>
          <a:prstGeom prst="rect">
            <a:avLst/>
          </a:prstGeom>
          <a:noFill/>
          <a:ln>
            <a:noFill/>
          </a:ln>
        </p:spPr>
        <p:txBody>
          <a:bodyPr spcFirstLastPara="1" wrap="square" lIns="91417" tIns="45696" rIns="91417" bIns="45696" anchor="ctr" anchorCtr="0">
            <a:noAutofit/>
          </a:bodyPr>
          <a:lstStyle>
            <a:lvl1pPr marR="0" lvl="0" algn="l"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 name="Google Shape;9;p40"/>
          <p:cNvSpPr txBox="1">
            <a:spLocks noGrp="1"/>
          </p:cNvSpPr>
          <p:nvPr>
            <p:ph type="ftr" idx="11"/>
          </p:nvPr>
        </p:nvSpPr>
        <p:spPr>
          <a:xfrm>
            <a:off x="3028950" y="4767264"/>
            <a:ext cx="3086100" cy="273844"/>
          </a:xfrm>
          <a:prstGeom prst="rect">
            <a:avLst/>
          </a:prstGeom>
          <a:noFill/>
          <a:ln>
            <a:noFill/>
          </a:ln>
        </p:spPr>
        <p:txBody>
          <a:bodyPr spcFirstLastPara="1" wrap="square" lIns="91417" tIns="45696" rIns="91417" bIns="45696" anchor="ctr" anchorCtr="0">
            <a:noAutofit/>
          </a:bodyPr>
          <a:lstStyle>
            <a:lvl1pPr marR="0" lvl="0" algn="ctr"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 name="Google Shape;10;p40"/>
          <p:cNvSpPr txBox="1">
            <a:spLocks noGrp="1"/>
          </p:cNvSpPr>
          <p:nvPr>
            <p:ph type="sldNum" idx="12"/>
          </p:nvPr>
        </p:nvSpPr>
        <p:spPr>
          <a:xfrm>
            <a:off x="6457950" y="4767264"/>
            <a:ext cx="2057400" cy="273844"/>
          </a:xfrm>
          <a:prstGeom prst="rect">
            <a:avLst/>
          </a:prstGeom>
          <a:noFill/>
          <a:ln>
            <a:noFill/>
          </a:ln>
        </p:spPr>
        <p:txBody>
          <a:bodyPr spcFirstLastPara="1" wrap="square" lIns="91417" tIns="45696" rIns="91417" bIns="45696" anchor="ctr" anchorCtr="0">
            <a:noAutofit/>
          </a:bodyPr>
          <a:lstStyle>
            <a:lvl1pPr marL="0" marR="0" lvl="0"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Chỗ dành sẵn cho Tiêu đề 1"/>
          <p:cNvSpPr txBox="1">
            <a:spLocks noGrp="1"/>
          </p:cNvSpPr>
          <p:nvPr>
            <p:ph type="title"/>
          </p:nvPr>
        </p:nvSpPr>
        <p:spPr>
          <a:xfrm>
            <a:off x="628652" y="273847"/>
            <a:ext cx="7886700" cy="994169"/>
          </a:xfrm>
          <a:prstGeom prst="rect">
            <a:avLst/>
          </a:prstGeom>
          <a:noFill/>
          <a:ln>
            <a:noFill/>
          </a:ln>
        </p:spPr>
        <p:txBody>
          <a:bodyPr vert="horz" wrap="square" lIns="68580" tIns="34290" rIns="68580" bIns="34290" anchor="ctr" anchorCtr="0" compatLnSpc="1"/>
          <a:lstStyle/>
          <a:p>
            <a:pPr lvl="0"/>
            <a:r>
              <a:rPr lang="vi-VN"/>
              <a:t>Bấm để sửa kiểu tiêu đề Bản cái</a:t>
            </a:r>
          </a:p>
        </p:txBody>
      </p:sp>
      <p:sp>
        <p:nvSpPr>
          <p:cNvPr id="3" name="Chỗ dành sẵn cho Văn bản 2"/>
          <p:cNvSpPr txBox="1">
            <a:spLocks noGrp="1"/>
          </p:cNvSpPr>
          <p:nvPr>
            <p:ph type="body" idx="1"/>
          </p:nvPr>
        </p:nvSpPr>
        <p:spPr>
          <a:xfrm>
            <a:off x="628652" y="1369220"/>
            <a:ext cx="7886700" cy="3263502"/>
          </a:xfrm>
          <a:prstGeom prst="rect">
            <a:avLst/>
          </a:prstGeom>
          <a:noFill/>
          <a:ln>
            <a:noFill/>
          </a:ln>
        </p:spPr>
        <p:txBody>
          <a:bodyPr vert="horz" wrap="square" lIns="68580" tIns="34290" rIns="68580" bIns="34290" anchor="t" anchorCtr="0" compatLnSpc="1"/>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txBox="1">
            <a:spLocks noGrp="1"/>
          </p:cNvSpPr>
          <p:nvPr>
            <p:ph type="dt" sz="half" idx="2"/>
          </p:nvPr>
        </p:nvSpPr>
        <p:spPr>
          <a:xfrm>
            <a:off x="628652" y="4767264"/>
            <a:ext cx="2057400" cy="273847"/>
          </a:xfrm>
          <a:prstGeom prst="rect">
            <a:avLst/>
          </a:prstGeom>
          <a:noFill/>
          <a:ln>
            <a:noFill/>
          </a:ln>
        </p:spPr>
        <p:txBody>
          <a:bodyPr vert="horz" wrap="square" lIns="68580" tIns="34290" rIns="68580" bIns="34290" anchor="ctr" anchorCtr="0" compatLnSpc="1"/>
          <a:lstStyle>
            <a:lvl1pPr marL="0" marR="0" lvl="0" indent="0" algn="l" defTabSz="685800" rtl="0" fontAlgn="auto" hangingPunct="1">
              <a:lnSpc>
                <a:spcPct val="100000"/>
              </a:lnSpc>
              <a:spcBef>
                <a:spcPts val="0"/>
              </a:spcBef>
              <a:spcAft>
                <a:spcPts val="0"/>
              </a:spcAft>
              <a:buNone/>
              <a:tabLst/>
              <a:defRPr lang="vi-VN" sz="900" b="0" i="0" u="none" strike="noStrike" kern="1200" cap="none" spc="0" baseline="0">
                <a:solidFill>
                  <a:srgbClr val="898989"/>
                </a:solidFill>
                <a:uFillTx/>
                <a:latin typeface="Arial" pitchFamily="34"/>
              </a:defRPr>
            </a:lvl1pPr>
          </a:lstStyle>
          <a:p>
            <a:pPr>
              <a:buClrTx/>
              <a:buFontTx/>
              <a:buNone/>
            </a:pPr>
            <a:fld id="{310156BF-775C-4D2F-A90A-1A0A16A0249F}" type="datetime1">
              <a:rPr lang="vi-VN" smtClean="0">
                <a:ea typeface="+mn-ea"/>
                <a:cs typeface="+mn-cs"/>
              </a:rPr>
              <a:pPr>
                <a:buClrTx/>
                <a:buFontTx/>
                <a:buNone/>
              </a:pPr>
              <a:t>14/08/2024</a:t>
            </a:fld>
            <a:endParaRPr>
              <a:ea typeface="+mn-ea"/>
              <a:cs typeface="+mn-cs"/>
            </a:endParaRPr>
          </a:p>
        </p:txBody>
      </p:sp>
      <p:sp>
        <p:nvSpPr>
          <p:cNvPr id="5" name="Chỗ dành sẵn cho Chân trang 4"/>
          <p:cNvSpPr txBox="1">
            <a:spLocks noGrp="1"/>
          </p:cNvSpPr>
          <p:nvPr>
            <p:ph type="ftr" sz="quarter" idx="3"/>
          </p:nvPr>
        </p:nvSpPr>
        <p:spPr>
          <a:xfrm>
            <a:off x="3028952" y="4767264"/>
            <a:ext cx="3086100" cy="273847"/>
          </a:xfrm>
          <a:prstGeom prst="rect">
            <a:avLst/>
          </a:prstGeom>
          <a:noFill/>
          <a:ln>
            <a:noFill/>
          </a:ln>
        </p:spPr>
        <p:txBody>
          <a:bodyPr vert="horz" wrap="square" lIns="68580" tIns="34290" rIns="68580" bIns="34290" anchor="ctr" anchorCtr="1" compatLnSpc="1"/>
          <a:lstStyle>
            <a:lvl1pPr marL="0" marR="0" lvl="0" indent="0" algn="ctr" defTabSz="685800" rtl="0" fontAlgn="auto" hangingPunct="1">
              <a:lnSpc>
                <a:spcPct val="100000"/>
              </a:lnSpc>
              <a:spcBef>
                <a:spcPts val="0"/>
              </a:spcBef>
              <a:spcAft>
                <a:spcPts val="0"/>
              </a:spcAft>
              <a:buNone/>
              <a:tabLst/>
              <a:defRPr lang="vi-VN" sz="900" b="0" i="0" u="none" strike="noStrike" kern="1200" cap="none" spc="0" baseline="0">
                <a:solidFill>
                  <a:srgbClr val="898989"/>
                </a:solidFill>
                <a:uFillTx/>
                <a:latin typeface="Arial" pitchFamily="34"/>
              </a:defRPr>
            </a:lvl1pPr>
          </a:lstStyle>
          <a:p>
            <a:pPr>
              <a:buClrTx/>
              <a:buFontTx/>
              <a:buNone/>
            </a:pPr>
            <a:endParaRPr>
              <a:ea typeface="+mn-ea"/>
              <a:cs typeface="+mn-cs"/>
            </a:endParaRPr>
          </a:p>
        </p:txBody>
      </p:sp>
      <p:sp>
        <p:nvSpPr>
          <p:cNvPr id="6" name="Chỗ dành sẵn cho Số hiệu Bản chiếu 5"/>
          <p:cNvSpPr txBox="1">
            <a:spLocks noGrp="1"/>
          </p:cNvSpPr>
          <p:nvPr>
            <p:ph type="sldNum" sz="quarter" idx="4"/>
          </p:nvPr>
        </p:nvSpPr>
        <p:spPr>
          <a:xfrm>
            <a:off x="6457952" y="4767264"/>
            <a:ext cx="2057400" cy="273847"/>
          </a:xfrm>
          <a:prstGeom prst="rect">
            <a:avLst/>
          </a:prstGeom>
          <a:noFill/>
          <a:ln>
            <a:noFill/>
          </a:ln>
        </p:spPr>
        <p:txBody>
          <a:bodyPr vert="horz" wrap="square" lIns="68580" tIns="34290" rIns="68580" bIns="34290" anchor="ctr" anchorCtr="0" compatLnSpc="1"/>
          <a:lstStyle>
            <a:lvl1pPr marL="0" marR="0" lvl="0" indent="0" algn="r" defTabSz="685800" rtl="0" fontAlgn="auto" hangingPunct="1">
              <a:lnSpc>
                <a:spcPct val="100000"/>
              </a:lnSpc>
              <a:spcBef>
                <a:spcPts val="0"/>
              </a:spcBef>
              <a:spcAft>
                <a:spcPts val="0"/>
              </a:spcAft>
              <a:buNone/>
              <a:tabLst/>
              <a:defRPr lang="vi-VN" sz="900" b="0" i="0" u="none" strike="noStrike" kern="1200" cap="none" spc="0" baseline="0">
                <a:solidFill>
                  <a:srgbClr val="898989"/>
                </a:solidFill>
                <a:uFillTx/>
                <a:latin typeface="Arial" pitchFamily="34"/>
              </a:defRPr>
            </a:lvl1pPr>
          </a:lstStyle>
          <a:p>
            <a:pPr>
              <a:buClrTx/>
              <a:buFontTx/>
              <a:buNone/>
            </a:pPr>
            <a:fld id="{632036BA-724C-46EE-AB13-ACFB1115C9A4}" type="slidenum">
              <a:rPr smtClean="0">
                <a:ea typeface="+mn-ea"/>
                <a:cs typeface="+mn-cs"/>
              </a:rPr>
              <a:pPr>
                <a:buClrTx/>
                <a:buFontTx/>
                <a:buNone/>
              </a:pPr>
              <a:t>‹#›</a:t>
            </a:fld>
            <a:endParaRPr>
              <a:ea typeface="+mn-ea"/>
              <a:cs typeface="+mn-cs"/>
            </a:endParaRPr>
          </a:p>
        </p:txBody>
      </p:sp>
    </p:spTree>
    <p:extLst>
      <p:ext uri="{BB962C8B-B14F-4D97-AF65-F5344CB8AC3E}">
        <p14:creationId xmlns:p14="http://schemas.microsoft.com/office/powerpoint/2010/main" val="21638544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marL="0" marR="0" lvl="0" indent="0" algn="l" defTabSz="685800" rtl="0" fontAlgn="auto" hangingPunct="1">
        <a:lnSpc>
          <a:spcPct val="90000"/>
        </a:lnSpc>
        <a:spcBef>
          <a:spcPts val="0"/>
        </a:spcBef>
        <a:spcAft>
          <a:spcPts val="0"/>
        </a:spcAft>
        <a:buNone/>
        <a:tabLst/>
        <a:defRPr lang="vi-VN" sz="3300" b="0" i="0" u="none" strike="noStrike" kern="1200" cap="none" spc="0" baseline="0">
          <a:solidFill>
            <a:srgbClr val="000000"/>
          </a:solidFill>
          <a:uFillTx/>
          <a:latin typeface="Times New Roman" pitchFamily="18"/>
        </a:defRPr>
      </a:lvl1pPr>
    </p:titleStyle>
    <p:bodyStyle>
      <a:lvl1pPr marL="171450" marR="0" lvl="0" indent="-171450" algn="l" defTabSz="685800" rtl="0" fontAlgn="auto" hangingPunct="1">
        <a:lnSpc>
          <a:spcPct val="90000"/>
        </a:lnSpc>
        <a:spcBef>
          <a:spcPts val="750"/>
        </a:spcBef>
        <a:spcAft>
          <a:spcPts val="0"/>
        </a:spcAft>
        <a:buSzPct val="100000"/>
        <a:buFont typeface="Arial" pitchFamily="34"/>
        <a:buChar char="•"/>
        <a:tabLst/>
        <a:defRPr lang="vi-VN" sz="2100" b="0" i="0" u="none" strike="noStrike" kern="1200" cap="none" spc="0" baseline="0">
          <a:solidFill>
            <a:srgbClr val="000000"/>
          </a:solidFill>
          <a:uFillTx/>
          <a:latin typeface="Arial" pitchFamily="34"/>
        </a:defRPr>
      </a:lvl1pPr>
      <a:lvl2pPr marL="514350" marR="0" lvl="1" indent="-171450" algn="l" defTabSz="685800" rtl="0" fontAlgn="auto" hangingPunct="1">
        <a:lnSpc>
          <a:spcPct val="90000"/>
        </a:lnSpc>
        <a:spcBef>
          <a:spcPts val="375"/>
        </a:spcBef>
        <a:spcAft>
          <a:spcPts val="0"/>
        </a:spcAft>
        <a:buSzPct val="100000"/>
        <a:buFont typeface="Arial" pitchFamily="34"/>
        <a:buChar char="•"/>
        <a:tabLst/>
        <a:defRPr lang="vi-VN" sz="1800" b="0" i="0" u="none" strike="noStrike" kern="1200" cap="none" spc="0" baseline="0">
          <a:solidFill>
            <a:srgbClr val="000000"/>
          </a:solidFill>
          <a:uFillTx/>
          <a:latin typeface="Arial" pitchFamily="34"/>
        </a:defRPr>
      </a:lvl2pPr>
      <a:lvl3pPr marL="857250" marR="0" lvl="2" indent="-171450" algn="l" defTabSz="685800" rtl="0" fontAlgn="auto" hangingPunct="1">
        <a:lnSpc>
          <a:spcPct val="90000"/>
        </a:lnSpc>
        <a:spcBef>
          <a:spcPts val="375"/>
        </a:spcBef>
        <a:spcAft>
          <a:spcPts val="0"/>
        </a:spcAft>
        <a:buSzPct val="100000"/>
        <a:buFont typeface="Arial" pitchFamily="34"/>
        <a:buChar char="•"/>
        <a:tabLst/>
        <a:defRPr lang="vi-VN" sz="1500" b="0" i="0" u="none" strike="noStrike" kern="1200" cap="none" spc="0" baseline="0">
          <a:solidFill>
            <a:srgbClr val="000000"/>
          </a:solidFill>
          <a:uFillTx/>
          <a:latin typeface="Arial" pitchFamily="34"/>
        </a:defRPr>
      </a:lvl3pPr>
      <a:lvl4pPr marL="1200150" marR="0" lvl="3" indent="-171450" algn="l" defTabSz="685800" rtl="0" fontAlgn="auto" hangingPunct="1">
        <a:lnSpc>
          <a:spcPct val="90000"/>
        </a:lnSpc>
        <a:spcBef>
          <a:spcPts val="375"/>
        </a:spcBef>
        <a:spcAft>
          <a:spcPts val="0"/>
        </a:spcAft>
        <a:buSzPct val="100000"/>
        <a:buFont typeface="Arial" pitchFamily="34"/>
        <a:buChar char="•"/>
        <a:tabLst/>
        <a:defRPr lang="vi-VN" sz="1400" b="0" i="0" u="none" strike="noStrike" kern="1200" cap="none" spc="0" baseline="0">
          <a:solidFill>
            <a:srgbClr val="000000"/>
          </a:solidFill>
          <a:uFillTx/>
          <a:latin typeface="Arial" pitchFamily="34"/>
        </a:defRPr>
      </a:lvl4pPr>
      <a:lvl5pPr marL="1543050" marR="0" lvl="4" indent="-171450" algn="l" defTabSz="685800" rtl="0" fontAlgn="auto" hangingPunct="1">
        <a:lnSpc>
          <a:spcPct val="90000"/>
        </a:lnSpc>
        <a:spcBef>
          <a:spcPts val="375"/>
        </a:spcBef>
        <a:spcAft>
          <a:spcPts val="0"/>
        </a:spcAft>
        <a:buSzPct val="100000"/>
        <a:buFont typeface="Arial" pitchFamily="34"/>
        <a:buChar char="•"/>
        <a:tabLst/>
        <a:defRPr lang="vi-VN" sz="1400" b="0" i="0" u="none" strike="noStrike" kern="1200" cap="none" spc="0" baseline="0">
          <a:solidFill>
            <a:srgbClr val="000000"/>
          </a:solidFill>
          <a:uFillTx/>
          <a:latin typeface="Arial" pitchFamily="34"/>
        </a:defRPr>
      </a:lvl5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518" y="83121"/>
            <a:ext cx="8780318"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vi-VN" sz="2800" b="1" dirty="0"/>
              <a:t>GIÁO DỤC ĐỊA PHƯƠNG</a:t>
            </a:r>
          </a:p>
          <a:p>
            <a:pPr algn="ctr"/>
            <a:r>
              <a:rPr lang="vi-VN" sz="2800" b="1" dirty="0"/>
              <a:t>THÀNH PHỐ HẢI PHÒNG</a:t>
            </a:r>
            <a:endParaRPr lang="en-US" sz="2800" b="1" dirty="0"/>
          </a:p>
        </p:txBody>
      </p:sp>
      <p:sp>
        <p:nvSpPr>
          <p:cNvPr id="3" name="Rectangle 2"/>
          <p:cNvSpPr/>
          <p:nvPr/>
        </p:nvSpPr>
        <p:spPr>
          <a:xfrm>
            <a:off x="93518" y="1402773"/>
            <a:ext cx="8946573" cy="2062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200" b="1" dirty="0"/>
              <a:t>CHỦ ĐỀ 3: </a:t>
            </a:r>
          </a:p>
          <a:p>
            <a:pPr algn="ctr"/>
            <a:r>
              <a:rPr lang="en-US" sz="3200" b="1" dirty="0"/>
              <a:t>MỘT SỐ DI TÍCH LỊCH SỬ QUỐC GIA VÀ DI TÍCH QUỐC GIA ĐẶC BIỆT Ở HẢI PHÒNG</a:t>
            </a:r>
          </a:p>
          <a:p>
            <a:pPr algn="ctr"/>
            <a:r>
              <a:rPr lang="en-US" sz="3200" b="1" dirty="0"/>
              <a:t>(4 </a:t>
            </a:r>
            <a:r>
              <a:rPr lang="en-US" sz="3200" b="1" dirty="0" err="1"/>
              <a:t>tiết</a:t>
            </a:r>
            <a:r>
              <a:rPr lang="en-US" sz="3200" b="1" dirty="0"/>
              <a:t>)</a:t>
            </a:r>
          </a:p>
        </p:txBody>
      </p:sp>
    </p:spTree>
    <p:extLst>
      <p:ext uri="{BB962C8B-B14F-4D97-AF65-F5344CB8AC3E}">
        <p14:creationId xmlns:p14="http://schemas.microsoft.com/office/powerpoint/2010/main" val="1427388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083" y="228592"/>
            <a:ext cx="8863444"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n-US" sz="2400" dirty="0">
                <a:latin typeface="+mj-lt"/>
              </a:rPr>
              <a:t>2</a:t>
            </a:r>
            <a:r>
              <a:rPr lang="vi-VN" sz="2400" dirty="0">
                <a:latin typeface="+mj-lt"/>
              </a:rPr>
              <a:t>. DI TÍCH </a:t>
            </a:r>
            <a:r>
              <a:rPr lang="en-US" sz="2400" dirty="0">
                <a:latin typeface="Times New Roman" pitchFamily="18" charset="0"/>
                <a:cs typeface="Times New Roman" pitchFamily="18" charset="0"/>
              </a:rPr>
              <a:t>LỊCH SỬ </a:t>
            </a:r>
            <a:r>
              <a:rPr lang="vi-VN" sz="2400" dirty="0">
                <a:latin typeface="+mj-lt"/>
              </a:rPr>
              <a:t>QUỐC GIA </a:t>
            </a:r>
            <a:r>
              <a:rPr lang="en-US" sz="2400" dirty="0">
                <a:latin typeface="+mj-lt"/>
              </a:rPr>
              <a:t>BẠCH ĐẰNG GIANG</a:t>
            </a:r>
            <a:endParaRPr lang="vi-VN" sz="2400" dirty="0">
              <a:latin typeface="+mj-lt"/>
            </a:endParaRPr>
          </a:p>
        </p:txBody>
      </p:sp>
    </p:spTree>
    <p:extLst>
      <p:ext uri="{BB962C8B-B14F-4D97-AF65-F5344CB8AC3E}">
        <p14:creationId xmlns:p14="http://schemas.microsoft.com/office/powerpoint/2010/main" val="1679987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2218-D476-A772-803B-1E49505CCC00}"/>
              </a:ext>
            </a:extLst>
          </p:cNvPr>
          <p:cNvSpPr>
            <a:spLocks noGrp="1"/>
          </p:cNvSpPr>
          <p:nvPr>
            <p:ph type="ctrTitle"/>
          </p:nvPr>
        </p:nvSpPr>
        <p:spPr>
          <a:xfrm>
            <a:off x="1142999" y="841773"/>
            <a:ext cx="7443415" cy="1790700"/>
          </a:xfrm>
        </p:spPr>
        <p:txBody>
          <a:bodyPr/>
          <a:lstStyle/>
          <a:p>
            <a:endParaRPr lang="en-US" dirty="0"/>
          </a:p>
        </p:txBody>
      </p:sp>
      <p:sp>
        <p:nvSpPr>
          <p:cNvPr id="3" name="Subtitle 2">
            <a:extLst>
              <a:ext uri="{FF2B5EF4-FFF2-40B4-BE49-F238E27FC236}">
                <a16:creationId xmlns:a16="http://schemas.microsoft.com/office/drawing/2014/main" id="{8097613E-7C10-3559-D1B2-0E6DD7CF4527}"/>
              </a:ext>
            </a:extLst>
          </p:cNvPr>
          <p:cNvSpPr>
            <a:spLocks noGrp="1"/>
          </p:cNvSpPr>
          <p:nvPr>
            <p:ph type="subTitle" idx="1"/>
          </p:nvPr>
        </p:nvSpPr>
        <p:spPr/>
        <p:txBody>
          <a:bodyPr/>
          <a:lstStyle/>
          <a:p>
            <a:endParaRPr lang="en-US"/>
          </a:p>
        </p:txBody>
      </p:sp>
      <p:pic>
        <p:nvPicPr>
          <p:cNvPr id="1026" name="Picture 2" descr="Tìm về hào khí Bạch Đằng Giang - Báo Cần Thơ Online">
            <a:extLst>
              <a:ext uri="{FF2B5EF4-FFF2-40B4-BE49-F238E27FC236}">
                <a16:creationId xmlns:a16="http://schemas.microsoft.com/office/drawing/2014/main" id="{89E3C492-4F28-958F-E6B5-32E2FA3E01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0"/>
            <a:ext cx="837901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636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16209511"/>
              </p:ext>
            </p:extLst>
          </p:nvPr>
        </p:nvGraphicFramePr>
        <p:xfrm>
          <a:off x="135083" y="789710"/>
          <a:ext cx="8915403" cy="4113850"/>
        </p:xfrm>
        <a:graphic>
          <a:graphicData uri="http://schemas.openxmlformats.org/drawingml/2006/table">
            <a:tbl>
              <a:tblPr firstRow="1" firstCol="1" lastRow="1" lastCol="1" bandRow="1" bandCol="1"/>
              <a:tblGrid>
                <a:gridCol w="990596">
                  <a:extLst>
                    <a:ext uri="{9D8B030D-6E8A-4147-A177-3AD203B41FA5}">
                      <a16:colId xmlns:a16="http://schemas.microsoft.com/office/drawing/2014/main" val="20000"/>
                    </a:ext>
                  </a:extLst>
                </a:gridCol>
                <a:gridCol w="7924807">
                  <a:extLst>
                    <a:ext uri="{9D8B030D-6E8A-4147-A177-3AD203B41FA5}">
                      <a16:colId xmlns:a16="http://schemas.microsoft.com/office/drawing/2014/main" val="20001"/>
                    </a:ext>
                  </a:extLst>
                </a:gridCol>
              </a:tblGrid>
              <a:tr h="660844">
                <a:tc>
                  <a:txBody>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lang="en-US" sz="1600" dirty="0" err="1">
                          <a:effectLst/>
                          <a:latin typeface="Times New Roman" pitchFamily="18" charset="0"/>
                          <a:ea typeface="Calibri"/>
                          <a:cs typeface="Times New Roman" pitchFamily="18" charset="0"/>
                        </a:rPr>
                        <a:t>Địa</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điểm</a:t>
                      </a:r>
                      <a:endParaRPr lang="en-US" sz="1600" dirty="0">
                        <a:effectLst/>
                        <a:latin typeface="Times New Roman" pitchFamily="18" charset="0"/>
                        <a:ea typeface="Calibri"/>
                        <a:cs typeface="Times New Roman" pitchFamily="18" charset="0"/>
                      </a:endParaRPr>
                    </a:p>
                  </a:txBody>
                  <a:tcPr marL="59100" marR="59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lang="en-US" sz="1600" dirty="0" err="1">
                          <a:effectLst/>
                          <a:latin typeface="Times New Roman" pitchFamily="18" charset="0"/>
                          <a:ea typeface="Calibri"/>
                          <a:cs typeface="Times New Roman" pitchFamily="18" charset="0"/>
                        </a:rPr>
                        <a:t>Thị</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Trấn</a:t>
                      </a:r>
                      <a:r>
                        <a:rPr lang="en-US" sz="1600" baseline="0" dirty="0">
                          <a:effectLst/>
                          <a:latin typeface="Times New Roman" pitchFamily="18" charset="0"/>
                          <a:ea typeface="Calibri"/>
                          <a:cs typeface="Times New Roman" pitchFamily="18" charset="0"/>
                        </a:rPr>
                        <a:t> Minh </a:t>
                      </a:r>
                      <a:r>
                        <a:rPr lang="en-US" sz="1600" baseline="0" dirty="0" err="1">
                          <a:effectLst/>
                          <a:latin typeface="Times New Roman" pitchFamily="18" charset="0"/>
                          <a:ea typeface="Calibri"/>
                          <a:cs typeface="Times New Roman" pitchFamily="18" charset="0"/>
                        </a:rPr>
                        <a:t>Đức</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Thủy</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Nguyên</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Hải</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Phòng</a:t>
                      </a:r>
                      <a:endParaRPr lang="en-US" sz="1600" baseline="0" dirty="0">
                        <a:effectLst/>
                        <a:latin typeface="Times New Roman" pitchFamily="18" charset="0"/>
                        <a:ea typeface="Calibri"/>
                        <a:cs typeface="Times New Roman" pitchFamily="18" charset="0"/>
                      </a:endParaRP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lang="en-US" sz="1600" baseline="0" dirty="0" err="1">
                          <a:effectLst/>
                          <a:latin typeface="Times New Roman" pitchFamily="18" charset="0"/>
                          <a:ea typeface="Calibri"/>
                          <a:cs typeface="Times New Roman" pitchFamily="18" charset="0"/>
                        </a:rPr>
                        <a:t>Bên</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hữu</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ngạn</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dòng</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sông</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Bạch</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Đằng</a:t>
                      </a:r>
                      <a:endParaRPr lang="en-US" sz="1600" dirty="0">
                        <a:effectLst/>
                        <a:latin typeface="Times New Roman" pitchFamily="18" charset="0"/>
                        <a:ea typeface="Calibri"/>
                        <a:cs typeface="Times New Roman" pitchFamily="18" charset="0"/>
                      </a:endParaRPr>
                    </a:p>
                  </a:txBody>
                  <a:tcPr marL="59100" marR="59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29064">
                <a:tc>
                  <a:txBody>
                    <a:bodyPr/>
                    <a:lstStyle/>
                    <a:p>
                      <a:pPr algn="l">
                        <a:lnSpc>
                          <a:spcPct val="115000"/>
                        </a:lnSpc>
                        <a:spcAft>
                          <a:spcPts val="0"/>
                        </a:spcAft>
                      </a:pPr>
                      <a:r>
                        <a:rPr lang="en-US" sz="1600" b="0" baseline="0" dirty="0" err="1">
                          <a:solidFill>
                            <a:schemeClr val="tx1"/>
                          </a:solidFill>
                          <a:effectLst/>
                          <a:latin typeface="Times New Roman" pitchFamily="18" charset="0"/>
                          <a:ea typeface="Calibri"/>
                          <a:cs typeface="Times New Roman" pitchFamily="18" charset="0"/>
                        </a:rPr>
                        <a:t>Quá</a:t>
                      </a:r>
                      <a:r>
                        <a:rPr lang="en-US" sz="1600" b="0" baseline="0" dirty="0">
                          <a:solidFill>
                            <a:schemeClr val="tx1"/>
                          </a:solidFill>
                          <a:effectLst/>
                          <a:latin typeface="Times New Roman" pitchFamily="18" charset="0"/>
                          <a:ea typeface="Calibri"/>
                          <a:cs typeface="Times New Roman" pitchFamily="18" charset="0"/>
                        </a:rPr>
                        <a:t> </a:t>
                      </a:r>
                      <a:r>
                        <a:rPr lang="en-US" sz="1600" b="0" baseline="0" dirty="0" err="1">
                          <a:solidFill>
                            <a:schemeClr val="tx1"/>
                          </a:solidFill>
                          <a:effectLst/>
                          <a:latin typeface="Times New Roman" pitchFamily="18" charset="0"/>
                          <a:ea typeface="Calibri"/>
                          <a:cs typeface="Times New Roman" pitchFamily="18" charset="0"/>
                        </a:rPr>
                        <a:t>trình</a:t>
                      </a:r>
                      <a:r>
                        <a:rPr lang="en-US" sz="1600" b="0" baseline="0" dirty="0">
                          <a:solidFill>
                            <a:schemeClr val="tx1"/>
                          </a:solidFill>
                          <a:effectLst/>
                          <a:latin typeface="Times New Roman" pitchFamily="18" charset="0"/>
                          <a:ea typeface="Calibri"/>
                          <a:cs typeface="Times New Roman" pitchFamily="18" charset="0"/>
                        </a:rPr>
                        <a:t> </a:t>
                      </a:r>
                      <a:r>
                        <a:rPr lang="en-US" sz="1600" b="0" baseline="0" dirty="0" err="1">
                          <a:solidFill>
                            <a:schemeClr val="tx1"/>
                          </a:solidFill>
                          <a:effectLst/>
                          <a:latin typeface="Times New Roman" pitchFamily="18" charset="0"/>
                          <a:ea typeface="Calibri"/>
                          <a:cs typeface="Times New Roman" pitchFamily="18" charset="0"/>
                        </a:rPr>
                        <a:t>xây</a:t>
                      </a:r>
                      <a:r>
                        <a:rPr lang="en-US" sz="1600" b="0" baseline="0" dirty="0">
                          <a:solidFill>
                            <a:schemeClr val="tx1"/>
                          </a:solidFill>
                          <a:effectLst/>
                          <a:latin typeface="Times New Roman" pitchFamily="18" charset="0"/>
                          <a:ea typeface="Calibri"/>
                          <a:cs typeface="Times New Roman" pitchFamily="18" charset="0"/>
                        </a:rPr>
                        <a:t> </a:t>
                      </a:r>
                      <a:r>
                        <a:rPr lang="en-US" sz="1600" b="0" baseline="0" dirty="0" err="1">
                          <a:solidFill>
                            <a:schemeClr val="tx1"/>
                          </a:solidFill>
                          <a:effectLst/>
                          <a:latin typeface="Times New Roman" pitchFamily="18" charset="0"/>
                          <a:ea typeface="Calibri"/>
                          <a:cs typeface="Times New Roman" pitchFamily="18" charset="0"/>
                        </a:rPr>
                        <a:t>dựng</a:t>
                      </a:r>
                      <a:r>
                        <a:rPr lang="en-US" sz="1600" b="0" baseline="0" dirty="0">
                          <a:solidFill>
                            <a:schemeClr val="tx1"/>
                          </a:solidFill>
                          <a:effectLst/>
                          <a:latin typeface="Times New Roman" pitchFamily="18" charset="0"/>
                          <a:ea typeface="Calibri"/>
                          <a:cs typeface="Times New Roman" pitchFamily="18" charset="0"/>
                        </a:rPr>
                        <a:t> </a:t>
                      </a:r>
                      <a:r>
                        <a:rPr lang="en-US" sz="1600" b="0" baseline="0" dirty="0" err="1">
                          <a:solidFill>
                            <a:schemeClr val="tx1"/>
                          </a:solidFill>
                          <a:effectLst/>
                          <a:latin typeface="Times New Roman" pitchFamily="18" charset="0"/>
                          <a:ea typeface="Calibri"/>
                          <a:cs typeface="Times New Roman" pitchFamily="18" charset="0"/>
                        </a:rPr>
                        <a:t>và</a:t>
                      </a:r>
                      <a:r>
                        <a:rPr lang="en-US" sz="1600" b="0" baseline="0" dirty="0">
                          <a:solidFill>
                            <a:schemeClr val="tx1"/>
                          </a:solidFill>
                          <a:effectLst/>
                          <a:latin typeface="Times New Roman" pitchFamily="18" charset="0"/>
                          <a:ea typeface="Calibri"/>
                          <a:cs typeface="Times New Roman" pitchFamily="18" charset="0"/>
                        </a:rPr>
                        <a:t> </a:t>
                      </a:r>
                      <a:r>
                        <a:rPr lang="en-US" sz="1600" b="0" baseline="0" dirty="0" err="1">
                          <a:solidFill>
                            <a:schemeClr val="tx1"/>
                          </a:solidFill>
                          <a:effectLst/>
                          <a:latin typeface="Times New Roman" pitchFamily="18" charset="0"/>
                          <a:ea typeface="Calibri"/>
                          <a:cs typeface="Times New Roman" pitchFamily="18" charset="0"/>
                        </a:rPr>
                        <a:t>tôn</a:t>
                      </a:r>
                      <a:r>
                        <a:rPr lang="en-US" sz="1600" b="0" baseline="0" dirty="0">
                          <a:solidFill>
                            <a:schemeClr val="tx1"/>
                          </a:solidFill>
                          <a:effectLst/>
                          <a:latin typeface="Times New Roman" pitchFamily="18" charset="0"/>
                          <a:ea typeface="Calibri"/>
                          <a:cs typeface="Times New Roman" pitchFamily="18" charset="0"/>
                        </a:rPr>
                        <a:t> </a:t>
                      </a:r>
                      <a:r>
                        <a:rPr lang="en-US" sz="1600" b="0" baseline="0" dirty="0" err="1">
                          <a:solidFill>
                            <a:schemeClr val="tx1"/>
                          </a:solidFill>
                          <a:effectLst/>
                          <a:latin typeface="Times New Roman" pitchFamily="18" charset="0"/>
                          <a:ea typeface="Calibri"/>
                          <a:cs typeface="Times New Roman" pitchFamily="18" charset="0"/>
                        </a:rPr>
                        <a:t>tạo</a:t>
                      </a:r>
                      <a:r>
                        <a:rPr lang="en-US" sz="1600" b="0" baseline="0" dirty="0">
                          <a:solidFill>
                            <a:schemeClr val="tx1"/>
                          </a:solidFill>
                          <a:effectLst/>
                          <a:latin typeface="Times New Roman" pitchFamily="18" charset="0"/>
                          <a:ea typeface="Calibri"/>
                          <a:cs typeface="Times New Roman" pitchFamily="18" charset="0"/>
                        </a:rPr>
                        <a:t> </a:t>
                      </a:r>
                      <a:endParaRPr lang="en-US" sz="1600" b="0" dirty="0">
                        <a:solidFill>
                          <a:schemeClr val="tx1"/>
                        </a:solidFill>
                        <a:effectLst/>
                        <a:latin typeface="Times New Roman" pitchFamily="18" charset="0"/>
                        <a:ea typeface="Calibri"/>
                        <a:cs typeface="Times New Roman" pitchFamily="18" charset="0"/>
                      </a:endParaRPr>
                    </a:p>
                  </a:txBody>
                  <a:tcPr marL="59100" marR="59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15000"/>
                        </a:lnSpc>
                        <a:spcAft>
                          <a:spcPts val="0"/>
                        </a:spcAft>
                        <a:buFontTx/>
                        <a:buNone/>
                      </a:pP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Năm</a:t>
                      </a:r>
                      <a:r>
                        <a:rPr lang="en-US" sz="1600" baseline="0" dirty="0">
                          <a:effectLst/>
                          <a:latin typeface="Times New Roman" pitchFamily="18" charset="0"/>
                          <a:ea typeface="Calibri"/>
                          <a:cs typeface="Times New Roman" pitchFamily="18" charset="0"/>
                        </a:rPr>
                        <a:t> 2008: </a:t>
                      </a:r>
                      <a:r>
                        <a:rPr lang="vi-VN" sz="1600" baseline="0" dirty="0">
                          <a:effectLst/>
                          <a:latin typeface="Times New Roman" pitchFamily="18" charset="0"/>
                          <a:ea typeface="Calibri"/>
                          <a:cs typeface="Times New Roman" pitchFamily="18" charset="0"/>
                        </a:rPr>
                        <a:t>Linh từ Tràng Kênh thờ Hưng Đạo</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đại</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vương</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Trần</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Quốc</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Tuấn</a:t>
                      </a:r>
                      <a:endParaRPr lang="en-US" sz="1600" baseline="0" dirty="0">
                        <a:effectLst/>
                        <a:latin typeface="Times New Roman" pitchFamily="18" charset="0"/>
                        <a:ea typeface="Calibri"/>
                        <a:cs typeface="Times New Roman" pitchFamily="18" charset="0"/>
                      </a:endParaRPr>
                    </a:p>
                    <a:p>
                      <a:pPr marL="0" indent="0" algn="l">
                        <a:lnSpc>
                          <a:spcPct val="115000"/>
                        </a:lnSpc>
                        <a:spcAft>
                          <a:spcPts val="0"/>
                        </a:spcAft>
                        <a:buFontTx/>
                        <a:buNone/>
                      </a:pP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Năm</a:t>
                      </a:r>
                      <a:r>
                        <a:rPr lang="en-US" sz="1600" baseline="0" dirty="0">
                          <a:effectLst/>
                          <a:latin typeface="Times New Roman" pitchFamily="18" charset="0"/>
                          <a:ea typeface="Calibri"/>
                          <a:cs typeface="Times New Roman" pitchFamily="18" charset="0"/>
                        </a:rPr>
                        <a:t> 2009:  </a:t>
                      </a:r>
                      <a:r>
                        <a:rPr lang="en-US" sz="1600" baseline="0" dirty="0" err="1">
                          <a:effectLst/>
                          <a:latin typeface="Times New Roman" pitchFamily="18" charset="0"/>
                          <a:ea typeface="Calibri"/>
                          <a:cs typeface="Times New Roman" pitchFamily="18" charset="0"/>
                        </a:rPr>
                        <a:t>đền</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thờ</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Hoàng</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đế</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Lê</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Đại</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Hành</a:t>
                      </a:r>
                      <a:endParaRPr lang="en-US" sz="1600" baseline="0" dirty="0">
                        <a:effectLst/>
                        <a:latin typeface="Times New Roman" pitchFamily="18" charset="0"/>
                        <a:ea typeface="Calibri"/>
                        <a:cs typeface="Times New Roman" pitchFamily="18" charset="0"/>
                      </a:endParaRPr>
                    </a:p>
                    <a:p>
                      <a:pPr marL="0" indent="0" algn="l">
                        <a:lnSpc>
                          <a:spcPct val="115000"/>
                        </a:lnSpc>
                        <a:spcAft>
                          <a:spcPts val="0"/>
                        </a:spcAft>
                        <a:buFontTx/>
                        <a:buNone/>
                      </a:pP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Năm</a:t>
                      </a:r>
                      <a:r>
                        <a:rPr lang="en-US" sz="1600" baseline="0" dirty="0">
                          <a:effectLst/>
                          <a:latin typeface="Times New Roman" pitchFamily="18" charset="0"/>
                          <a:ea typeface="Calibri"/>
                          <a:cs typeface="Times New Roman" pitchFamily="18" charset="0"/>
                        </a:rPr>
                        <a:t> 2010:  </a:t>
                      </a:r>
                      <a:r>
                        <a:rPr lang="en-US" sz="1600" baseline="0" dirty="0" err="1">
                          <a:effectLst/>
                          <a:latin typeface="Times New Roman" pitchFamily="18" charset="0"/>
                          <a:ea typeface="Calibri"/>
                          <a:cs typeface="Times New Roman" pitchFamily="18" charset="0"/>
                        </a:rPr>
                        <a:t>chùa</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Trúc</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Lâm</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Tràng</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Kênh</a:t>
                      </a:r>
                      <a:endParaRPr lang="en-US" sz="1600" baseline="0" dirty="0">
                        <a:effectLst/>
                        <a:latin typeface="Times New Roman" pitchFamily="18" charset="0"/>
                        <a:ea typeface="Calibri"/>
                        <a:cs typeface="Times New Roman" pitchFamily="18" charset="0"/>
                      </a:endParaRPr>
                    </a:p>
                    <a:p>
                      <a:pPr marL="0" indent="0" algn="l">
                        <a:lnSpc>
                          <a:spcPct val="115000"/>
                        </a:lnSpc>
                        <a:spcAft>
                          <a:spcPts val="0"/>
                        </a:spcAft>
                        <a:buFontTx/>
                        <a:buNone/>
                      </a:pP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Năm</a:t>
                      </a:r>
                      <a:r>
                        <a:rPr lang="en-US" sz="1600" baseline="0" dirty="0">
                          <a:effectLst/>
                          <a:latin typeface="Times New Roman" pitchFamily="18" charset="0"/>
                          <a:ea typeface="Calibri"/>
                          <a:cs typeface="Times New Roman" pitchFamily="18" charset="0"/>
                        </a:rPr>
                        <a:t> 2011:  </a:t>
                      </a:r>
                      <a:r>
                        <a:rPr lang="en-US" sz="1600" baseline="0" dirty="0" err="1">
                          <a:effectLst/>
                          <a:latin typeface="Times New Roman" pitchFamily="18" charset="0"/>
                          <a:ea typeface="Calibri"/>
                          <a:cs typeface="Times New Roman" pitchFamily="18" charset="0"/>
                        </a:rPr>
                        <a:t>đền</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thờ</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đức</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vương</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Ngô</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Quyền</a:t>
                      </a:r>
                      <a:endParaRPr lang="en-US" sz="1600" baseline="0" dirty="0">
                        <a:effectLst/>
                        <a:latin typeface="Times New Roman" pitchFamily="18" charset="0"/>
                        <a:ea typeface="Calibri"/>
                        <a:cs typeface="Times New Roman" pitchFamily="18" charset="0"/>
                      </a:endParaRPr>
                    </a:p>
                    <a:p>
                      <a:pPr marL="0" indent="0" algn="l">
                        <a:lnSpc>
                          <a:spcPct val="115000"/>
                        </a:lnSpc>
                        <a:spcAft>
                          <a:spcPts val="0"/>
                        </a:spcAft>
                        <a:buFontTx/>
                        <a:buNone/>
                      </a:pP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Năm</a:t>
                      </a:r>
                      <a:r>
                        <a:rPr lang="en-US" sz="1600" baseline="0" dirty="0">
                          <a:effectLst/>
                          <a:latin typeface="Times New Roman" pitchFamily="18" charset="0"/>
                          <a:ea typeface="Calibri"/>
                          <a:cs typeface="Times New Roman" pitchFamily="18" charset="0"/>
                        </a:rPr>
                        <a:t> 2015: </a:t>
                      </a:r>
                      <a:r>
                        <a:rPr lang="en-US" sz="1600" baseline="0" dirty="0" err="1">
                          <a:effectLst/>
                          <a:latin typeface="Times New Roman" pitchFamily="18" charset="0"/>
                          <a:ea typeface="Calibri"/>
                          <a:cs typeface="Times New Roman" pitchFamily="18" charset="0"/>
                        </a:rPr>
                        <a:t>Đền</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thờ</a:t>
                      </a:r>
                      <a:r>
                        <a:rPr lang="en-US" sz="1600" baseline="0" dirty="0">
                          <a:effectLst/>
                          <a:latin typeface="Times New Roman" pitchFamily="18" charset="0"/>
                          <a:ea typeface="Calibri"/>
                          <a:cs typeface="Times New Roman" pitchFamily="18" charset="0"/>
                        </a:rPr>
                        <a:t> Tam </a:t>
                      </a:r>
                      <a:r>
                        <a:rPr lang="en-US" sz="1600" baseline="0" dirty="0" err="1">
                          <a:effectLst/>
                          <a:latin typeface="Times New Roman" pitchFamily="18" charset="0"/>
                          <a:ea typeface="Calibri"/>
                          <a:cs typeface="Times New Roman" pitchFamily="18" charset="0"/>
                        </a:rPr>
                        <a:t>tòa</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thánh</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mẫu</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và</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đền</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thờ</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chủ</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tịch</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Hồ</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Chí</a:t>
                      </a:r>
                      <a:r>
                        <a:rPr lang="en-US" sz="1600" baseline="0" dirty="0">
                          <a:effectLst/>
                          <a:latin typeface="Times New Roman" pitchFamily="18" charset="0"/>
                          <a:ea typeface="Calibri"/>
                          <a:cs typeface="Times New Roman" pitchFamily="18" charset="0"/>
                        </a:rPr>
                        <a:t> Minh</a:t>
                      </a:r>
                    </a:p>
                    <a:p>
                      <a:pPr marL="0" indent="0" algn="l">
                        <a:lnSpc>
                          <a:spcPct val="115000"/>
                        </a:lnSpc>
                        <a:spcAft>
                          <a:spcPts val="0"/>
                        </a:spcAft>
                        <a:buFontTx/>
                        <a:buNone/>
                      </a:pP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Từ</a:t>
                      </a:r>
                      <a:r>
                        <a:rPr lang="en-US" sz="1600" baseline="0" dirty="0">
                          <a:effectLst/>
                          <a:latin typeface="Times New Roman" pitchFamily="18" charset="0"/>
                          <a:ea typeface="Calibri"/>
                          <a:cs typeface="Times New Roman" pitchFamily="18" charset="0"/>
                        </a:rPr>
                        <a:t> 2016 -2018:  </a:t>
                      </a:r>
                      <a:r>
                        <a:rPr lang="en-US" sz="1600" baseline="0" dirty="0" err="1">
                          <a:effectLst/>
                          <a:latin typeface="Times New Roman" pitchFamily="18" charset="0"/>
                          <a:ea typeface="Calibri"/>
                          <a:cs typeface="Times New Roman" pitchFamily="18" charset="0"/>
                        </a:rPr>
                        <a:t>các</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công</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trình</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khác</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như</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quảng</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trường</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ciến</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thắng</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tượng</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đài</a:t>
                      </a:r>
                      <a:r>
                        <a:rPr lang="en-US" sz="1600" baseline="0" dirty="0">
                          <a:effectLst/>
                          <a:latin typeface="Times New Roman" pitchFamily="18" charset="0"/>
                          <a:ea typeface="Calibri"/>
                          <a:cs typeface="Times New Roman" pitchFamily="18" charset="0"/>
                        </a:rPr>
                        <a:t>….</a:t>
                      </a:r>
                    </a:p>
                  </a:txBody>
                  <a:tcPr marL="59100" marR="59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23942">
                <a:tc>
                  <a:txBody>
                    <a:bodyPr/>
                    <a:lstStyle/>
                    <a:p>
                      <a:pPr algn="just">
                        <a:lnSpc>
                          <a:spcPct val="115000"/>
                        </a:lnSpc>
                        <a:spcAft>
                          <a:spcPts val="0"/>
                        </a:spcAft>
                      </a:pPr>
                      <a:r>
                        <a:rPr lang="en-US" sz="1600" baseline="0" dirty="0" err="1">
                          <a:effectLst/>
                          <a:latin typeface="Times New Roman" pitchFamily="18" charset="0"/>
                          <a:ea typeface="Calibri"/>
                          <a:cs typeface="Times New Roman" pitchFamily="18" charset="0"/>
                        </a:rPr>
                        <a:t>Giá</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trị</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lịch</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sử</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văn</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hóa</a:t>
                      </a:r>
                      <a:endParaRPr lang="en-US" sz="1600" dirty="0">
                        <a:effectLst/>
                        <a:latin typeface="Times New Roman" pitchFamily="18" charset="0"/>
                        <a:ea typeface="Calibri"/>
                        <a:cs typeface="Times New Roman" pitchFamily="18" charset="0"/>
                      </a:endParaRPr>
                    </a:p>
                  </a:txBody>
                  <a:tcPr marL="59100" marR="59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just" defTabSz="914400" rtl="0" eaLnBrk="1" fontAlgn="auto" latinLnBrk="0" hangingPunct="1">
                        <a:lnSpc>
                          <a:spcPct val="100000"/>
                        </a:lnSpc>
                        <a:spcBef>
                          <a:spcPts val="0"/>
                        </a:spcBef>
                        <a:spcAft>
                          <a:spcPts val="0"/>
                        </a:spcAft>
                        <a:buClr>
                          <a:srgbClr val="000000"/>
                        </a:buClr>
                        <a:buSzPts val="2800"/>
                        <a:buFontTx/>
                        <a:buChar char="-"/>
                        <a:tabLst/>
                        <a:defRPr/>
                      </a:pPr>
                      <a:r>
                        <a:rPr lang="vi-VN" sz="1600" dirty="0">
                          <a:effectLst/>
                          <a:latin typeface="Times New Roman" pitchFamily="18" charset="0"/>
                          <a:ea typeface="Calibri"/>
                          <a:cs typeface="Times New Roman" pitchFamily="18" charset="0"/>
                        </a:rPr>
                        <a:t>nơi bảo tồn, gìn giữ các giá trị lịch sử về hào khí Bạch Đằng, hào khí Đông A trong lịch sử chống </a:t>
                      </a:r>
                      <a:endParaRPr lang="en-US" sz="1600" dirty="0">
                        <a:effectLst/>
                        <a:latin typeface="Times New Roman" pitchFamily="18" charset="0"/>
                        <a:ea typeface="Calibri"/>
                        <a:cs typeface="Times New Roman" pitchFamily="18" charset="0"/>
                      </a:endParaRPr>
                    </a:p>
                    <a:p>
                      <a:pPr marL="285750" marR="0" lvl="0" indent="-285750" algn="just" defTabSz="914400" rtl="0" eaLnBrk="1" fontAlgn="auto" latinLnBrk="0" hangingPunct="1">
                        <a:lnSpc>
                          <a:spcPct val="100000"/>
                        </a:lnSpc>
                        <a:spcBef>
                          <a:spcPts val="0"/>
                        </a:spcBef>
                        <a:spcAft>
                          <a:spcPts val="0"/>
                        </a:spcAft>
                        <a:buClr>
                          <a:srgbClr val="000000"/>
                        </a:buClr>
                        <a:buSzPts val="2800"/>
                        <a:buFontTx/>
                        <a:buChar char="-"/>
                        <a:tabLst/>
                        <a:defRPr/>
                      </a:pPr>
                      <a:r>
                        <a:rPr lang="vi-VN" sz="1600" dirty="0">
                          <a:effectLst/>
                          <a:latin typeface="Times New Roman" pitchFamily="18" charset="0"/>
                          <a:ea typeface="Calibri"/>
                          <a:cs typeface="Times New Roman" pitchFamily="18" charset="0"/>
                        </a:rPr>
                        <a:t>thể hiện sự tri ân sâu sắc của các thế hệ đối với các anh hùng dân </a:t>
                      </a:r>
                      <a:r>
                        <a:rPr lang="en-US" sz="1600" dirty="0" err="1">
                          <a:effectLst/>
                          <a:latin typeface="Times New Roman" pitchFamily="18" charset="0"/>
                          <a:ea typeface="Calibri"/>
                          <a:cs typeface="Times New Roman" pitchFamily="18" charset="0"/>
                        </a:rPr>
                        <a:t>tộc</a:t>
                      </a:r>
                      <a:endParaRPr lang="en-US" sz="1600" dirty="0">
                        <a:effectLst/>
                        <a:latin typeface="Times New Roman" pitchFamily="18" charset="0"/>
                        <a:ea typeface="Calibri"/>
                        <a:cs typeface="Times New Roman" pitchFamily="18" charset="0"/>
                      </a:endParaRPr>
                    </a:p>
                    <a:p>
                      <a:pPr marL="285750" marR="0" lvl="0" indent="-285750" algn="just" defTabSz="914400" rtl="0" eaLnBrk="1" fontAlgn="auto" latinLnBrk="0" hangingPunct="1">
                        <a:lnSpc>
                          <a:spcPct val="100000"/>
                        </a:lnSpc>
                        <a:spcBef>
                          <a:spcPts val="0"/>
                        </a:spcBef>
                        <a:spcAft>
                          <a:spcPts val="0"/>
                        </a:spcAft>
                        <a:buClr>
                          <a:srgbClr val="000000"/>
                        </a:buClr>
                        <a:buSzPts val="2800"/>
                        <a:buFontTx/>
                        <a:buChar char="-"/>
                        <a:tabLst/>
                        <a:defRPr/>
                      </a:pPr>
                      <a:r>
                        <a:rPr lang="vi-VN" sz="1600" baseline="0" dirty="0">
                          <a:effectLst/>
                          <a:latin typeface="Times New Roman" pitchFamily="18" charset="0"/>
                          <a:ea typeface="Calibri"/>
                          <a:cs typeface="Times New Roman" pitchFamily="18" charset="0"/>
                        </a:rPr>
                        <a:t> là địa chỉ có giá trị giáo dục truyền thống yêu nước, niềm tự hào dân tộc, hun đúc ý chí, khát vọng xây dựng đất nước thịnh vượng, hùng cường cho các thế hệ hôm nay </a:t>
                      </a:r>
                      <a:endParaRPr lang="en-US" sz="1600" baseline="0" dirty="0">
                        <a:effectLst/>
                        <a:latin typeface="Times New Roman" pitchFamily="18" charset="0"/>
                        <a:ea typeface="Calibri"/>
                        <a:cs typeface="Times New Roman" pitchFamily="18" charset="0"/>
                      </a:endParaRPr>
                    </a:p>
                    <a:p>
                      <a:pPr marL="0" marR="0" lvl="0" indent="0" algn="just" defTabSz="914400" rtl="0" eaLnBrk="1" fontAlgn="auto" latinLnBrk="0" hangingPunct="1">
                        <a:lnSpc>
                          <a:spcPct val="100000"/>
                        </a:lnSpc>
                        <a:spcBef>
                          <a:spcPts val="0"/>
                        </a:spcBef>
                        <a:spcAft>
                          <a:spcPts val="0"/>
                        </a:spcAft>
                        <a:buClr>
                          <a:srgbClr val="000000"/>
                        </a:buClr>
                        <a:buSzPts val="2800"/>
                        <a:buFontTx/>
                        <a:buNone/>
                        <a:tabLst/>
                        <a:defRPr/>
                      </a:pPr>
                      <a:r>
                        <a:rPr lang="en-US" sz="1600" baseline="0" dirty="0">
                          <a:effectLst/>
                          <a:latin typeface="Times New Roman" pitchFamily="18" charset="0"/>
                          <a:ea typeface="Calibri"/>
                          <a:cs typeface="Times New Roman" pitchFamily="18" charset="0"/>
                        </a:rPr>
                        <a:t>-</a:t>
                      </a:r>
                      <a:r>
                        <a:rPr lang="vi-VN" sz="1600" baseline="0" dirty="0">
                          <a:effectLst/>
                          <a:latin typeface="Times New Roman" pitchFamily="18" charset="0"/>
                          <a:ea typeface="Calibri"/>
                          <a:cs typeface="Times New Roman" pitchFamily="18" charset="0"/>
                        </a:rPr>
                        <a:t> là điểm du lịch hấp dẫn du khách</a:t>
                      </a:r>
                      <a:endParaRPr lang="en-US" sz="1600" dirty="0">
                        <a:effectLst/>
                        <a:latin typeface="Times New Roman" pitchFamily="18" charset="0"/>
                        <a:ea typeface="Calibri"/>
                        <a:cs typeface="Times New Roman" pitchFamily="18" charset="0"/>
                      </a:endParaRPr>
                    </a:p>
                  </a:txBody>
                  <a:tcPr marL="59100" marR="59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Rectangle 3"/>
          <p:cNvSpPr/>
          <p:nvPr/>
        </p:nvSpPr>
        <p:spPr>
          <a:xfrm>
            <a:off x="135083" y="228592"/>
            <a:ext cx="8863444"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n-US" sz="2400" dirty="0">
                <a:latin typeface="+mj-lt"/>
              </a:rPr>
              <a:t>2</a:t>
            </a:r>
            <a:r>
              <a:rPr lang="vi-VN" sz="2400" dirty="0">
                <a:latin typeface="+mj-lt"/>
              </a:rPr>
              <a:t>. DI TÍCH </a:t>
            </a:r>
            <a:r>
              <a:rPr lang="en-US" sz="2400" dirty="0">
                <a:latin typeface="Times New Roman" pitchFamily="18" charset="0"/>
                <a:cs typeface="Times New Roman" pitchFamily="18" charset="0"/>
              </a:rPr>
              <a:t>LỊCH SỬ </a:t>
            </a:r>
            <a:r>
              <a:rPr lang="vi-VN" sz="2400" dirty="0">
                <a:latin typeface="+mj-lt"/>
              </a:rPr>
              <a:t>QUỐC GIA </a:t>
            </a:r>
            <a:r>
              <a:rPr lang="en-US" sz="2400" dirty="0">
                <a:latin typeface="+mj-lt"/>
              </a:rPr>
              <a:t>BẠCH ĐẰNG GIANG</a:t>
            </a:r>
            <a:endParaRPr lang="vi-VN" sz="2400" dirty="0">
              <a:latin typeface="+mj-lt"/>
            </a:endParaRPr>
          </a:p>
        </p:txBody>
      </p:sp>
    </p:spTree>
    <p:extLst>
      <p:ext uri="{BB962C8B-B14F-4D97-AF65-F5344CB8AC3E}">
        <p14:creationId xmlns:p14="http://schemas.microsoft.com/office/powerpoint/2010/main" val="1643056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083" y="228592"/>
            <a:ext cx="8863444"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vi-VN" sz="2400" dirty="0">
                <a:latin typeface="+mj-lt"/>
              </a:rPr>
              <a:t>3. DI TÍCH LỊCH SỬ QUỐC GIA BẾN TÀU KHÔNG SỐ - ĐIỂM XUẤT PHÁT CỦA ĐƯỜNG HỒ CHÍ MINH TRÊN BIỂN</a:t>
            </a:r>
          </a:p>
        </p:txBody>
      </p:sp>
    </p:spTree>
    <p:extLst>
      <p:ext uri="{BB962C8B-B14F-4D97-AF65-F5344CB8AC3E}">
        <p14:creationId xmlns:p14="http://schemas.microsoft.com/office/powerpoint/2010/main" val="2721332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64576002"/>
              </p:ext>
            </p:extLst>
          </p:nvPr>
        </p:nvGraphicFramePr>
        <p:xfrm>
          <a:off x="135083" y="955966"/>
          <a:ext cx="8915403" cy="4325219"/>
        </p:xfrm>
        <a:graphic>
          <a:graphicData uri="http://schemas.openxmlformats.org/drawingml/2006/table">
            <a:tbl>
              <a:tblPr firstRow="1" firstCol="1" lastRow="1" lastCol="1" bandRow="1" bandCol="1"/>
              <a:tblGrid>
                <a:gridCol w="990596">
                  <a:extLst>
                    <a:ext uri="{9D8B030D-6E8A-4147-A177-3AD203B41FA5}">
                      <a16:colId xmlns:a16="http://schemas.microsoft.com/office/drawing/2014/main" val="20000"/>
                    </a:ext>
                  </a:extLst>
                </a:gridCol>
                <a:gridCol w="7924807">
                  <a:extLst>
                    <a:ext uri="{9D8B030D-6E8A-4147-A177-3AD203B41FA5}">
                      <a16:colId xmlns:a16="http://schemas.microsoft.com/office/drawing/2014/main" val="20001"/>
                    </a:ext>
                  </a:extLst>
                </a:gridCol>
              </a:tblGrid>
              <a:tr h="660844">
                <a:tc>
                  <a:txBody>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lang="en-US" sz="1600" dirty="0" err="1">
                          <a:effectLst/>
                          <a:latin typeface="Times New Roman" pitchFamily="18" charset="0"/>
                          <a:ea typeface="Calibri"/>
                          <a:cs typeface="Times New Roman" pitchFamily="18" charset="0"/>
                        </a:rPr>
                        <a:t>Địa</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điểm</a:t>
                      </a:r>
                      <a:endParaRPr lang="en-US" sz="1600" dirty="0">
                        <a:effectLst/>
                        <a:latin typeface="Times New Roman" pitchFamily="18" charset="0"/>
                        <a:ea typeface="Calibri"/>
                        <a:cs typeface="Times New Roman" pitchFamily="18" charset="0"/>
                      </a:endParaRPr>
                    </a:p>
                  </a:txBody>
                  <a:tcPr marL="59100" marR="59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lang="en-US" sz="1600" baseline="0" dirty="0" err="1">
                          <a:effectLst/>
                          <a:latin typeface="Times New Roman" pitchFamily="18" charset="0"/>
                          <a:ea typeface="Calibri"/>
                          <a:cs typeface="Times New Roman" pitchFamily="18" charset="0"/>
                        </a:rPr>
                        <a:t>Phường</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Vạn</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Hương</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quận</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Đồ</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Sơn</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Hải</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Phòng</a:t>
                      </a:r>
                      <a:endParaRPr lang="en-US" sz="1600" baseline="0" dirty="0">
                        <a:effectLst/>
                        <a:latin typeface="Times New Roman" pitchFamily="18" charset="0"/>
                        <a:ea typeface="Calibri"/>
                        <a:cs typeface="Times New Roman" pitchFamily="18" charset="0"/>
                      </a:endParaRPr>
                    </a:p>
                  </a:txBody>
                  <a:tcPr marL="59100" marR="59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29064">
                <a:tc>
                  <a:txBody>
                    <a:bodyPr/>
                    <a:lstStyle/>
                    <a:p>
                      <a:pPr algn="l">
                        <a:lnSpc>
                          <a:spcPct val="115000"/>
                        </a:lnSpc>
                        <a:spcAft>
                          <a:spcPts val="0"/>
                        </a:spcAft>
                      </a:pPr>
                      <a:r>
                        <a:rPr lang="en-US" sz="1600" b="0" baseline="0" dirty="0" err="1">
                          <a:solidFill>
                            <a:schemeClr val="tx1"/>
                          </a:solidFill>
                          <a:effectLst/>
                          <a:latin typeface="Times New Roman" pitchFamily="18" charset="0"/>
                          <a:ea typeface="Calibri"/>
                          <a:cs typeface="Times New Roman" pitchFamily="18" charset="0"/>
                        </a:rPr>
                        <a:t>Quá</a:t>
                      </a:r>
                      <a:r>
                        <a:rPr lang="en-US" sz="1600" b="0" baseline="0" dirty="0">
                          <a:solidFill>
                            <a:schemeClr val="tx1"/>
                          </a:solidFill>
                          <a:effectLst/>
                          <a:latin typeface="Times New Roman" pitchFamily="18" charset="0"/>
                          <a:ea typeface="Calibri"/>
                          <a:cs typeface="Times New Roman" pitchFamily="18" charset="0"/>
                        </a:rPr>
                        <a:t> </a:t>
                      </a:r>
                      <a:r>
                        <a:rPr lang="en-US" sz="1600" b="0" baseline="0" dirty="0" err="1">
                          <a:solidFill>
                            <a:schemeClr val="tx1"/>
                          </a:solidFill>
                          <a:effectLst/>
                          <a:latin typeface="Times New Roman" pitchFamily="18" charset="0"/>
                          <a:ea typeface="Calibri"/>
                          <a:cs typeface="Times New Roman" pitchFamily="18" charset="0"/>
                        </a:rPr>
                        <a:t>trình</a:t>
                      </a:r>
                      <a:r>
                        <a:rPr lang="en-US" sz="1600" b="0" baseline="0" dirty="0">
                          <a:solidFill>
                            <a:schemeClr val="tx1"/>
                          </a:solidFill>
                          <a:effectLst/>
                          <a:latin typeface="Times New Roman" pitchFamily="18" charset="0"/>
                          <a:ea typeface="Calibri"/>
                          <a:cs typeface="Times New Roman" pitchFamily="18" charset="0"/>
                        </a:rPr>
                        <a:t> </a:t>
                      </a:r>
                      <a:r>
                        <a:rPr lang="en-US" sz="1600" b="0" baseline="0" dirty="0" err="1">
                          <a:solidFill>
                            <a:schemeClr val="tx1"/>
                          </a:solidFill>
                          <a:effectLst/>
                          <a:latin typeface="Times New Roman" pitchFamily="18" charset="0"/>
                          <a:ea typeface="Calibri"/>
                          <a:cs typeface="Times New Roman" pitchFamily="18" charset="0"/>
                        </a:rPr>
                        <a:t>xây</a:t>
                      </a:r>
                      <a:r>
                        <a:rPr lang="en-US" sz="1600" b="0" baseline="0" dirty="0">
                          <a:solidFill>
                            <a:schemeClr val="tx1"/>
                          </a:solidFill>
                          <a:effectLst/>
                          <a:latin typeface="Times New Roman" pitchFamily="18" charset="0"/>
                          <a:ea typeface="Calibri"/>
                          <a:cs typeface="Times New Roman" pitchFamily="18" charset="0"/>
                        </a:rPr>
                        <a:t> </a:t>
                      </a:r>
                      <a:r>
                        <a:rPr lang="en-US" sz="1600" b="0" baseline="0" dirty="0" err="1">
                          <a:solidFill>
                            <a:schemeClr val="tx1"/>
                          </a:solidFill>
                          <a:effectLst/>
                          <a:latin typeface="Times New Roman" pitchFamily="18" charset="0"/>
                          <a:ea typeface="Calibri"/>
                          <a:cs typeface="Times New Roman" pitchFamily="18" charset="0"/>
                        </a:rPr>
                        <a:t>dựng</a:t>
                      </a:r>
                      <a:r>
                        <a:rPr lang="en-US" sz="1600" b="0" baseline="0" dirty="0">
                          <a:solidFill>
                            <a:schemeClr val="tx1"/>
                          </a:solidFill>
                          <a:effectLst/>
                          <a:latin typeface="Times New Roman" pitchFamily="18" charset="0"/>
                          <a:ea typeface="Calibri"/>
                          <a:cs typeface="Times New Roman" pitchFamily="18" charset="0"/>
                        </a:rPr>
                        <a:t> </a:t>
                      </a:r>
                      <a:r>
                        <a:rPr lang="en-US" sz="1600" b="0" baseline="0" dirty="0" err="1">
                          <a:solidFill>
                            <a:schemeClr val="tx1"/>
                          </a:solidFill>
                          <a:effectLst/>
                          <a:latin typeface="Times New Roman" pitchFamily="18" charset="0"/>
                          <a:ea typeface="Calibri"/>
                          <a:cs typeface="Times New Roman" pitchFamily="18" charset="0"/>
                        </a:rPr>
                        <a:t>và</a:t>
                      </a:r>
                      <a:r>
                        <a:rPr lang="en-US" sz="1600" b="0" baseline="0" dirty="0">
                          <a:solidFill>
                            <a:schemeClr val="tx1"/>
                          </a:solidFill>
                          <a:effectLst/>
                          <a:latin typeface="Times New Roman" pitchFamily="18" charset="0"/>
                          <a:ea typeface="Calibri"/>
                          <a:cs typeface="Times New Roman" pitchFamily="18" charset="0"/>
                        </a:rPr>
                        <a:t> </a:t>
                      </a:r>
                      <a:r>
                        <a:rPr lang="en-US" sz="1600" b="0" baseline="0" dirty="0" err="1">
                          <a:solidFill>
                            <a:schemeClr val="tx1"/>
                          </a:solidFill>
                          <a:effectLst/>
                          <a:latin typeface="Times New Roman" pitchFamily="18" charset="0"/>
                          <a:ea typeface="Calibri"/>
                          <a:cs typeface="Times New Roman" pitchFamily="18" charset="0"/>
                        </a:rPr>
                        <a:t>tôn</a:t>
                      </a:r>
                      <a:r>
                        <a:rPr lang="en-US" sz="1600" b="0" baseline="0" dirty="0">
                          <a:solidFill>
                            <a:schemeClr val="tx1"/>
                          </a:solidFill>
                          <a:effectLst/>
                          <a:latin typeface="Times New Roman" pitchFamily="18" charset="0"/>
                          <a:ea typeface="Calibri"/>
                          <a:cs typeface="Times New Roman" pitchFamily="18" charset="0"/>
                        </a:rPr>
                        <a:t> </a:t>
                      </a:r>
                      <a:r>
                        <a:rPr lang="en-US" sz="1600" b="0" baseline="0" dirty="0" err="1">
                          <a:solidFill>
                            <a:schemeClr val="tx1"/>
                          </a:solidFill>
                          <a:effectLst/>
                          <a:latin typeface="Times New Roman" pitchFamily="18" charset="0"/>
                          <a:ea typeface="Calibri"/>
                          <a:cs typeface="Times New Roman" pitchFamily="18" charset="0"/>
                        </a:rPr>
                        <a:t>tạo</a:t>
                      </a:r>
                      <a:r>
                        <a:rPr lang="en-US" sz="1600" b="0" baseline="0" dirty="0">
                          <a:solidFill>
                            <a:schemeClr val="tx1"/>
                          </a:solidFill>
                          <a:effectLst/>
                          <a:latin typeface="Times New Roman" pitchFamily="18" charset="0"/>
                          <a:ea typeface="Calibri"/>
                          <a:cs typeface="Times New Roman" pitchFamily="18" charset="0"/>
                        </a:rPr>
                        <a:t> </a:t>
                      </a:r>
                      <a:endParaRPr lang="en-US" sz="1600" b="0" dirty="0">
                        <a:solidFill>
                          <a:schemeClr val="tx1"/>
                        </a:solidFill>
                        <a:effectLst/>
                        <a:latin typeface="Times New Roman" pitchFamily="18" charset="0"/>
                        <a:ea typeface="Calibri"/>
                        <a:cs typeface="Times New Roman" pitchFamily="18" charset="0"/>
                      </a:endParaRPr>
                    </a:p>
                  </a:txBody>
                  <a:tcPr marL="59100" marR="59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15000"/>
                        </a:lnSpc>
                        <a:spcAft>
                          <a:spcPts val="0"/>
                        </a:spcAft>
                        <a:buFontTx/>
                        <a:buNone/>
                      </a:pP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Năm</a:t>
                      </a:r>
                      <a:r>
                        <a:rPr lang="en-US" sz="1600" baseline="0" dirty="0">
                          <a:effectLst/>
                          <a:latin typeface="Times New Roman" pitchFamily="18" charset="0"/>
                          <a:ea typeface="Calibri"/>
                          <a:cs typeface="Times New Roman" pitchFamily="18" charset="0"/>
                        </a:rPr>
                        <a:t> 1959: Đ</a:t>
                      </a:r>
                      <a:r>
                        <a:rPr lang="vi-VN" sz="1600" baseline="0" dirty="0">
                          <a:effectLst/>
                          <a:latin typeface="Times New Roman" pitchFamily="18" charset="0"/>
                          <a:ea typeface="Calibri"/>
                          <a:cs typeface="Times New Roman" pitchFamily="18" charset="0"/>
                        </a:rPr>
                        <a:t>ảng quyết định thành lập hai con đường chi viện cho chiến trường miền Nam. </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Năm</a:t>
                      </a:r>
                      <a:r>
                        <a:rPr lang="en-US" sz="1600" baseline="0" dirty="0">
                          <a:effectLst/>
                          <a:latin typeface="Times New Roman" pitchFamily="18" charset="0"/>
                          <a:ea typeface="Calibri"/>
                          <a:cs typeface="Times New Roman" pitchFamily="18" charset="0"/>
                        </a:rPr>
                        <a:t> 1962: </a:t>
                      </a:r>
                      <a:r>
                        <a:rPr lang="vi-VN" sz="1600" baseline="0" dirty="0">
                          <a:effectLst/>
                          <a:latin typeface="Times New Roman" pitchFamily="18" charset="0"/>
                          <a:ea typeface="Calibri"/>
                          <a:cs typeface="Times New Roman" pitchFamily="18" charset="0"/>
                        </a:rPr>
                        <a:t>Một tàu gỗ thực hiện chuyến đi đầu tiên, chở 30 tấn vũ khí, sau 9 ngày </a:t>
                      </a:r>
                      <a:r>
                        <a:rPr lang="en-US" sz="1600" baseline="0" dirty="0">
                          <a:effectLst/>
                          <a:latin typeface="Times New Roman" pitchFamily="18" charset="0"/>
                          <a:ea typeface="Calibri"/>
                          <a:cs typeface="Times New Roman" pitchFamily="18" charset="0"/>
                        </a:rPr>
                        <a:t> </a:t>
                      </a:r>
                      <a:r>
                        <a:rPr lang="vi-VN" sz="1600" baseline="0" dirty="0">
                          <a:effectLst/>
                          <a:latin typeface="Times New Roman" pitchFamily="18" charset="0"/>
                          <a:ea typeface="Calibri"/>
                          <a:cs typeface="Times New Roman" pitchFamily="18" charset="0"/>
                        </a:rPr>
                        <a:t>trên biển đã đến căn cứ Vàm Lũng (Cà Mau) an toàn.</a:t>
                      </a:r>
                      <a:endParaRPr lang="en-US" sz="1600" baseline="0" dirty="0">
                        <a:effectLst/>
                        <a:latin typeface="Times New Roman" pitchFamily="18" charset="0"/>
                        <a:ea typeface="Calibri"/>
                        <a:cs typeface="Times New Roman" pitchFamily="18" charset="0"/>
                      </a:endParaRPr>
                    </a:p>
                    <a:p>
                      <a:pPr marL="285750" indent="-285750" algn="l">
                        <a:lnSpc>
                          <a:spcPct val="115000"/>
                        </a:lnSpc>
                        <a:spcAft>
                          <a:spcPts val="0"/>
                        </a:spcAft>
                        <a:buFontTx/>
                        <a:buChar char="-"/>
                      </a:pPr>
                      <a:r>
                        <a:rPr lang="en-US" sz="1600" baseline="0" dirty="0" err="1">
                          <a:effectLst/>
                          <a:latin typeface="Times New Roman" pitchFamily="18" charset="0"/>
                          <a:ea typeface="Calibri"/>
                          <a:cs typeface="Times New Roman" pitchFamily="18" charset="0"/>
                        </a:rPr>
                        <a:t>Năm</a:t>
                      </a:r>
                      <a:r>
                        <a:rPr lang="en-US" sz="1600" baseline="0" dirty="0">
                          <a:effectLst/>
                          <a:latin typeface="Times New Roman" pitchFamily="18" charset="0"/>
                          <a:ea typeface="Calibri"/>
                          <a:cs typeface="Times New Roman" pitchFamily="18" charset="0"/>
                        </a:rPr>
                        <a:t> 1963: </a:t>
                      </a:r>
                      <a:r>
                        <a:rPr lang="en-US" sz="1600" baseline="0" dirty="0" err="1">
                          <a:effectLst/>
                          <a:latin typeface="Times New Roman" pitchFamily="18" charset="0"/>
                          <a:ea typeface="Calibri"/>
                          <a:cs typeface="Times New Roman" pitchFamily="18" charset="0"/>
                        </a:rPr>
                        <a:t>Xây</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dựng</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cầu</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tàu</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bến</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tàu</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không</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số</a:t>
                      </a:r>
                      <a:r>
                        <a:rPr lang="en-US" sz="1600" baseline="0" dirty="0">
                          <a:effectLst/>
                          <a:latin typeface="Times New Roman" pitchFamily="18" charset="0"/>
                          <a:ea typeface="Calibri"/>
                          <a:cs typeface="Times New Roman" pitchFamily="18" charset="0"/>
                        </a:rPr>
                        <a:t> K15</a:t>
                      </a:r>
                    </a:p>
                    <a:p>
                      <a:pPr marL="0" indent="0" algn="l">
                        <a:lnSpc>
                          <a:spcPct val="115000"/>
                        </a:lnSpc>
                        <a:spcAft>
                          <a:spcPts val="0"/>
                        </a:spcAft>
                        <a:buFontTx/>
                        <a:buNone/>
                      </a:pPr>
                      <a:r>
                        <a:rPr lang="en-US" sz="1600" baseline="0" dirty="0">
                          <a:effectLst/>
                          <a:latin typeface="Times New Roman" pitchFamily="18" charset="0"/>
                          <a:ea typeface="Calibri"/>
                          <a:cs typeface="Times New Roman" pitchFamily="18" charset="0"/>
                        </a:rPr>
                        <a:t>- </a:t>
                      </a:r>
                      <a:r>
                        <a:rPr lang="vi-VN" sz="1600" baseline="0" dirty="0">
                          <a:effectLst/>
                          <a:latin typeface="Times New Roman" pitchFamily="18" charset="0"/>
                          <a:ea typeface="Calibri"/>
                          <a:cs typeface="Times New Roman" pitchFamily="18" charset="0"/>
                        </a:rPr>
                        <a:t> Bến K.15 là nơi có số lần tàu xuất phát nhiều nhất. Trong 14 năm (1962 - 1975), “Đoàn tàu không số” đã</a:t>
                      </a:r>
                      <a:r>
                        <a:rPr lang="en-US" sz="1600" baseline="0" dirty="0">
                          <a:effectLst/>
                          <a:latin typeface="Times New Roman" pitchFamily="18" charset="0"/>
                          <a:ea typeface="Calibri"/>
                          <a:cs typeface="Times New Roman" pitchFamily="18" charset="0"/>
                        </a:rPr>
                        <a:t> </a:t>
                      </a:r>
                      <a:r>
                        <a:rPr lang="vi-VN" sz="1600" baseline="0" dirty="0">
                          <a:effectLst/>
                          <a:latin typeface="Times New Roman" pitchFamily="18" charset="0"/>
                          <a:ea typeface="Calibri"/>
                          <a:cs typeface="Times New Roman" pitchFamily="18" charset="0"/>
                        </a:rPr>
                        <a:t>thực hiện được1.879 lượt chuyến tàu vận tải, vận chuyển gần 153.000 tấn vũ khí, đạn</a:t>
                      </a:r>
                      <a:r>
                        <a:rPr lang="en-US" sz="1600" baseline="0" dirty="0">
                          <a:effectLst/>
                          <a:latin typeface="Times New Roman" pitchFamily="18" charset="0"/>
                          <a:ea typeface="Calibri"/>
                          <a:cs typeface="Times New Roman" pitchFamily="18" charset="0"/>
                        </a:rPr>
                        <a:t> </a:t>
                      </a:r>
                      <a:r>
                        <a:rPr lang="vi-VN" sz="1600" baseline="0" dirty="0">
                          <a:effectLst/>
                          <a:latin typeface="Times New Roman" pitchFamily="18" charset="0"/>
                          <a:ea typeface="Calibri"/>
                          <a:cs typeface="Times New Roman" pitchFamily="18" charset="0"/>
                        </a:rPr>
                        <a:t>dược</a:t>
                      </a:r>
                      <a:endParaRPr lang="en-US" sz="1600" baseline="0" dirty="0">
                        <a:effectLst/>
                        <a:latin typeface="Times New Roman" pitchFamily="18" charset="0"/>
                        <a:ea typeface="Calibri"/>
                        <a:cs typeface="Times New Roman" pitchFamily="18" charset="0"/>
                      </a:endParaRPr>
                    </a:p>
                  </a:txBody>
                  <a:tcPr marL="59100" marR="59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23942">
                <a:tc>
                  <a:txBody>
                    <a:bodyPr/>
                    <a:lstStyle/>
                    <a:p>
                      <a:pPr algn="just">
                        <a:lnSpc>
                          <a:spcPct val="115000"/>
                        </a:lnSpc>
                        <a:spcAft>
                          <a:spcPts val="0"/>
                        </a:spcAft>
                      </a:pPr>
                      <a:r>
                        <a:rPr lang="en-US" sz="1600" baseline="0" dirty="0" err="1">
                          <a:effectLst/>
                          <a:latin typeface="Times New Roman" pitchFamily="18" charset="0"/>
                          <a:ea typeface="Calibri"/>
                          <a:cs typeface="Times New Roman" pitchFamily="18" charset="0"/>
                        </a:rPr>
                        <a:t>Giá</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trị</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lịch</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sử</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văn</a:t>
                      </a:r>
                      <a:r>
                        <a:rPr lang="en-US" sz="1600" baseline="0" dirty="0">
                          <a:effectLst/>
                          <a:latin typeface="Times New Roman" pitchFamily="18" charset="0"/>
                          <a:ea typeface="Calibri"/>
                          <a:cs typeface="Times New Roman" pitchFamily="18" charset="0"/>
                        </a:rPr>
                        <a:t> </a:t>
                      </a:r>
                      <a:r>
                        <a:rPr lang="en-US" sz="1600" baseline="0" dirty="0" err="1">
                          <a:effectLst/>
                          <a:latin typeface="Times New Roman" pitchFamily="18" charset="0"/>
                          <a:ea typeface="Calibri"/>
                          <a:cs typeface="Times New Roman" pitchFamily="18" charset="0"/>
                        </a:rPr>
                        <a:t>hóa</a:t>
                      </a:r>
                      <a:endParaRPr lang="en-US" sz="1600" dirty="0">
                        <a:effectLst/>
                        <a:latin typeface="Times New Roman" pitchFamily="18" charset="0"/>
                        <a:ea typeface="Calibri"/>
                        <a:cs typeface="Times New Roman" pitchFamily="18" charset="0"/>
                      </a:endParaRPr>
                    </a:p>
                  </a:txBody>
                  <a:tcPr marL="59100" marR="59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just" defTabSz="914400" rtl="0" eaLnBrk="1" fontAlgn="auto" latinLnBrk="0" hangingPunct="1">
                        <a:lnSpc>
                          <a:spcPct val="100000"/>
                        </a:lnSpc>
                        <a:spcBef>
                          <a:spcPts val="0"/>
                        </a:spcBef>
                        <a:spcAft>
                          <a:spcPts val="0"/>
                        </a:spcAft>
                        <a:buClr>
                          <a:srgbClr val="000000"/>
                        </a:buClr>
                        <a:buSzPts val="2800"/>
                        <a:buFontTx/>
                        <a:buChar char="-"/>
                        <a:tabLst/>
                        <a:defRPr/>
                      </a:pPr>
                      <a:r>
                        <a:rPr lang="en-US" sz="1600" dirty="0">
                          <a:effectLst/>
                          <a:latin typeface="Times New Roman" pitchFamily="18" charset="0"/>
                          <a:ea typeface="Calibri"/>
                          <a:cs typeface="Times New Roman" pitchFamily="18" charset="0"/>
                        </a:rPr>
                        <a:t>B</a:t>
                      </a:r>
                      <a:r>
                        <a:rPr lang="vi-VN" sz="1600" dirty="0">
                          <a:effectLst/>
                          <a:latin typeface="Times New Roman" pitchFamily="18" charset="0"/>
                          <a:ea typeface="Calibri"/>
                          <a:cs typeface="Times New Roman" pitchFamily="18" charset="0"/>
                        </a:rPr>
                        <a:t>ến K.15, nơi </a:t>
                      </a:r>
                      <a:r>
                        <a:rPr lang="en-US" sz="1600" baseline="0" dirty="0">
                          <a:effectLst/>
                          <a:latin typeface="Times New Roman" pitchFamily="18" charset="0"/>
                          <a:ea typeface="Calibri"/>
                          <a:cs typeface="Times New Roman" pitchFamily="18" charset="0"/>
                        </a:rPr>
                        <a:t> </a:t>
                      </a:r>
                      <a:r>
                        <a:rPr lang="vi-VN" sz="1600" dirty="0">
                          <a:effectLst/>
                          <a:latin typeface="Times New Roman" pitchFamily="18" charset="0"/>
                          <a:ea typeface="Calibri"/>
                          <a:cs typeface="Times New Roman" pitchFamily="18" charset="0"/>
                        </a:rPr>
                        <a:t>khởi đầu con đường huyền thoại Hồ Chí Minh trên biển, đã có những đóng</a:t>
                      </a:r>
                      <a:endParaRPr lang="en-US" sz="1600" dirty="0">
                        <a:effectLst/>
                        <a:latin typeface="Times New Roman" pitchFamily="18" charset="0"/>
                        <a:ea typeface="Calibri"/>
                        <a:cs typeface="Times New Roman" pitchFamily="18" charset="0"/>
                      </a:endParaRPr>
                    </a:p>
                    <a:p>
                      <a:pPr marL="0" marR="0" lvl="0" indent="0" algn="just" defTabSz="914400" rtl="0" eaLnBrk="1" fontAlgn="auto" latinLnBrk="0" hangingPunct="1">
                        <a:lnSpc>
                          <a:spcPct val="100000"/>
                        </a:lnSpc>
                        <a:spcBef>
                          <a:spcPts val="0"/>
                        </a:spcBef>
                        <a:spcAft>
                          <a:spcPts val="0"/>
                        </a:spcAft>
                        <a:buClr>
                          <a:srgbClr val="000000"/>
                        </a:buClr>
                        <a:buSzPts val="2800"/>
                        <a:buFontTx/>
                        <a:buNone/>
                        <a:tabLst/>
                        <a:defRPr/>
                      </a:pPr>
                      <a:r>
                        <a:rPr lang="vi-VN" sz="1600" dirty="0">
                          <a:effectLst/>
                          <a:latin typeface="Times New Roman" pitchFamily="18" charset="0"/>
                          <a:ea typeface="Calibri"/>
                          <a:cs typeface="Times New Roman" pitchFamily="18" charset="0"/>
                        </a:rPr>
                        <a:t>góp rất quan trọng vào thắng lợi của cuộc kháng chiến chống Mỹ</a:t>
                      </a:r>
                      <a:endParaRPr lang="en-US" sz="1600" dirty="0">
                        <a:effectLst/>
                        <a:latin typeface="Times New Roman" pitchFamily="18" charset="0"/>
                        <a:ea typeface="Calibri"/>
                        <a:cs typeface="Times New Roman" pitchFamily="18" charset="0"/>
                      </a:endParaRPr>
                    </a:p>
                    <a:p>
                      <a:pPr marL="0" marR="0" lvl="0" indent="0" algn="just" defTabSz="914400" rtl="0" eaLnBrk="1" fontAlgn="auto" latinLnBrk="0" hangingPunct="1">
                        <a:lnSpc>
                          <a:spcPct val="100000"/>
                        </a:lnSpc>
                        <a:spcBef>
                          <a:spcPts val="0"/>
                        </a:spcBef>
                        <a:spcAft>
                          <a:spcPts val="0"/>
                        </a:spcAft>
                        <a:buClr>
                          <a:srgbClr val="000000"/>
                        </a:buClr>
                        <a:buSzPts val="2800"/>
                        <a:buFontTx/>
                        <a:buNone/>
                        <a:tabLst/>
                        <a:defRPr/>
                      </a:pPr>
                      <a:r>
                        <a:rPr lang="vi-VN" sz="1600" dirty="0">
                          <a:effectLst/>
                          <a:latin typeface="Times New Roman" pitchFamily="18" charset="0"/>
                          <a:ea typeface="Calibri"/>
                          <a:cs typeface="Times New Roman" pitchFamily="18" charset="0"/>
                        </a:rPr>
                        <a:t> </a:t>
                      </a:r>
                      <a:r>
                        <a:rPr lang="en-US" sz="1600" dirty="0">
                          <a:effectLst/>
                          <a:latin typeface="Times New Roman" pitchFamily="18" charset="0"/>
                          <a:ea typeface="Calibri"/>
                          <a:cs typeface="Times New Roman" pitchFamily="18" charset="0"/>
                        </a:rPr>
                        <a:t>- </a:t>
                      </a:r>
                      <a:r>
                        <a:rPr lang="vi-VN" sz="1600" dirty="0">
                          <a:effectLst/>
                          <a:latin typeface="Times New Roman" pitchFamily="18" charset="0"/>
                          <a:ea typeface="Calibri"/>
                          <a:cs typeface="Times New Roman" pitchFamily="18" charset="0"/>
                        </a:rPr>
                        <a:t>Di tích là địa chỉ đỏ giáo dục lòng yêu nước, truyền thống lịch sử cách mạng cho các thế hệ </a:t>
                      </a:r>
                    </a:p>
                    <a:p>
                      <a:pPr marL="0" marR="0" lvl="0" indent="0" algn="just" defTabSz="914400" rtl="0" eaLnBrk="1" fontAlgn="auto" latinLnBrk="0" hangingPunct="1">
                        <a:lnSpc>
                          <a:spcPct val="100000"/>
                        </a:lnSpc>
                        <a:spcBef>
                          <a:spcPts val="0"/>
                        </a:spcBef>
                        <a:spcAft>
                          <a:spcPts val="0"/>
                        </a:spcAft>
                        <a:buClr>
                          <a:srgbClr val="000000"/>
                        </a:buClr>
                        <a:buSzPts val="2800"/>
                        <a:buFontTx/>
                        <a:buNone/>
                        <a:tabLst/>
                        <a:defRPr/>
                      </a:pPr>
                      <a:r>
                        <a:rPr lang="vi-VN" sz="1600" dirty="0">
                          <a:effectLst/>
                          <a:latin typeface="Times New Roman" pitchFamily="18" charset="0"/>
                          <a:ea typeface="Calibri"/>
                          <a:cs typeface="Times New Roman" pitchFamily="18" charset="0"/>
                        </a:rPr>
                        <a:t>hôm nay và mai sau.Bến K.15, nơi khởi đầu con đường huyền thoại Hồ Chí Minh trên biển, đã có những đóng góp rất quan trọng vào thắng lợi của cuộc kháng chiến chống Mỹ, cứu nước.</a:t>
                      </a:r>
                      <a:endParaRPr lang="en-US" sz="1600" dirty="0">
                        <a:effectLst/>
                        <a:latin typeface="Times New Roman" pitchFamily="18" charset="0"/>
                        <a:ea typeface="Calibri"/>
                        <a:cs typeface="Times New Roman" pitchFamily="18" charset="0"/>
                      </a:endParaRPr>
                    </a:p>
                  </a:txBody>
                  <a:tcPr marL="59100" marR="59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Rectangle 5"/>
          <p:cNvSpPr/>
          <p:nvPr/>
        </p:nvSpPr>
        <p:spPr>
          <a:xfrm>
            <a:off x="135083" y="62336"/>
            <a:ext cx="8863444"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vi-VN" sz="2400" dirty="0">
                <a:latin typeface="+mj-lt"/>
              </a:rPr>
              <a:t>3. DI TÍCH LỊCH SỬ QUỐC GIA BẾN TÀU KHÔNG SỐ</a:t>
            </a:r>
            <a:r>
              <a:rPr lang="en-US" sz="2400" dirty="0">
                <a:latin typeface="+mj-lt"/>
              </a:rPr>
              <a:t> K15</a:t>
            </a:r>
            <a:r>
              <a:rPr lang="vi-VN" sz="2400" dirty="0">
                <a:latin typeface="+mj-lt"/>
              </a:rPr>
              <a:t> - ĐIỂM XUẤT PHÁT CỦA ĐƯỜNG HỒ CHÍ MINH TRÊN BIỂN</a:t>
            </a:r>
          </a:p>
        </p:txBody>
      </p:sp>
    </p:spTree>
    <p:extLst>
      <p:ext uri="{BB962C8B-B14F-4D97-AF65-F5344CB8AC3E}">
        <p14:creationId xmlns:p14="http://schemas.microsoft.com/office/powerpoint/2010/main" val="1491611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79861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4A005-AD18-46C1-954E-09F8497322DA}"/>
              </a:ext>
            </a:extLst>
          </p:cNvPr>
          <p:cNvSpPr>
            <a:spLocks noGrp="1"/>
          </p:cNvSpPr>
          <p:nvPr>
            <p:ph type="ctrTitle"/>
          </p:nvPr>
        </p:nvSpPr>
        <p:spPr>
          <a:xfrm>
            <a:off x="42530" y="0"/>
            <a:ext cx="9058940" cy="4951449"/>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l"/>
            <a:r>
              <a:rPr lang="en-US" sz="4000" b="1" dirty="0"/>
              <a:t>- </a:t>
            </a:r>
            <a:r>
              <a:rPr lang="en-US" sz="4000" b="1" dirty="0" err="1"/>
              <a:t>Tiết</a:t>
            </a:r>
            <a:r>
              <a:rPr lang="en-US" sz="4000" b="1" dirty="0"/>
              <a:t> 1:</a:t>
            </a:r>
            <a:r>
              <a:rPr lang="vi-VN" sz="4000" b="1" dirty="0"/>
              <a:t> </a:t>
            </a:r>
            <a:r>
              <a:rPr lang="en-US" sz="4000" b="1" dirty="0"/>
              <a:t>Di </a:t>
            </a:r>
            <a:r>
              <a:rPr lang="en-US" sz="4000" b="1" dirty="0" err="1"/>
              <a:t>tích</a:t>
            </a:r>
            <a:r>
              <a:rPr lang="en-US" sz="4000" b="1" dirty="0"/>
              <a:t> </a:t>
            </a:r>
            <a:r>
              <a:rPr lang="en-US" sz="4000" b="1" dirty="0" err="1"/>
              <a:t>quốc</a:t>
            </a:r>
            <a:r>
              <a:rPr lang="en-US" sz="4000" b="1" dirty="0"/>
              <a:t> </a:t>
            </a:r>
            <a:r>
              <a:rPr lang="en-US" sz="4000" b="1" dirty="0" err="1"/>
              <a:t>gia</a:t>
            </a:r>
            <a:r>
              <a:rPr lang="en-US" sz="4000" b="1" dirty="0"/>
              <a:t> </a:t>
            </a:r>
            <a:r>
              <a:rPr lang="en-US" sz="4000" b="1" dirty="0" err="1"/>
              <a:t>đặc</a:t>
            </a:r>
            <a:r>
              <a:rPr lang="en-US" sz="4000" b="1" dirty="0"/>
              <a:t> </a:t>
            </a:r>
            <a:r>
              <a:rPr lang="en-US" sz="4000" b="1" dirty="0" err="1"/>
              <a:t>biệt</a:t>
            </a:r>
            <a:r>
              <a:rPr lang="en-US" sz="4000" b="1" dirty="0"/>
              <a:t> </a:t>
            </a:r>
            <a:r>
              <a:rPr lang="en-US" sz="4000" b="1" dirty="0" err="1"/>
              <a:t>đền</a:t>
            </a:r>
            <a:r>
              <a:rPr lang="en-US" sz="4000" b="1" dirty="0"/>
              <a:t> </a:t>
            </a:r>
            <a:r>
              <a:rPr lang="en-US" sz="4000" b="1" dirty="0" err="1"/>
              <a:t>thờ</a:t>
            </a:r>
            <a:r>
              <a:rPr lang="en-US" sz="4000" b="1" dirty="0"/>
              <a:t> </a:t>
            </a:r>
            <a:r>
              <a:rPr lang="en-US" sz="4000" b="1" dirty="0" err="1"/>
              <a:t>trạng</a:t>
            </a:r>
            <a:r>
              <a:rPr lang="en-US" sz="4000" b="1" dirty="0"/>
              <a:t> </a:t>
            </a:r>
            <a:r>
              <a:rPr lang="en-US" sz="4000" b="1" dirty="0" err="1"/>
              <a:t>nguyên</a:t>
            </a:r>
            <a:r>
              <a:rPr lang="en-US" sz="4000" b="1" dirty="0"/>
              <a:t> </a:t>
            </a:r>
            <a:r>
              <a:rPr lang="en-US" sz="4000" b="1" dirty="0" err="1"/>
              <a:t>Nguyễn</a:t>
            </a:r>
            <a:r>
              <a:rPr lang="en-US" sz="4000" b="1" dirty="0"/>
              <a:t> </a:t>
            </a:r>
            <a:r>
              <a:rPr lang="en-US" sz="4000" b="1" dirty="0" err="1"/>
              <a:t>Bỉnh</a:t>
            </a:r>
            <a:r>
              <a:rPr lang="en-US" sz="4000" b="1" dirty="0"/>
              <a:t> </a:t>
            </a:r>
            <a:r>
              <a:rPr lang="en-US" sz="4000" b="1" dirty="0" err="1"/>
              <a:t>Khiêm</a:t>
            </a:r>
            <a:r>
              <a:rPr lang="vi-VN" sz="4000" b="1" dirty="0"/>
              <a:t/>
            </a:r>
            <a:br>
              <a:rPr lang="vi-VN" sz="4000" b="1" dirty="0"/>
            </a:br>
            <a:r>
              <a:rPr lang="en-US" sz="4000" b="1" dirty="0"/>
              <a:t>- </a:t>
            </a:r>
            <a:r>
              <a:rPr lang="en-US" sz="4000" b="1" dirty="0" err="1"/>
              <a:t>Tiết</a:t>
            </a:r>
            <a:r>
              <a:rPr lang="en-US" sz="4000" b="1" dirty="0"/>
              <a:t> 2: Di </a:t>
            </a:r>
            <a:r>
              <a:rPr lang="en-US" sz="4000" b="1" dirty="0" err="1"/>
              <a:t>tích</a:t>
            </a:r>
            <a:r>
              <a:rPr lang="en-US" sz="4000" b="1" dirty="0"/>
              <a:t> </a:t>
            </a:r>
            <a:r>
              <a:rPr lang="en-US" sz="4000" b="1" dirty="0" err="1"/>
              <a:t>lịch</a:t>
            </a:r>
            <a:r>
              <a:rPr lang="en-US" sz="4000" b="1" dirty="0"/>
              <a:t> </a:t>
            </a:r>
            <a:r>
              <a:rPr lang="en-US" sz="4000" b="1" dirty="0" err="1"/>
              <a:t>sử</a:t>
            </a:r>
            <a:r>
              <a:rPr lang="en-US" sz="4000" b="1" dirty="0"/>
              <a:t> </a:t>
            </a:r>
            <a:r>
              <a:rPr lang="en-US" sz="4000" b="1" dirty="0" err="1"/>
              <a:t>Quốc</a:t>
            </a:r>
            <a:r>
              <a:rPr lang="en-US" sz="4000" b="1" dirty="0"/>
              <a:t> </a:t>
            </a:r>
            <a:r>
              <a:rPr lang="en-US" sz="4000" b="1" dirty="0" err="1"/>
              <a:t>gia</a:t>
            </a:r>
            <a:r>
              <a:rPr lang="en-US" sz="4000" b="1" dirty="0"/>
              <a:t> </a:t>
            </a:r>
            <a:r>
              <a:rPr lang="en-US" sz="4000" b="1" dirty="0" err="1"/>
              <a:t>Bạch</a:t>
            </a:r>
            <a:r>
              <a:rPr lang="en-US" sz="4000" b="1" dirty="0"/>
              <a:t> </a:t>
            </a:r>
            <a:r>
              <a:rPr lang="en-US" sz="4000" b="1" dirty="0" err="1"/>
              <a:t>Đằng</a:t>
            </a:r>
            <a:r>
              <a:rPr lang="en-US" sz="4000" b="1" dirty="0"/>
              <a:t> </a:t>
            </a:r>
            <a:r>
              <a:rPr lang="en-US" sz="4000" b="1" dirty="0" err="1"/>
              <a:t>Giang</a:t>
            </a:r>
            <a:r>
              <a:rPr lang="vi-VN" sz="4000" b="1" dirty="0"/>
              <a:t/>
            </a:r>
            <a:br>
              <a:rPr lang="vi-VN" sz="4000" b="1" dirty="0"/>
            </a:br>
            <a:r>
              <a:rPr lang="en-US" sz="4000" b="1" dirty="0"/>
              <a:t>- </a:t>
            </a:r>
            <a:r>
              <a:rPr lang="en-US" sz="4000" b="1" dirty="0" err="1"/>
              <a:t>Tiết</a:t>
            </a:r>
            <a:r>
              <a:rPr lang="en-US" sz="4000" b="1" dirty="0"/>
              <a:t> 3: Di </a:t>
            </a:r>
            <a:r>
              <a:rPr lang="en-US" sz="4000" b="1" dirty="0" err="1"/>
              <a:t>tích</a:t>
            </a:r>
            <a:r>
              <a:rPr lang="en-US" sz="4000" b="1" dirty="0"/>
              <a:t> </a:t>
            </a:r>
            <a:r>
              <a:rPr lang="en-US" sz="4000" b="1" dirty="0" err="1"/>
              <a:t>lịch</a:t>
            </a:r>
            <a:r>
              <a:rPr lang="en-US" sz="4000" b="1" dirty="0"/>
              <a:t> </a:t>
            </a:r>
            <a:r>
              <a:rPr lang="en-US" sz="4000" b="1" dirty="0" err="1"/>
              <a:t>sử</a:t>
            </a:r>
            <a:r>
              <a:rPr lang="en-US" sz="4000" b="1" dirty="0"/>
              <a:t> </a:t>
            </a:r>
            <a:r>
              <a:rPr lang="en-US" sz="4000" b="1" dirty="0" err="1"/>
              <a:t>quốc</a:t>
            </a:r>
            <a:r>
              <a:rPr lang="en-US" sz="4000" b="1" dirty="0"/>
              <a:t> </a:t>
            </a:r>
            <a:r>
              <a:rPr lang="en-US" sz="4000" b="1" dirty="0" err="1"/>
              <a:t>gia</a:t>
            </a:r>
            <a:r>
              <a:rPr lang="en-US" sz="4000" b="1" dirty="0"/>
              <a:t> </a:t>
            </a:r>
            <a:r>
              <a:rPr lang="en-US" sz="4000" b="1" dirty="0" err="1"/>
              <a:t>Bến</a:t>
            </a:r>
            <a:r>
              <a:rPr lang="en-US" sz="4000" b="1" dirty="0"/>
              <a:t> </a:t>
            </a:r>
            <a:r>
              <a:rPr lang="en-US" sz="4000" b="1" dirty="0" err="1"/>
              <a:t>tàu</a:t>
            </a:r>
            <a:r>
              <a:rPr lang="en-US" sz="4000" b="1" dirty="0"/>
              <a:t> </a:t>
            </a:r>
            <a:r>
              <a:rPr lang="en-US" sz="4000" b="1" dirty="0" err="1"/>
              <a:t>không</a:t>
            </a:r>
            <a:r>
              <a:rPr lang="en-US" sz="4000" b="1" dirty="0"/>
              <a:t> </a:t>
            </a:r>
            <a:r>
              <a:rPr lang="en-US" sz="4000" b="1" dirty="0" err="1"/>
              <a:t>số</a:t>
            </a:r>
            <a:r>
              <a:rPr lang="en-US" sz="4000" b="1" dirty="0"/>
              <a:t> K15</a:t>
            </a:r>
            <a:r>
              <a:rPr lang="vi-VN" sz="4000" b="1" dirty="0"/>
              <a:t/>
            </a:r>
            <a:br>
              <a:rPr lang="vi-VN" sz="4000" b="1" dirty="0"/>
            </a:br>
            <a:r>
              <a:rPr lang="en-US" sz="4000" b="1" dirty="0"/>
              <a:t>- </a:t>
            </a:r>
            <a:r>
              <a:rPr lang="en-US" sz="4000" b="1" dirty="0" err="1"/>
              <a:t>Tiết</a:t>
            </a:r>
            <a:r>
              <a:rPr lang="en-US" sz="4000" b="1" dirty="0"/>
              <a:t> 4: </a:t>
            </a:r>
            <a:r>
              <a:rPr lang="en-US" sz="4000" b="1" dirty="0" err="1"/>
              <a:t>Viết</a:t>
            </a:r>
            <a:r>
              <a:rPr lang="en-US" sz="4000" b="1" dirty="0"/>
              <a:t> </a:t>
            </a:r>
            <a:r>
              <a:rPr lang="en-US" sz="4000" b="1" dirty="0" err="1"/>
              <a:t>bài</a:t>
            </a:r>
            <a:r>
              <a:rPr lang="en-US" sz="4000" b="1" dirty="0"/>
              <a:t> </a:t>
            </a:r>
            <a:r>
              <a:rPr lang="en-US" sz="4000" b="1" dirty="0" err="1"/>
              <a:t>thu</a:t>
            </a:r>
            <a:r>
              <a:rPr lang="en-US" sz="4000" b="1" dirty="0"/>
              <a:t> </a:t>
            </a:r>
            <a:r>
              <a:rPr lang="en-US" sz="4000" b="1" dirty="0" err="1"/>
              <a:t>hoạch</a:t>
            </a:r>
            <a:r>
              <a:rPr lang="en-US" sz="4000" b="1" dirty="0"/>
              <a:t> </a:t>
            </a:r>
            <a:r>
              <a:rPr lang="en-US" sz="4000" b="1" dirty="0" err="1"/>
              <a:t>về</a:t>
            </a:r>
            <a:r>
              <a:rPr lang="en-US" sz="4000" b="1" dirty="0"/>
              <a:t> </a:t>
            </a:r>
            <a:r>
              <a:rPr lang="en-US" sz="4000" b="1" dirty="0" err="1"/>
              <a:t>chủ</a:t>
            </a:r>
            <a:r>
              <a:rPr lang="en-US" sz="4000" b="1" dirty="0"/>
              <a:t> </a:t>
            </a:r>
            <a:r>
              <a:rPr lang="en-US" sz="4000" b="1" dirty="0" err="1"/>
              <a:t>đề</a:t>
            </a:r>
            <a:r>
              <a:rPr lang="en-US" sz="4000" b="1" dirty="0"/>
              <a:t> 3</a:t>
            </a:r>
            <a:r>
              <a:rPr lang="vi-VN" sz="4000" b="1" dirty="0"/>
              <a:t/>
            </a:r>
            <a:br>
              <a:rPr lang="vi-VN" sz="4000" b="1" dirty="0"/>
            </a:br>
            <a:endParaRPr lang="vi-VN" sz="4000" b="1" dirty="0"/>
          </a:p>
        </p:txBody>
      </p:sp>
    </p:spTree>
    <p:extLst>
      <p:ext uri="{BB962C8B-B14F-4D97-AF65-F5344CB8AC3E}">
        <p14:creationId xmlns:p14="http://schemas.microsoft.com/office/powerpoint/2010/main" val="3147499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Grp="1" noChangeAspect="1"/>
          </p:cNvPicPr>
          <p:nvPr>
            <p:ph idx="1"/>
          </p:nvPr>
        </p:nvPicPr>
        <p:blipFill>
          <a:blip r:embed="rId2"/>
          <a:stretch>
            <a:fillRect/>
          </a:stretch>
        </p:blipFill>
        <p:spPr>
          <a:xfrm>
            <a:off x="205740" y="68580"/>
            <a:ext cx="8788040" cy="4947560"/>
          </a:xfrm>
        </p:spPr>
      </p:pic>
    </p:spTree>
    <p:extLst>
      <p:ext uri="{BB962C8B-B14F-4D97-AF65-F5344CB8AC3E}">
        <p14:creationId xmlns:p14="http://schemas.microsoft.com/office/powerpoint/2010/main" val="2358711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6924"/>
            <a:ext cx="8863444"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vi-VN" sz="2400" b="1" dirty="0">
                <a:latin typeface="+mj-lt"/>
              </a:rPr>
              <a:t>1. DI TÍCH QUỐC GIA ĐẶC BIỆT ĐỀN THỜ NGUYỄN BỈNH KHIÊM</a:t>
            </a:r>
          </a:p>
        </p:txBody>
      </p:sp>
      <p:sp>
        <p:nvSpPr>
          <p:cNvPr id="5" name="AutoShape 2" descr="Danh nhân văn hóa – Trạng trình Nguyễn Bỉnh Khiêm (1491–158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nh nhân văn hóa – Trạng trình Nguyễn Bỉnh Khiêm (1491–1585)"/>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nh nhân văn hóa – Trạng trình Nguyễn Bỉnh Khiêm (1491–1585)"/>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6" y="991333"/>
            <a:ext cx="3618490" cy="399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9228" y="1111828"/>
            <a:ext cx="4341708" cy="387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9750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i tích lịch sử Đền thờ Nguyễn Bỉnh Khiê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05" y="254457"/>
            <a:ext cx="8130268" cy="4413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342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txBox="1">
            <a:spLocks noGrp="1"/>
          </p:cNvSpPr>
          <p:nvPr>
            <p:ph type="title"/>
          </p:nvPr>
        </p:nvSpPr>
        <p:spPr>
          <a:xfrm>
            <a:off x="1" y="1"/>
            <a:ext cx="8515352" cy="924225"/>
          </a:xfrm>
        </p:spPr>
        <p:txBody>
          <a:bodyPr/>
          <a:lstStyle/>
          <a:p>
            <a:pPr lvl="0"/>
            <a:r>
              <a:rPr lang="vi-VN" b="1" u="sng">
                <a:solidFill>
                  <a:srgbClr val="FF0000"/>
                </a:solidFill>
              </a:rPr>
              <a:t>1.Địa điểm :</a:t>
            </a:r>
          </a:p>
        </p:txBody>
      </p:sp>
      <p:sp>
        <p:nvSpPr>
          <p:cNvPr id="3" name="Chỗ dành sẵn cho Nội dung 2"/>
          <p:cNvSpPr txBox="1">
            <a:spLocks noGrp="1"/>
          </p:cNvSpPr>
          <p:nvPr>
            <p:ph idx="1"/>
          </p:nvPr>
        </p:nvSpPr>
        <p:spPr>
          <a:xfrm>
            <a:off x="1" y="924226"/>
            <a:ext cx="9102129" cy="8906059"/>
          </a:xfrm>
        </p:spPr>
        <p:txBody>
          <a:bodyPr/>
          <a:lstStyle/>
          <a:p>
            <a:pPr marL="0" indent="0">
              <a:buNone/>
            </a:pPr>
            <a:r>
              <a:rPr lang="vi-VN" sz="2400" b="1" i="1" dirty="0"/>
              <a:t>    - Đền thờ Nguyễn Bỉnh Khiêm tọa lạc tại thôn Trung Am, xã Lý Học, huyện Vĩnh Bảo,thành phố Hải Phòng </a:t>
            </a:r>
          </a:p>
          <a:p>
            <a:pPr marL="0" indent="0">
              <a:buNone/>
            </a:pPr>
            <a:r>
              <a:rPr lang="vi-VN" sz="2400" b="1" i="1" dirty="0"/>
              <a:t>    - Đền quay về hướng Đông, phía Bắc là triền đê và dòng sông Hàn , phía Nam là làng xóm, phía Tây là những cánh đồng lúa,thuốc là</a:t>
            </a:r>
            <a:r>
              <a:rPr lang="en-US" sz="2400" b="1" i="1"/>
              <a:t>o</a:t>
            </a:r>
            <a:r>
              <a:rPr lang="vi-VN" sz="2400" b="1" i="1"/>
              <a:t> xanh ngắt. </a:t>
            </a:r>
          </a:p>
          <a:p>
            <a:pPr marL="0" indent="0">
              <a:buNone/>
            </a:pPr>
            <a:r>
              <a:rPr lang="vi-VN" sz="2400" b="1" i="1" dirty="0"/>
              <a:t>    - Ngôi đền được dựng trên nền móng của Am Bạch Vân xưa và cũng là nền móng ngôi nhà cũ của gia đình Nguyễn Bỉnh Khiêm nơi ông về quê trí sĩ, mở trường dạy học và đã đào tạo được nhiều nhân tài cho đất nước. </a:t>
            </a:r>
          </a:p>
        </p:txBody>
      </p:sp>
    </p:spTree>
    <p:extLst>
      <p:ext uri="{BB962C8B-B14F-4D97-AF65-F5344CB8AC3E}">
        <p14:creationId xmlns:p14="http://schemas.microsoft.com/office/powerpoint/2010/main" val="4042396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txBox="1">
            <a:spLocks noGrp="1"/>
          </p:cNvSpPr>
          <p:nvPr>
            <p:ph type="title"/>
          </p:nvPr>
        </p:nvSpPr>
        <p:spPr>
          <a:xfrm>
            <a:off x="0" y="1"/>
            <a:ext cx="7033023" cy="919760"/>
          </a:xfrm>
        </p:spPr>
        <p:txBody>
          <a:bodyPr/>
          <a:lstStyle/>
          <a:p>
            <a:pPr lvl="0"/>
            <a:r>
              <a:rPr lang="vi-VN" b="1" u="sng">
                <a:solidFill>
                  <a:srgbClr val="FF0000"/>
                </a:solidFill>
              </a:rPr>
              <a:t>2. Quá trình xây dựng và tôn tạo:</a:t>
            </a:r>
          </a:p>
        </p:txBody>
      </p:sp>
      <p:pic>
        <p:nvPicPr>
          <p:cNvPr id="3" name="Hình ảnh 4"/>
          <p:cNvPicPr>
            <a:picLocks noGrp="1" noChangeAspect="1"/>
          </p:cNvPicPr>
          <p:nvPr>
            <p:ph idx="1"/>
          </p:nvPr>
        </p:nvPicPr>
        <p:blipFill>
          <a:blip r:embed="rId2"/>
          <a:stretch>
            <a:fillRect/>
          </a:stretch>
        </p:blipFill>
        <p:spPr>
          <a:xfrm>
            <a:off x="0" y="723307"/>
            <a:ext cx="9143997" cy="4420193"/>
          </a:xfrm>
        </p:spPr>
      </p:pic>
    </p:spTree>
    <p:extLst>
      <p:ext uri="{BB962C8B-B14F-4D97-AF65-F5344CB8AC3E}">
        <p14:creationId xmlns:p14="http://schemas.microsoft.com/office/powerpoint/2010/main" val="302538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txBox="1">
            <a:spLocks noGrp="1"/>
          </p:cNvSpPr>
          <p:nvPr>
            <p:ph type="title"/>
          </p:nvPr>
        </p:nvSpPr>
        <p:spPr>
          <a:xfrm>
            <a:off x="187525" y="-29763"/>
            <a:ext cx="7886700" cy="1038870"/>
          </a:xfrm>
        </p:spPr>
        <p:txBody>
          <a:bodyPr/>
          <a:lstStyle/>
          <a:p>
            <a:pPr lvl="0"/>
            <a:r>
              <a:rPr lang="vi-VN" b="1" i="1" u="sng">
                <a:solidFill>
                  <a:srgbClr val="FF0000"/>
                </a:solidFill>
              </a:rPr>
              <a:t>3. Giá trị lich sử ,văn hóa</a:t>
            </a:r>
          </a:p>
        </p:txBody>
      </p:sp>
      <p:pic>
        <p:nvPicPr>
          <p:cNvPr id="3" name="Hình ảnh 4"/>
          <p:cNvPicPr>
            <a:picLocks noGrp="1" noChangeAspect="1"/>
          </p:cNvPicPr>
          <p:nvPr>
            <p:ph idx="1"/>
          </p:nvPr>
        </p:nvPicPr>
        <p:blipFill>
          <a:blip r:embed="rId2"/>
          <a:stretch>
            <a:fillRect/>
          </a:stretch>
        </p:blipFill>
        <p:spPr>
          <a:xfrm>
            <a:off x="118945" y="734786"/>
            <a:ext cx="8914022" cy="4408713"/>
          </a:xfrm>
        </p:spPr>
      </p:pic>
    </p:spTree>
    <p:extLst>
      <p:ext uri="{BB962C8B-B14F-4D97-AF65-F5344CB8AC3E}">
        <p14:creationId xmlns:p14="http://schemas.microsoft.com/office/powerpoint/2010/main" val="1761737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48058516"/>
              </p:ext>
            </p:extLst>
          </p:nvPr>
        </p:nvGraphicFramePr>
        <p:xfrm>
          <a:off x="166259" y="986167"/>
          <a:ext cx="8884227" cy="3350664"/>
        </p:xfrm>
        <a:graphic>
          <a:graphicData uri="http://schemas.openxmlformats.org/drawingml/2006/table">
            <a:tbl>
              <a:tblPr firstRow="1" firstCol="1" lastRow="1" lastCol="1" bandRow="1" bandCol="1"/>
              <a:tblGrid>
                <a:gridCol w="1641026">
                  <a:extLst>
                    <a:ext uri="{9D8B030D-6E8A-4147-A177-3AD203B41FA5}">
                      <a16:colId xmlns:a16="http://schemas.microsoft.com/office/drawing/2014/main" val="20000"/>
                    </a:ext>
                  </a:extLst>
                </a:gridCol>
                <a:gridCol w="7243201">
                  <a:extLst>
                    <a:ext uri="{9D8B030D-6E8A-4147-A177-3AD203B41FA5}">
                      <a16:colId xmlns:a16="http://schemas.microsoft.com/office/drawing/2014/main" val="20001"/>
                    </a:ext>
                  </a:extLst>
                </a:gridCol>
              </a:tblGrid>
              <a:tr h="426997">
                <a:tc>
                  <a:txBody>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lang="en-US" sz="1800" dirty="0" err="1">
                          <a:effectLst/>
                          <a:latin typeface="Times New Roman" pitchFamily="18" charset="0"/>
                          <a:ea typeface="Calibri"/>
                          <a:cs typeface="Times New Roman" pitchFamily="18" charset="0"/>
                        </a:rPr>
                        <a:t>Địa</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điểm</a:t>
                      </a:r>
                      <a:endParaRPr lang="en-US" sz="1800" dirty="0">
                        <a:effectLst/>
                        <a:latin typeface="Times New Roman" pitchFamily="18" charset="0"/>
                        <a:ea typeface="Calibri"/>
                        <a:cs typeface="Times New Roman" pitchFamily="18" charset="0"/>
                      </a:endParaRPr>
                    </a:p>
                  </a:txBody>
                  <a:tcPr marL="59100" marR="59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lang="en-US" sz="1800" dirty="0" err="1">
                          <a:effectLst/>
                          <a:latin typeface="Times New Roman" pitchFamily="18" charset="0"/>
                          <a:ea typeface="Calibri"/>
                          <a:cs typeface="Times New Roman" pitchFamily="18" charset="0"/>
                        </a:rPr>
                        <a:t>Thôn</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Trung</a:t>
                      </a:r>
                      <a:r>
                        <a:rPr lang="en-US" sz="1800" baseline="0" dirty="0">
                          <a:effectLst/>
                          <a:latin typeface="Times New Roman" pitchFamily="18" charset="0"/>
                          <a:ea typeface="Calibri"/>
                          <a:cs typeface="Times New Roman" pitchFamily="18" charset="0"/>
                        </a:rPr>
                        <a:t> Am, </a:t>
                      </a:r>
                      <a:r>
                        <a:rPr lang="en-US" sz="1800" baseline="0" dirty="0" err="1">
                          <a:effectLst/>
                          <a:latin typeface="Times New Roman" pitchFamily="18" charset="0"/>
                          <a:ea typeface="Calibri"/>
                          <a:cs typeface="Times New Roman" pitchFamily="18" charset="0"/>
                        </a:rPr>
                        <a:t>xã</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Lý</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Học</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Huyện</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Vĩnh</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Bảo</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Hải</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Phòng</a:t>
                      </a:r>
                      <a:endParaRPr lang="en-US" sz="1800" dirty="0">
                        <a:effectLst/>
                        <a:latin typeface="Times New Roman" pitchFamily="18" charset="0"/>
                        <a:ea typeface="Calibri"/>
                        <a:cs typeface="Times New Roman" pitchFamily="18" charset="0"/>
                      </a:endParaRPr>
                    </a:p>
                  </a:txBody>
                  <a:tcPr marL="59100" marR="59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50791">
                <a:tc>
                  <a:txBody>
                    <a:bodyPr/>
                    <a:lstStyle/>
                    <a:p>
                      <a:pPr algn="l">
                        <a:lnSpc>
                          <a:spcPct val="115000"/>
                        </a:lnSpc>
                        <a:spcAft>
                          <a:spcPts val="0"/>
                        </a:spcAft>
                      </a:pPr>
                      <a:r>
                        <a:rPr lang="en-US" sz="1800" b="0" baseline="0" dirty="0" err="1">
                          <a:solidFill>
                            <a:schemeClr val="tx1"/>
                          </a:solidFill>
                          <a:effectLst/>
                          <a:latin typeface="Times New Roman" pitchFamily="18" charset="0"/>
                          <a:ea typeface="Calibri"/>
                          <a:cs typeface="Times New Roman" pitchFamily="18" charset="0"/>
                        </a:rPr>
                        <a:t>Quá</a:t>
                      </a:r>
                      <a:r>
                        <a:rPr lang="en-US" sz="1800" b="0" baseline="0" dirty="0">
                          <a:solidFill>
                            <a:schemeClr val="tx1"/>
                          </a:solidFill>
                          <a:effectLst/>
                          <a:latin typeface="Times New Roman" pitchFamily="18" charset="0"/>
                          <a:ea typeface="Calibri"/>
                          <a:cs typeface="Times New Roman" pitchFamily="18" charset="0"/>
                        </a:rPr>
                        <a:t> </a:t>
                      </a:r>
                      <a:r>
                        <a:rPr lang="en-US" sz="1800" b="0" baseline="0" dirty="0" err="1">
                          <a:solidFill>
                            <a:schemeClr val="tx1"/>
                          </a:solidFill>
                          <a:effectLst/>
                          <a:latin typeface="Times New Roman" pitchFamily="18" charset="0"/>
                          <a:ea typeface="Calibri"/>
                          <a:cs typeface="Times New Roman" pitchFamily="18" charset="0"/>
                        </a:rPr>
                        <a:t>trình</a:t>
                      </a:r>
                      <a:r>
                        <a:rPr lang="en-US" sz="1800" b="0" baseline="0" dirty="0">
                          <a:solidFill>
                            <a:schemeClr val="tx1"/>
                          </a:solidFill>
                          <a:effectLst/>
                          <a:latin typeface="Times New Roman" pitchFamily="18" charset="0"/>
                          <a:ea typeface="Calibri"/>
                          <a:cs typeface="Times New Roman" pitchFamily="18" charset="0"/>
                        </a:rPr>
                        <a:t> </a:t>
                      </a:r>
                      <a:r>
                        <a:rPr lang="en-US" sz="1800" b="0" baseline="0" dirty="0" err="1">
                          <a:solidFill>
                            <a:schemeClr val="tx1"/>
                          </a:solidFill>
                          <a:effectLst/>
                          <a:latin typeface="Times New Roman" pitchFamily="18" charset="0"/>
                          <a:ea typeface="Calibri"/>
                          <a:cs typeface="Times New Roman" pitchFamily="18" charset="0"/>
                        </a:rPr>
                        <a:t>xây</a:t>
                      </a:r>
                      <a:r>
                        <a:rPr lang="en-US" sz="1800" b="0" baseline="0" dirty="0">
                          <a:solidFill>
                            <a:schemeClr val="tx1"/>
                          </a:solidFill>
                          <a:effectLst/>
                          <a:latin typeface="Times New Roman" pitchFamily="18" charset="0"/>
                          <a:ea typeface="Calibri"/>
                          <a:cs typeface="Times New Roman" pitchFamily="18" charset="0"/>
                        </a:rPr>
                        <a:t> </a:t>
                      </a:r>
                      <a:r>
                        <a:rPr lang="en-US" sz="1800" b="0" baseline="0" dirty="0" err="1">
                          <a:solidFill>
                            <a:schemeClr val="tx1"/>
                          </a:solidFill>
                          <a:effectLst/>
                          <a:latin typeface="Times New Roman" pitchFamily="18" charset="0"/>
                          <a:ea typeface="Calibri"/>
                          <a:cs typeface="Times New Roman" pitchFamily="18" charset="0"/>
                        </a:rPr>
                        <a:t>dựng</a:t>
                      </a:r>
                      <a:r>
                        <a:rPr lang="en-US" sz="1800" b="0" baseline="0" dirty="0">
                          <a:solidFill>
                            <a:schemeClr val="tx1"/>
                          </a:solidFill>
                          <a:effectLst/>
                          <a:latin typeface="Times New Roman" pitchFamily="18" charset="0"/>
                          <a:ea typeface="Calibri"/>
                          <a:cs typeface="Times New Roman" pitchFamily="18" charset="0"/>
                        </a:rPr>
                        <a:t> </a:t>
                      </a:r>
                      <a:r>
                        <a:rPr lang="en-US" sz="1800" b="0" baseline="0" dirty="0" err="1">
                          <a:solidFill>
                            <a:schemeClr val="tx1"/>
                          </a:solidFill>
                          <a:effectLst/>
                          <a:latin typeface="Times New Roman" pitchFamily="18" charset="0"/>
                          <a:ea typeface="Calibri"/>
                          <a:cs typeface="Times New Roman" pitchFamily="18" charset="0"/>
                        </a:rPr>
                        <a:t>và</a:t>
                      </a:r>
                      <a:r>
                        <a:rPr lang="en-US" sz="1800" b="0" baseline="0" dirty="0">
                          <a:solidFill>
                            <a:schemeClr val="tx1"/>
                          </a:solidFill>
                          <a:effectLst/>
                          <a:latin typeface="Times New Roman" pitchFamily="18" charset="0"/>
                          <a:ea typeface="Calibri"/>
                          <a:cs typeface="Times New Roman" pitchFamily="18" charset="0"/>
                        </a:rPr>
                        <a:t> </a:t>
                      </a:r>
                      <a:r>
                        <a:rPr lang="en-US" sz="1800" b="0" baseline="0" dirty="0" err="1">
                          <a:solidFill>
                            <a:schemeClr val="tx1"/>
                          </a:solidFill>
                          <a:effectLst/>
                          <a:latin typeface="Times New Roman" pitchFamily="18" charset="0"/>
                          <a:ea typeface="Calibri"/>
                          <a:cs typeface="Times New Roman" pitchFamily="18" charset="0"/>
                        </a:rPr>
                        <a:t>tôn</a:t>
                      </a:r>
                      <a:r>
                        <a:rPr lang="en-US" sz="1800" b="0" baseline="0" dirty="0">
                          <a:solidFill>
                            <a:schemeClr val="tx1"/>
                          </a:solidFill>
                          <a:effectLst/>
                          <a:latin typeface="Times New Roman" pitchFamily="18" charset="0"/>
                          <a:ea typeface="Calibri"/>
                          <a:cs typeface="Times New Roman" pitchFamily="18" charset="0"/>
                        </a:rPr>
                        <a:t> </a:t>
                      </a:r>
                      <a:r>
                        <a:rPr lang="en-US" sz="1800" b="0" baseline="0" dirty="0" err="1">
                          <a:solidFill>
                            <a:schemeClr val="tx1"/>
                          </a:solidFill>
                          <a:effectLst/>
                          <a:latin typeface="Times New Roman" pitchFamily="18" charset="0"/>
                          <a:ea typeface="Calibri"/>
                          <a:cs typeface="Times New Roman" pitchFamily="18" charset="0"/>
                        </a:rPr>
                        <a:t>tạo</a:t>
                      </a:r>
                      <a:r>
                        <a:rPr lang="en-US" sz="1800" b="0" baseline="0" dirty="0">
                          <a:solidFill>
                            <a:schemeClr val="tx1"/>
                          </a:solidFill>
                          <a:effectLst/>
                          <a:latin typeface="Times New Roman" pitchFamily="18" charset="0"/>
                          <a:ea typeface="Calibri"/>
                          <a:cs typeface="Times New Roman" pitchFamily="18" charset="0"/>
                        </a:rPr>
                        <a:t> </a:t>
                      </a:r>
                      <a:endParaRPr lang="en-US" sz="1800" b="0" dirty="0">
                        <a:solidFill>
                          <a:schemeClr val="tx1"/>
                        </a:solidFill>
                        <a:effectLst/>
                        <a:latin typeface="Times New Roman" pitchFamily="18" charset="0"/>
                        <a:ea typeface="Calibri"/>
                        <a:cs typeface="Times New Roman" pitchFamily="18" charset="0"/>
                      </a:endParaRPr>
                    </a:p>
                  </a:txBody>
                  <a:tcPr marL="59100" marR="59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800" baseline="0" dirty="0">
                          <a:effectLst/>
                          <a:latin typeface="Times New Roman" pitchFamily="18" charset="0"/>
                          <a:ea typeface="Calibri"/>
                          <a:cs typeface="Times New Roman" pitchFamily="18" charset="0"/>
                        </a:rPr>
                        <a:t>-</a:t>
                      </a:r>
                      <a:r>
                        <a:rPr lang="en-US" sz="1800" baseline="0" dirty="0" err="1">
                          <a:effectLst/>
                          <a:latin typeface="Times New Roman" pitchFamily="18" charset="0"/>
                          <a:ea typeface="Calibri"/>
                          <a:cs typeface="Times New Roman" pitchFamily="18" charset="0"/>
                        </a:rPr>
                        <a:t>Thế</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Kỷ</a:t>
                      </a:r>
                      <a:r>
                        <a:rPr lang="en-US" sz="1800" baseline="0" dirty="0">
                          <a:effectLst/>
                          <a:latin typeface="Times New Roman" pitchFamily="18" charset="0"/>
                          <a:ea typeface="Calibri"/>
                          <a:cs typeface="Times New Roman" pitchFamily="18" charset="0"/>
                        </a:rPr>
                        <a:t> XVI, </a:t>
                      </a:r>
                      <a:r>
                        <a:rPr lang="en-US" sz="1800" baseline="0" dirty="0" err="1">
                          <a:effectLst/>
                          <a:latin typeface="Times New Roman" pitchFamily="18" charset="0"/>
                          <a:ea typeface="Calibri"/>
                          <a:cs typeface="Times New Roman" pitchFamily="18" charset="0"/>
                        </a:rPr>
                        <a:t>Nhà</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Mạc</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cấp</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tiền</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xây</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dựng</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đền</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thờ</a:t>
                      </a:r>
                      <a:endParaRPr lang="en-US" sz="1800" baseline="0" dirty="0">
                        <a:effectLst/>
                        <a:latin typeface="Times New Roman" pitchFamily="18" charset="0"/>
                        <a:ea typeface="Calibri"/>
                        <a:cs typeface="Times New Roman" pitchFamily="18" charset="0"/>
                      </a:endParaRPr>
                    </a:p>
                    <a:p>
                      <a:pPr algn="l">
                        <a:lnSpc>
                          <a:spcPct val="115000"/>
                        </a:lnSpc>
                        <a:spcAft>
                          <a:spcPts val="0"/>
                        </a:spcAft>
                      </a:pPr>
                      <a:r>
                        <a:rPr lang="en-US" sz="1800" baseline="0" dirty="0">
                          <a:effectLst/>
                          <a:latin typeface="Times New Roman" pitchFamily="18" charset="0"/>
                          <a:ea typeface="Calibri"/>
                          <a:cs typeface="Times New Roman" pitchFamily="18" charset="0"/>
                        </a:rPr>
                        <a:t>-</a:t>
                      </a:r>
                      <a:r>
                        <a:rPr lang="en-US" sz="1800" baseline="0" dirty="0" err="1">
                          <a:effectLst/>
                          <a:latin typeface="Times New Roman" pitchFamily="18" charset="0"/>
                          <a:ea typeface="Calibri"/>
                          <a:cs typeface="Times New Roman" pitchFamily="18" charset="0"/>
                        </a:rPr>
                        <a:t>Thế</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Kỷ</a:t>
                      </a:r>
                      <a:r>
                        <a:rPr lang="en-US" sz="1800" baseline="0" dirty="0">
                          <a:effectLst/>
                          <a:latin typeface="Times New Roman" pitchFamily="18" charset="0"/>
                          <a:ea typeface="Calibri"/>
                          <a:cs typeface="Times New Roman" pitchFamily="18" charset="0"/>
                        </a:rPr>
                        <a:t> XIX, </a:t>
                      </a:r>
                      <a:r>
                        <a:rPr lang="en-US" sz="1800" baseline="0" dirty="0" err="1">
                          <a:effectLst/>
                          <a:latin typeface="Times New Roman" pitchFamily="18" charset="0"/>
                          <a:ea typeface="Calibri"/>
                          <a:cs typeface="Times New Roman" pitchFamily="18" charset="0"/>
                        </a:rPr>
                        <a:t>Nhà</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Nguyễn</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trùng</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tu</a:t>
                      </a:r>
                      <a:endParaRPr lang="en-US" sz="1800" baseline="0" dirty="0">
                        <a:effectLst/>
                        <a:latin typeface="Times New Roman" pitchFamily="18" charset="0"/>
                        <a:ea typeface="Calibri"/>
                        <a:cs typeface="Times New Roman" pitchFamily="18" charset="0"/>
                      </a:endParaRPr>
                    </a:p>
                    <a:p>
                      <a:pPr algn="l">
                        <a:lnSpc>
                          <a:spcPct val="115000"/>
                        </a:lnSpc>
                        <a:spcAft>
                          <a:spcPts val="0"/>
                        </a:spcAft>
                      </a:pP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Thế</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Kỷ</a:t>
                      </a:r>
                      <a:r>
                        <a:rPr lang="en-US" sz="1800" baseline="0" dirty="0">
                          <a:effectLst/>
                          <a:latin typeface="Times New Roman" pitchFamily="18" charset="0"/>
                          <a:ea typeface="Calibri"/>
                          <a:cs typeface="Times New Roman" pitchFamily="18" charset="0"/>
                        </a:rPr>
                        <a:t> XX, </a:t>
                      </a:r>
                      <a:r>
                        <a:rPr lang="en-US" sz="1800" baseline="0" dirty="0" err="1">
                          <a:effectLst/>
                          <a:latin typeface="Times New Roman" pitchFamily="18" charset="0"/>
                          <a:ea typeface="Calibri"/>
                          <a:cs typeface="Times New Roman" pitchFamily="18" charset="0"/>
                        </a:rPr>
                        <a:t>trùng</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tu</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xây</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thêm</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quảng</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trường</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vườn</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tượng</a:t>
                      </a:r>
                      <a:r>
                        <a:rPr lang="en-US" sz="1800" baseline="0" dirty="0">
                          <a:effectLst/>
                          <a:latin typeface="Times New Roman" pitchFamily="18" charset="0"/>
                          <a:ea typeface="Calibri"/>
                          <a:cs typeface="Times New Roman" pitchFamily="18" charset="0"/>
                        </a:rPr>
                        <a:t>, am </a:t>
                      </a:r>
                      <a:r>
                        <a:rPr lang="en-US" sz="1800" baseline="0" dirty="0" err="1">
                          <a:effectLst/>
                          <a:latin typeface="Times New Roman" pitchFamily="18" charset="0"/>
                          <a:ea typeface="Calibri"/>
                          <a:cs typeface="Times New Roman" pitchFamily="18" charset="0"/>
                        </a:rPr>
                        <a:t>Bạch</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Vân</a:t>
                      </a:r>
                      <a:endParaRPr lang="en-US" sz="1800" baseline="0" dirty="0">
                        <a:effectLst/>
                        <a:latin typeface="Times New Roman" pitchFamily="18" charset="0"/>
                        <a:ea typeface="Calibri"/>
                        <a:cs typeface="Times New Roman" pitchFamily="18" charset="0"/>
                      </a:endParaRPr>
                    </a:p>
                    <a:p>
                      <a:pPr marL="0" marR="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Thế</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Kỷ</a:t>
                      </a:r>
                      <a:r>
                        <a:rPr lang="en-US" sz="1800" baseline="0" dirty="0">
                          <a:effectLst/>
                          <a:latin typeface="Times New Roman" pitchFamily="18" charset="0"/>
                          <a:ea typeface="Calibri"/>
                          <a:cs typeface="Times New Roman" pitchFamily="18" charset="0"/>
                        </a:rPr>
                        <a:t> XXI , </a:t>
                      </a:r>
                      <a:r>
                        <a:rPr lang="en-US" sz="1800" baseline="0" dirty="0" err="1">
                          <a:effectLst/>
                          <a:latin typeface="Times New Roman" pitchFamily="18" charset="0"/>
                          <a:ea typeface="Calibri"/>
                          <a:cs typeface="Times New Roman" pitchFamily="18" charset="0"/>
                        </a:rPr>
                        <a:t>trùng</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tu</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xây</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thêm</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đền</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thờ</a:t>
                      </a:r>
                      <a:r>
                        <a:rPr lang="en-US" sz="1800" baseline="0" dirty="0">
                          <a:effectLst/>
                          <a:latin typeface="Times New Roman" pitchFamily="18" charset="0"/>
                          <a:ea typeface="Calibri"/>
                          <a:cs typeface="Times New Roman" pitchFamily="18" charset="0"/>
                        </a:rPr>
                        <a:t> song </a:t>
                      </a:r>
                      <a:r>
                        <a:rPr lang="en-US" sz="1800" baseline="0" dirty="0" err="1">
                          <a:effectLst/>
                          <a:latin typeface="Times New Roman" pitchFamily="18" charset="0"/>
                          <a:ea typeface="Calibri"/>
                          <a:cs typeface="Times New Roman" pitchFamily="18" charset="0"/>
                        </a:rPr>
                        <a:t>thân</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phụ</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mẫu</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nhà</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trưng</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bày</a:t>
                      </a:r>
                      <a:r>
                        <a:rPr lang="en-US" sz="1800" baseline="0" dirty="0">
                          <a:effectLst/>
                          <a:latin typeface="Times New Roman" pitchFamily="18" charset="0"/>
                          <a:ea typeface="Calibri"/>
                          <a:cs typeface="Times New Roman" pitchFamily="18" charset="0"/>
                        </a:rPr>
                        <a:t>….</a:t>
                      </a:r>
                    </a:p>
                  </a:txBody>
                  <a:tcPr marL="59100" marR="59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73800">
                <a:tc>
                  <a:txBody>
                    <a:bodyPr/>
                    <a:lstStyle/>
                    <a:p>
                      <a:pPr algn="just">
                        <a:lnSpc>
                          <a:spcPct val="115000"/>
                        </a:lnSpc>
                        <a:spcAft>
                          <a:spcPts val="0"/>
                        </a:spcAft>
                      </a:pPr>
                      <a:r>
                        <a:rPr lang="en-US" sz="1800" dirty="0" err="1">
                          <a:effectLst/>
                          <a:latin typeface="Times New Roman" pitchFamily="18" charset="0"/>
                          <a:ea typeface="Calibri"/>
                          <a:cs typeface="Times New Roman" pitchFamily="18" charset="0"/>
                        </a:rPr>
                        <a:t>Gia</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trị</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lịch</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sử</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văn</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hóa</a:t>
                      </a:r>
                      <a:endParaRPr lang="en-US" sz="1800" dirty="0">
                        <a:effectLst/>
                        <a:latin typeface="Times New Roman" pitchFamily="18" charset="0"/>
                        <a:ea typeface="Calibri"/>
                        <a:cs typeface="Times New Roman" pitchFamily="18" charset="0"/>
                      </a:endParaRPr>
                    </a:p>
                  </a:txBody>
                  <a:tcPr marL="59100" marR="59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just" defTabSz="914400" rtl="0" eaLnBrk="1" fontAlgn="auto" latinLnBrk="0" hangingPunct="1">
                        <a:lnSpc>
                          <a:spcPct val="100000"/>
                        </a:lnSpc>
                        <a:spcBef>
                          <a:spcPts val="0"/>
                        </a:spcBef>
                        <a:spcAft>
                          <a:spcPts val="0"/>
                        </a:spcAft>
                        <a:buClr>
                          <a:srgbClr val="000000"/>
                        </a:buClr>
                        <a:buSzPts val="2800"/>
                        <a:buFontTx/>
                        <a:buChar char="-"/>
                        <a:tabLst/>
                        <a:defRPr/>
                      </a:pPr>
                      <a:r>
                        <a:rPr lang="vi-VN" sz="1800" dirty="0">
                          <a:effectLst/>
                          <a:latin typeface="Times New Roman" pitchFamily="18" charset="0"/>
                          <a:ea typeface="Calibri"/>
                          <a:cs typeface="Times New Roman" pitchFamily="18" charset="0"/>
                        </a:rPr>
                        <a:t>Đền thờNguyễn Bỉnh Khiêm gắn với một thời kỳ lịch sử phát triển của đất nước và thành</a:t>
                      </a:r>
                      <a:r>
                        <a:rPr lang="en-US" sz="1800" dirty="0">
                          <a:effectLst/>
                          <a:latin typeface="Times New Roman" pitchFamily="18" charset="0"/>
                          <a:ea typeface="Calibri"/>
                          <a:cs typeface="Times New Roman" pitchFamily="18" charset="0"/>
                        </a:rPr>
                        <a:t> </a:t>
                      </a:r>
                      <a:r>
                        <a:rPr lang="en-US" sz="1800" dirty="0" err="1">
                          <a:effectLst/>
                          <a:latin typeface="Times New Roman" pitchFamily="18" charset="0"/>
                          <a:ea typeface="Calibri"/>
                          <a:cs typeface="Times New Roman" pitchFamily="18" charset="0"/>
                        </a:rPr>
                        <a:t>phố</a:t>
                      </a:r>
                      <a:r>
                        <a:rPr lang="en-US" sz="1800" dirty="0">
                          <a:effectLst/>
                          <a:latin typeface="Times New Roman" pitchFamily="18" charset="0"/>
                          <a:ea typeface="Calibri"/>
                          <a:cs typeface="Times New Roman" pitchFamily="18" charset="0"/>
                        </a:rPr>
                        <a:t>,</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là</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biểu</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tượng</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của</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truyền</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thống</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hiếu</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học</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tôn</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vinh</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danh</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nhân</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văn</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hóa</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của</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thành</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phố</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Hải</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Phòng</a:t>
                      </a:r>
                      <a:endParaRPr lang="en-US" sz="1800" baseline="0" dirty="0">
                        <a:effectLst/>
                        <a:latin typeface="Times New Roman" pitchFamily="18" charset="0"/>
                        <a:ea typeface="Calibri"/>
                        <a:cs typeface="Times New Roman" pitchFamily="18" charset="0"/>
                      </a:endParaRPr>
                    </a:p>
                    <a:p>
                      <a:pPr marL="0" marR="0" lvl="0" indent="0" algn="just" defTabSz="914400" rtl="0" eaLnBrk="1" fontAlgn="auto" latinLnBrk="0" hangingPunct="1">
                        <a:lnSpc>
                          <a:spcPct val="100000"/>
                        </a:lnSpc>
                        <a:spcBef>
                          <a:spcPts val="0"/>
                        </a:spcBef>
                        <a:spcAft>
                          <a:spcPts val="0"/>
                        </a:spcAft>
                        <a:buClr>
                          <a:srgbClr val="000000"/>
                        </a:buClr>
                        <a:buSzPts val="2800"/>
                        <a:buFontTx/>
                        <a:buNone/>
                        <a:tabLst/>
                        <a:defRPr/>
                      </a:pPr>
                      <a:r>
                        <a:rPr lang="en-US" sz="1800" dirty="0">
                          <a:effectLst/>
                          <a:latin typeface="Times New Roman" pitchFamily="18" charset="0"/>
                          <a:ea typeface="Calibri"/>
                          <a:cs typeface="Times New Roman" pitchFamily="18" charset="0"/>
                        </a:rPr>
                        <a:t>-</a:t>
                      </a:r>
                      <a:r>
                        <a:rPr lang="en-US" sz="1800" baseline="0" dirty="0">
                          <a:effectLst/>
                          <a:latin typeface="Times New Roman" pitchFamily="18" charset="0"/>
                          <a:ea typeface="Calibri"/>
                          <a:cs typeface="Times New Roman" pitchFamily="18" charset="0"/>
                        </a:rPr>
                        <a:t> </a:t>
                      </a:r>
                      <a:r>
                        <a:rPr lang="vi-VN" sz="1800" baseline="0" dirty="0">
                          <a:effectLst/>
                          <a:latin typeface="Times New Roman" pitchFamily="18" charset="0"/>
                          <a:ea typeface="Calibri"/>
                          <a:cs typeface="Times New Roman" pitchFamily="18" charset="0"/>
                        </a:rPr>
                        <a:t>Khu di tích cũng là điểm du lịch tiêu biểu của thành</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phố</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và</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đồng</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bằng</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sông</a:t>
                      </a:r>
                      <a:r>
                        <a:rPr lang="en-US" sz="1800" baseline="0" dirty="0">
                          <a:effectLst/>
                          <a:latin typeface="Times New Roman" pitchFamily="18" charset="0"/>
                          <a:ea typeface="Calibri"/>
                          <a:cs typeface="Times New Roman" pitchFamily="18" charset="0"/>
                        </a:rPr>
                        <a:t> </a:t>
                      </a:r>
                      <a:r>
                        <a:rPr lang="en-US" sz="1800" baseline="0" dirty="0" err="1">
                          <a:effectLst/>
                          <a:latin typeface="Times New Roman" pitchFamily="18" charset="0"/>
                          <a:ea typeface="Calibri"/>
                          <a:cs typeface="Times New Roman" pitchFamily="18" charset="0"/>
                        </a:rPr>
                        <a:t>Hồng</a:t>
                      </a:r>
                      <a:endParaRPr lang="en-US" sz="1800" dirty="0">
                        <a:effectLst/>
                        <a:latin typeface="Times New Roman" pitchFamily="18" charset="0"/>
                        <a:ea typeface="Calibri"/>
                        <a:cs typeface="Times New Roman" pitchFamily="18" charset="0"/>
                      </a:endParaRPr>
                    </a:p>
                  </a:txBody>
                  <a:tcPr marL="59100" marR="59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1" name="Rectangle 10"/>
          <p:cNvSpPr/>
          <p:nvPr/>
        </p:nvSpPr>
        <p:spPr>
          <a:xfrm>
            <a:off x="135083" y="228592"/>
            <a:ext cx="8863444"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vi-VN" sz="2000" dirty="0">
                <a:latin typeface="+mj-lt"/>
              </a:rPr>
              <a:t>1. DI TÍCH QUỐC GIA ĐẶC BIỆT ĐỀN THỜ NGUYỄN BỈNH KHIÊM</a:t>
            </a:r>
          </a:p>
        </p:txBody>
      </p:sp>
    </p:spTree>
    <p:extLst>
      <p:ext uri="{BB962C8B-B14F-4D97-AF65-F5344CB8AC3E}">
        <p14:creationId xmlns:p14="http://schemas.microsoft.com/office/powerpoint/2010/main" val="3550710558"/>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2526</TotalTime>
  <Words>881</Words>
  <Application>Microsoft Office PowerPoint</Application>
  <PresentationFormat>On-screen Show (16:9)</PresentationFormat>
  <Paragraphs>54</Paragraphs>
  <Slides>15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Times New Roman</vt:lpstr>
      <vt:lpstr>Calibri</vt:lpstr>
      <vt:lpstr>1_Office Theme</vt:lpstr>
      <vt:lpstr>Chủ đề Office</vt:lpstr>
      <vt:lpstr>PowerPoint Presentation</vt:lpstr>
      <vt:lpstr>- Tiết 1: Di tích quốc gia đặc biệt đền thờ trạng nguyên Nguyễn Bỉnh Khiêm - Tiết 2: Di tích lịch sử Quốc gia Bạch Đằng Giang - Tiết 3: Di tích lịch sử quốc gia Bến tàu không số K15 - Tiết 4: Viết bài thu hoạch về chủ đề 3 </vt:lpstr>
      <vt:lpstr>PowerPoint Presentation</vt:lpstr>
      <vt:lpstr>PowerPoint Presentation</vt:lpstr>
      <vt:lpstr>PowerPoint Presentation</vt:lpstr>
      <vt:lpstr>1.Địa điểm :</vt:lpstr>
      <vt:lpstr>2. Quá trình xây dựng và tôn tạo:</vt:lpstr>
      <vt:lpstr>3. Giá trị lich sử ,văn hóa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141</cp:revision>
  <dcterms:modified xsi:type="dcterms:W3CDTF">2024-08-14T07:32:24Z</dcterms:modified>
</cp:coreProperties>
</file>