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sldIdLst>
    <p:sldId id="256" r:id="rId2"/>
    <p:sldId id="257" r:id="rId3"/>
    <p:sldId id="258" r:id="rId4"/>
    <p:sldId id="259" r:id="rId5"/>
    <p:sldId id="260" r:id="rId6"/>
    <p:sldId id="261" r:id="rId7"/>
    <p:sldId id="285" r:id="rId8"/>
    <p:sldId id="262" r:id="rId9"/>
    <p:sldId id="263" r:id="rId10"/>
    <p:sldId id="264" r:id="rId11"/>
    <p:sldId id="286"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7" r:id="rId27"/>
    <p:sldId id="280" r:id="rId28"/>
    <p:sldId id="281" r:id="rId29"/>
    <p:sldId id="282" r:id="rId30"/>
    <p:sldId id="283" r:id="rId31"/>
    <p:sldId id="284" r:id="rId32"/>
    <p:sldId id="309" r:id="rId33"/>
    <p:sldId id="302" r:id="rId34"/>
    <p:sldId id="293" r:id="rId35"/>
    <p:sldId id="304" r:id="rId36"/>
    <p:sldId id="303" r:id="rId37"/>
    <p:sldId id="300" r:id="rId38"/>
    <p:sldId id="298" r:id="rId39"/>
    <p:sldId id="306" r:id="rId40"/>
    <p:sldId id="305" r:id="rId41"/>
    <p:sldId id="301" r:id="rId42"/>
    <p:sldId id="307" r:id="rId43"/>
    <p:sldId id="308" r:id="rId44"/>
  </p:sldIdLst>
  <p:sldSz cx="18288000" cy="10287000"/>
  <p:notesSz cx="6858000" cy="9144000"/>
  <p:embeddedFontLst>
    <p:embeddedFont>
      <p:font typeface="微软雅黑" panose="020B0503020204020204" pitchFamily="34" charset="-122"/>
      <p:regular r:id="rId46"/>
      <p:bold r:id="rId47"/>
    </p:embeddedFont>
    <p:embeddedFont>
      <p:font typeface="Calibri" panose="020F0502020204030204" pitchFamily="34" charset="0"/>
      <p:regular r:id="rId48"/>
      <p:bold r:id="rId49"/>
      <p:italic r:id="rId50"/>
      <p:boldItalic r:id="rId51"/>
    </p:embeddedFont>
    <p:embeddedFont>
      <p:font typeface="Cambria Math" panose="02040503050406030204" pitchFamily="18"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2" autoAdjust="0"/>
    <p:restoredTop sz="94622" autoAdjust="0"/>
  </p:normalViewPr>
  <p:slideViewPr>
    <p:cSldViewPr>
      <p:cViewPr varScale="1">
        <p:scale>
          <a:sx n="44" d="100"/>
          <a:sy n="44" d="100"/>
        </p:scale>
        <p:origin x="27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92AED-3CC7-4234-B786-A122EFE50263}" type="datetimeFigureOut">
              <a:rPr lang="vi-VN" smtClean="0"/>
              <a:t>30/06/2022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BAF36-9211-4099-AE87-E98690FD1F06}" type="slidenum">
              <a:rPr lang="vi-VN" smtClean="0"/>
              <a:t>‹#›</a:t>
            </a:fld>
            <a:endParaRPr lang="vi-VN"/>
          </a:p>
        </p:txBody>
      </p:sp>
    </p:spTree>
    <p:extLst>
      <p:ext uri="{BB962C8B-B14F-4D97-AF65-F5344CB8AC3E}">
        <p14:creationId xmlns:p14="http://schemas.microsoft.com/office/powerpoint/2010/main" val="330836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6DFBAF36-9211-4099-AE87-E98690FD1F06}" type="slidenum">
              <a:rPr lang="vi-VN" smtClean="0"/>
              <a:t>10</a:t>
            </a:fld>
            <a:endParaRPr lang="vi-VN"/>
          </a:p>
        </p:txBody>
      </p:sp>
    </p:spTree>
    <p:extLst>
      <p:ext uri="{BB962C8B-B14F-4D97-AF65-F5344CB8AC3E}">
        <p14:creationId xmlns:p14="http://schemas.microsoft.com/office/powerpoint/2010/main" val="700048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40</a:t>
            </a:fld>
            <a:endParaRPr lang="zh-CN" altLang="en-US"/>
          </a:p>
        </p:txBody>
      </p:sp>
    </p:spTree>
    <p:extLst>
      <p:ext uri="{BB962C8B-B14F-4D97-AF65-F5344CB8AC3E}">
        <p14:creationId xmlns:p14="http://schemas.microsoft.com/office/powerpoint/2010/main" val="942576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41</a:t>
            </a:fld>
            <a:endParaRPr lang="en-US" altLang="zh-CN"/>
          </a:p>
        </p:txBody>
      </p:sp>
    </p:spTree>
    <p:extLst>
      <p:ext uri="{BB962C8B-B14F-4D97-AF65-F5344CB8AC3E}">
        <p14:creationId xmlns:p14="http://schemas.microsoft.com/office/powerpoint/2010/main" val="659378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pPr/>
              <a:t>42</a:t>
            </a:fld>
            <a:endParaRPr lang="zh-CN" altLang="en-US"/>
          </a:p>
        </p:txBody>
      </p:sp>
    </p:spTree>
    <p:extLst>
      <p:ext uri="{BB962C8B-B14F-4D97-AF65-F5344CB8AC3E}">
        <p14:creationId xmlns:p14="http://schemas.microsoft.com/office/powerpoint/2010/main" val="2600846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43</a:t>
            </a:fld>
            <a:endParaRPr lang="zh-CN" altLang="en-US" dirty="0">
              <a:solidFill>
                <a:prstClr val="black"/>
              </a:solidFill>
            </a:endParaRPr>
          </a:p>
        </p:txBody>
      </p:sp>
    </p:spTree>
    <p:extLst>
      <p:ext uri="{BB962C8B-B14F-4D97-AF65-F5344CB8AC3E}">
        <p14:creationId xmlns:p14="http://schemas.microsoft.com/office/powerpoint/2010/main" val="223506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161586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B9AA98F-6474-4A59-A3C8-82662F366263}" type="slidenum">
              <a:rPr lang="zh-CN" altLang="en-US" smtClean="0"/>
              <a:pPr/>
              <a:t>33</a:t>
            </a:fld>
            <a:endParaRPr lang="zh-CN" altLang="en-US"/>
          </a:p>
        </p:txBody>
      </p:sp>
    </p:spTree>
    <p:extLst>
      <p:ext uri="{BB962C8B-B14F-4D97-AF65-F5344CB8AC3E}">
        <p14:creationId xmlns:p14="http://schemas.microsoft.com/office/powerpoint/2010/main" val="161846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B9AA98F-6474-4A59-A3C8-82662F366263}" type="slidenum">
              <a:rPr lang="zh-CN" altLang="en-US" smtClean="0"/>
              <a:pPr/>
              <a:t>34</a:t>
            </a:fld>
            <a:endParaRPr lang="zh-CN" altLang="en-US"/>
          </a:p>
        </p:txBody>
      </p:sp>
    </p:spTree>
    <p:extLst>
      <p:ext uri="{BB962C8B-B14F-4D97-AF65-F5344CB8AC3E}">
        <p14:creationId xmlns:p14="http://schemas.microsoft.com/office/powerpoint/2010/main" val="804171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2B9AA98F-6474-4A59-A3C8-82662F366263}" type="slidenum">
              <a:rPr lang="zh-CN" altLang="en-US" smtClean="0"/>
              <a:pPr/>
              <a:t>35</a:t>
            </a:fld>
            <a:endParaRPr lang="zh-CN" altLang="en-US"/>
          </a:p>
        </p:txBody>
      </p:sp>
    </p:spTree>
    <p:extLst>
      <p:ext uri="{BB962C8B-B14F-4D97-AF65-F5344CB8AC3E}">
        <p14:creationId xmlns:p14="http://schemas.microsoft.com/office/powerpoint/2010/main" val="315895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36</a:t>
            </a:fld>
            <a:endParaRPr lang="zh-CN" altLang="en-US"/>
          </a:p>
        </p:txBody>
      </p:sp>
    </p:spTree>
    <p:extLst>
      <p:ext uri="{BB962C8B-B14F-4D97-AF65-F5344CB8AC3E}">
        <p14:creationId xmlns:p14="http://schemas.microsoft.com/office/powerpoint/2010/main" val="2396144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A23211-66F3-4E52-BE2E-D8A9E8DA1D06}" type="slidenum">
              <a:rPr lang="zh-CN" altLang="en-US" smtClean="0"/>
              <a:t>37</a:t>
            </a:fld>
            <a:endParaRPr lang="zh-CN" altLang="en-US"/>
          </a:p>
        </p:txBody>
      </p:sp>
    </p:spTree>
    <p:extLst>
      <p:ext uri="{BB962C8B-B14F-4D97-AF65-F5344CB8AC3E}">
        <p14:creationId xmlns:p14="http://schemas.microsoft.com/office/powerpoint/2010/main" val="3573785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721462-D095-4E59-A8AC-4FBA96965AB6}" type="slidenum">
              <a:rPr lang="zh-CN" altLang="en-US" smtClean="0"/>
              <a:t>38</a:t>
            </a:fld>
            <a:endParaRPr lang="zh-CN" altLang="en-US"/>
          </a:p>
        </p:txBody>
      </p:sp>
    </p:spTree>
    <p:extLst>
      <p:ext uri="{BB962C8B-B14F-4D97-AF65-F5344CB8AC3E}">
        <p14:creationId xmlns:p14="http://schemas.microsoft.com/office/powerpoint/2010/main" val="1566007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69645-561F-47F0-9357-72E27DD8C3BF}" type="slidenum">
              <a:rPr lang="zh-CN" altLang="en-US" smtClean="0"/>
              <a:pPr/>
              <a:t>39</a:t>
            </a:fld>
            <a:endParaRPr lang="zh-CN" altLang="en-US"/>
          </a:p>
        </p:txBody>
      </p:sp>
    </p:spTree>
    <p:extLst>
      <p:ext uri="{BB962C8B-B14F-4D97-AF65-F5344CB8AC3E}">
        <p14:creationId xmlns:p14="http://schemas.microsoft.com/office/powerpoint/2010/main" val="1319203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914400" y="9534529"/>
            <a:ext cx="4267200" cy="547689"/>
          </a:xfrm>
          <a:prstGeom prst="rect">
            <a:avLst/>
          </a:prstGeom>
        </p:spPr>
        <p:txBody>
          <a:bodyPr/>
          <a:lstStyle/>
          <a:p>
            <a:endParaRPr lang="zh-CN" altLang="en-US"/>
          </a:p>
        </p:txBody>
      </p:sp>
      <p:sp>
        <p:nvSpPr>
          <p:cNvPr id="5" name="页脚占位符 4"/>
          <p:cNvSpPr>
            <a:spLocks noGrp="1"/>
          </p:cNvSpPr>
          <p:nvPr>
            <p:ph type="ftr" sz="quarter" idx="11"/>
          </p:nvPr>
        </p:nvSpPr>
        <p:spPr>
          <a:xfrm>
            <a:off x="6248400" y="9534529"/>
            <a:ext cx="5791200" cy="54768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7172243" y="9573255"/>
            <a:ext cx="821706" cy="54768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94624653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1D8BD707-D9CF-40AE-B4C6-C98DA3205C09}" type="datetimeFigureOut">
              <a:rPr lang="en-US" smtClean="0"/>
              <a:pPr/>
              <a:t>6/30/2022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wip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0.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1.sv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0.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51.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0748" r="30779"/>
          <a:stretch>
            <a:fillRect/>
          </a:stretch>
        </p:blipFill>
        <p:spPr>
          <a:xfrm>
            <a:off x="-2945111" y="-741348"/>
            <a:ext cx="8126559" cy="11128079"/>
          </a:xfrm>
          <a:prstGeom prst="rect">
            <a:avLst/>
          </a:prstGeom>
        </p:spPr>
      </p:pic>
      <p:grpSp>
        <p:nvGrpSpPr>
          <p:cNvPr id="3" name="Group 3"/>
          <p:cNvGrpSpPr/>
          <p:nvPr/>
        </p:nvGrpSpPr>
        <p:grpSpPr>
          <a:xfrm>
            <a:off x="2675774" y="1354789"/>
            <a:ext cx="15334414" cy="4326187"/>
            <a:chOff x="0" y="0"/>
            <a:chExt cx="5187197" cy="1463426"/>
          </a:xfrm>
        </p:grpSpPr>
        <p:sp>
          <p:nvSpPr>
            <p:cNvPr id="4" name="Freeform 4"/>
            <p:cNvSpPr/>
            <p:nvPr/>
          </p:nvSpPr>
          <p:spPr>
            <a:xfrm>
              <a:off x="0" y="0"/>
              <a:ext cx="5187197" cy="1463426"/>
            </a:xfrm>
            <a:custGeom>
              <a:avLst/>
              <a:gdLst/>
              <a:ahLst/>
              <a:cxnLst/>
              <a:rect l="l" t="t" r="r" b="b"/>
              <a:pathLst>
                <a:path w="5187197" h="1463426">
                  <a:moveTo>
                    <a:pt x="0" y="0"/>
                  </a:moveTo>
                  <a:lnTo>
                    <a:pt x="5187197" y="0"/>
                  </a:lnTo>
                  <a:lnTo>
                    <a:pt x="5187197" y="1463426"/>
                  </a:lnTo>
                  <a:lnTo>
                    <a:pt x="0" y="1463426"/>
                  </a:lnTo>
                  <a:close/>
                </a:path>
              </a:pathLst>
            </a:custGeom>
            <a:solidFill>
              <a:srgbClr val="EFEEEE"/>
            </a:solidFill>
          </p:spPr>
        </p:sp>
      </p:grpSp>
      <p:pic>
        <p:nvPicPr>
          <p:cNvPr id="5" name="Picture 5"/>
          <p:cNvPicPr>
            <a:picLocks noChangeAspect="1"/>
          </p:cNvPicPr>
          <p:nvPr/>
        </p:nvPicPr>
        <p:blipFill>
          <a:blip r:embed="rId3"/>
          <a:srcRect t="2801" b="2801"/>
          <a:stretch>
            <a:fillRect/>
          </a:stretch>
        </p:blipFill>
        <p:spPr>
          <a:xfrm>
            <a:off x="5018821" y="4090277"/>
            <a:ext cx="14647102" cy="9211776"/>
          </a:xfrm>
          <a:prstGeom prst="rect">
            <a:avLst/>
          </a:prstGeom>
        </p:spPr>
      </p:pic>
      <p:pic>
        <p:nvPicPr>
          <p:cNvPr id="6" name="Picture 6"/>
          <p:cNvPicPr>
            <a:picLocks noChangeAspect="1"/>
          </p:cNvPicPr>
          <p:nvPr/>
        </p:nvPicPr>
        <p:blipFill>
          <a:blip r:embed="rId4"/>
          <a:srcRect l="17920" t="18337" r="8138" b="10371"/>
          <a:stretch>
            <a:fillRect/>
          </a:stretch>
        </p:blipFill>
        <p:spPr>
          <a:xfrm>
            <a:off x="12238275" y="-2933491"/>
            <a:ext cx="9133372" cy="5866982"/>
          </a:xfrm>
          <a:prstGeom prst="rect">
            <a:avLst/>
          </a:prstGeom>
        </p:spPr>
      </p:pic>
      <p:sp>
        <p:nvSpPr>
          <p:cNvPr id="7" name="TextBox 7"/>
          <p:cNvSpPr txBox="1"/>
          <p:nvPr/>
        </p:nvSpPr>
        <p:spPr>
          <a:xfrm>
            <a:off x="6045407" y="499110"/>
            <a:ext cx="7060993" cy="506998"/>
          </a:xfrm>
          <a:prstGeom prst="rect">
            <a:avLst/>
          </a:prstGeom>
        </p:spPr>
        <p:txBody>
          <a:bodyPr wrap="square" lIns="0" tIns="0" rIns="0" bIns="0" rtlCol="0" anchor="t">
            <a:spAutoFit/>
          </a:bodyPr>
          <a:lstStyle/>
          <a:p>
            <a:pPr algn="just">
              <a:lnSpc>
                <a:spcPts val="4320"/>
              </a:lnSpc>
            </a:pPr>
            <a:r>
              <a:rPr lang="en-US" sz="3200" b="1" i="1" spc="-57">
                <a:solidFill>
                  <a:srgbClr val="7030A0"/>
                </a:solidFill>
                <a:latin typeface="Times New Roman" panose="02020603050405020304" pitchFamily="18" charset="0"/>
              </a:rPr>
              <a:t>Chương 1 - CẤU TẠO NGUYÊN TỬ</a:t>
            </a:r>
          </a:p>
        </p:txBody>
      </p:sp>
      <p:sp>
        <p:nvSpPr>
          <p:cNvPr id="8" name="TextBox 8"/>
          <p:cNvSpPr txBox="1"/>
          <p:nvPr/>
        </p:nvSpPr>
        <p:spPr>
          <a:xfrm>
            <a:off x="8749194" y="1327794"/>
            <a:ext cx="4106278" cy="1282787"/>
          </a:xfrm>
          <a:prstGeom prst="rect">
            <a:avLst/>
          </a:prstGeom>
        </p:spPr>
        <p:txBody>
          <a:bodyPr wrap="square" lIns="0" tIns="0" rIns="0" bIns="0" rtlCol="0" anchor="t">
            <a:spAutoFit/>
          </a:bodyPr>
          <a:lstStyle/>
          <a:p>
            <a:pPr algn="just">
              <a:lnSpc>
                <a:spcPts val="10919"/>
              </a:lnSpc>
            </a:pPr>
            <a:r>
              <a:rPr lang="en-US" sz="7800" b="1">
                <a:solidFill>
                  <a:srgbClr val="0070C0"/>
                </a:solidFill>
                <a:latin typeface="Times New Roman" panose="02020603050405020304" pitchFamily="18" charset="0"/>
              </a:rPr>
              <a:t>Bài 3</a:t>
            </a:r>
          </a:p>
        </p:txBody>
      </p:sp>
      <p:sp>
        <p:nvSpPr>
          <p:cNvPr id="9" name="TextBox 9"/>
          <p:cNvSpPr txBox="1"/>
          <p:nvPr/>
        </p:nvSpPr>
        <p:spPr>
          <a:xfrm>
            <a:off x="2751722" y="2583586"/>
            <a:ext cx="14698078" cy="2738955"/>
          </a:xfrm>
          <a:prstGeom prst="rect">
            <a:avLst/>
          </a:prstGeom>
        </p:spPr>
        <p:txBody>
          <a:bodyPr wrap="square" lIns="0" tIns="0" rIns="0" bIns="0" rtlCol="0" anchor="t">
            <a:spAutoFit/>
          </a:bodyPr>
          <a:lstStyle/>
          <a:p>
            <a:pPr algn="ctr">
              <a:lnSpc>
                <a:spcPts val="11200"/>
              </a:lnSpc>
            </a:pPr>
            <a:r>
              <a:rPr lang="en-US" sz="7500" b="1">
                <a:solidFill>
                  <a:srgbClr val="FF0000"/>
                </a:solidFill>
                <a:latin typeface="Times New Roman" panose="02020603050405020304" pitchFamily="18" charset="0"/>
              </a:rPr>
              <a:t>CẤU TRÚC LỚP VỎ ELECTRON NGUYÊN TỬ</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7960" y="-329363"/>
            <a:ext cx="20294042" cy="2081167"/>
            <a:chOff x="0" y="0"/>
            <a:chExt cx="37756939" cy="3871998"/>
          </a:xfrm>
        </p:grpSpPr>
        <p:sp>
          <p:nvSpPr>
            <p:cNvPr id="3" name="Freeform 3"/>
            <p:cNvSpPr/>
            <p:nvPr/>
          </p:nvSpPr>
          <p:spPr>
            <a:xfrm>
              <a:off x="0" y="0"/>
              <a:ext cx="37756939" cy="3871997"/>
            </a:xfrm>
            <a:custGeom>
              <a:avLst/>
              <a:gdLst/>
              <a:ahLst/>
              <a:cxnLst/>
              <a:rect l="l" t="t" r="r" b="b"/>
              <a:pathLst>
                <a:path w="37756939" h="3871997">
                  <a:moveTo>
                    <a:pt x="0" y="0"/>
                  </a:moveTo>
                  <a:lnTo>
                    <a:pt x="37756939" y="0"/>
                  </a:lnTo>
                  <a:lnTo>
                    <a:pt x="37756939" y="3871997"/>
                  </a:lnTo>
                  <a:lnTo>
                    <a:pt x="0" y="3871997"/>
                  </a:lnTo>
                  <a:close/>
                </a:path>
              </a:pathLst>
            </a:custGeom>
            <a:solidFill>
              <a:srgbClr val="B3B2B4">
                <a:alpha val="69804"/>
              </a:srgbClr>
            </a:solidFill>
          </p:spPr>
        </p:sp>
      </p:grpSp>
      <p:grpSp>
        <p:nvGrpSpPr>
          <p:cNvPr id="4" name="Group 4"/>
          <p:cNvGrpSpPr/>
          <p:nvPr/>
        </p:nvGrpSpPr>
        <p:grpSpPr>
          <a:xfrm>
            <a:off x="-11551011" y="9213776"/>
            <a:ext cx="30437092" cy="2047875"/>
            <a:chOff x="0" y="0"/>
            <a:chExt cx="56628022" cy="3810059"/>
          </a:xfrm>
        </p:grpSpPr>
        <p:sp>
          <p:nvSpPr>
            <p:cNvPr id="5" name="Freeform 5"/>
            <p:cNvSpPr/>
            <p:nvPr/>
          </p:nvSpPr>
          <p:spPr>
            <a:xfrm>
              <a:off x="0" y="0"/>
              <a:ext cx="56628023" cy="3810059"/>
            </a:xfrm>
            <a:custGeom>
              <a:avLst/>
              <a:gdLst/>
              <a:ahLst/>
              <a:cxnLst/>
              <a:rect l="l" t="t" r="r" b="b"/>
              <a:pathLst>
                <a:path w="56628023" h="3810059">
                  <a:moveTo>
                    <a:pt x="0" y="0"/>
                  </a:moveTo>
                  <a:lnTo>
                    <a:pt x="56628023" y="0"/>
                  </a:lnTo>
                  <a:lnTo>
                    <a:pt x="56628023" y="3810059"/>
                  </a:lnTo>
                  <a:lnTo>
                    <a:pt x="0" y="3810059"/>
                  </a:lnTo>
                  <a:close/>
                </a:path>
              </a:pathLst>
            </a:custGeom>
            <a:solidFill>
              <a:srgbClr val="4C5C68"/>
            </a:solidFill>
          </p:spPr>
        </p:sp>
      </p:grpSp>
      <p:grpSp>
        <p:nvGrpSpPr>
          <p:cNvPr id="6" name="Group 6"/>
          <p:cNvGrpSpPr>
            <a:grpSpLocks noChangeAspect="1"/>
          </p:cNvGrpSpPr>
          <p:nvPr/>
        </p:nvGrpSpPr>
        <p:grpSpPr>
          <a:xfrm>
            <a:off x="15026862" y="-2117705"/>
            <a:ext cx="4464875" cy="446487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F505D"/>
            </a:solidFill>
          </p:spPr>
        </p:sp>
      </p:grpSp>
      <p:grpSp>
        <p:nvGrpSpPr>
          <p:cNvPr id="8" name="Group 8"/>
          <p:cNvGrpSpPr>
            <a:grpSpLocks noChangeAspect="1"/>
          </p:cNvGrpSpPr>
          <p:nvPr/>
        </p:nvGrpSpPr>
        <p:grpSpPr>
          <a:xfrm rot="773926">
            <a:off x="12939379" y="-2561801"/>
            <a:ext cx="4464875" cy="4464875"/>
            <a:chOff x="0" y="0"/>
            <a:chExt cx="2787650" cy="2787650"/>
          </a:xfrm>
        </p:grpSpPr>
        <p:sp>
          <p:nvSpPr>
            <p:cNvPr id="9" name="Freeform 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sp>
      </p:grpSp>
      <p:grpSp>
        <p:nvGrpSpPr>
          <p:cNvPr id="10" name="Group 10"/>
          <p:cNvGrpSpPr/>
          <p:nvPr/>
        </p:nvGrpSpPr>
        <p:grpSpPr>
          <a:xfrm>
            <a:off x="-1661472" y="2093684"/>
            <a:ext cx="9242167" cy="983490"/>
            <a:chOff x="0" y="0"/>
            <a:chExt cx="17194994" cy="1829777"/>
          </a:xfrm>
        </p:grpSpPr>
        <p:sp>
          <p:nvSpPr>
            <p:cNvPr id="11" name="Freeform 11"/>
            <p:cNvSpPr/>
            <p:nvPr/>
          </p:nvSpPr>
          <p:spPr>
            <a:xfrm>
              <a:off x="0" y="0"/>
              <a:ext cx="17194994" cy="1829777"/>
            </a:xfrm>
            <a:custGeom>
              <a:avLst/>
              <a:gdLst/>
              <a:ahLst/>
              <a:cxnLst/>
              <a:rect l="l" t="t" r="r" b="b"/>
              <a:pathLst>
                <a:path w="17194994" h="1829777">
                  <a:moveTo>
                    <a:pt x="0" y="0"/>
                  </a:moveTo>
                  <a:lnTo>
                    <a:pt x="17194994" y="0"/>
                  </a:lnTo>
                  <a:lnTo>
                    <a:pt x="17194994" y="1829777"/>
                  </a:lnTo>
                  <a:lnTo>
                    <a:pt x="0" y="1829777"/>
                  </a:lnTo>
                  <a:close/>
                </a:path>
              </a:pathLst>
            </a:custGeom>
            <a:solidFill>
              <a:srgbClr val="02E5AC"/>
            </a:solid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3417798"/>
            <a:ext cx="966992" cy="128503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57257" y="1701150"/>
            <a:ext cx="4464875" cy="4143413"/>
          </a:xfrm>
          <a:prstGeom prst="rect">
            <a:avLst/>
          </a:prstGeom>
        </p:spPr>
      </p:pic>
      <p:sp>
        <p:nvSpPr>
          <p:cNvPr id="14" name="TextBox 14"/>
          <p:cNvSpPr txBox="1"/>
          <p:nvPr/>
        </p:nvSpPr>
        <p:spPr>
          <a:xfrm>
            <a:off x="1028700" y="731203"/>
            <a:ext cx="11468667" cy="526234"/>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 CHUYỂN ĐỘNG CỦA ELECTRON TRONG NGUYÊN TỬ</a:t>
            </a:r>
          </a:p>
        </p:txBody>
      </p:sp>
      <p:sp>
        <p:nvSpPr>
          <p:cNvPr id="15" name="TextBox 15"/>
          <p:cNvSpPr txBox="1"/>
          <p:nvPr/>
        </p:nvSpPr>
        <p:spPr>
          <a:xfrm>
            <a:off x="1028700" y="2290020"/>
            <a:ext cx="2245370" cy="526234"/>
          </a:xfrm>
          <a:prstGeom prst="rect">
            <a:avLst/>
          </a:prstGeom>
        </p:spPr>
        <p:txBody>
          <a:bodyPr lIns="0" tIns="0" rIns="0" bIns="0" rtlCol="0" anchor="t">
            <a:spAutoFit/>
          </a:bodyPr>
          <a:lstStyle/>
          <a:p>
            <a:pPr>
              <a:lnSpc>
                <a:spcPts val="4480"/>
              </a:lnSpc>
              <a:spcBef>
                <a:spcPct val="0"/>
              </a:spcBef>
            </a:pPr>
            <a:r>
              <a:rPr lang="en-US" sz="3200" b="1">
                <a:solidFill>
                  <a:srgbClr val="0070C0"/>
                </a:solidFill>
                <a:latin typeface="Times New Roman" panose="02020603050405020304" pitchFamily="18" charset="0"/>
              </a:rPr>
              <a:t>2. Ô orbital</a:t>
            </a:r>
          </a:p>
        </p:txBody>
      </p:sp>
      <p:sp>
        <p:nvSpPr>
          <p:cNvPr id="16" name="TextBox 16"/>
          <p:cNvSpPr txBox="1"/>
          <p:nvPr/>
        </p:nvSpPr>
        <p:spPr>
          <a:xfrm>
            <a:off x="2151385" y="3682493"/>
            <a:ext cx="4369445" cy="655372"/>
          </a:xfrm>
          <a:prstGeom prst="rect">
            <a:avLst/>
          </a:prstGeom>
        </p:spPr>
        <p:txBody>
          <a:bodyPr lIns="0" tIns="0" rIns="0" bIns="0" rtlCol="0" anchor="t">
            <a:spAutoFit/>
          </a:bodyPr>
          <a:lstStyle/>
          <a:p>
            <a:pPr algn="just">
              <a:lnSpc>
                <a:spcPts val="5599"/>
              </a:lnSpc>
            </a:pPr>
            <a:r>
              <a:rPr lang="en-US" sz="3999" b="1">
                <a:solidFill>
                  <a:srgbClr val="002060"/>
                </a:solidFill>
                <a:latin typeface="Times New Roman" panose="02020603050405020304" pitchFamily="18" charset="0"/>
              </a:rPr>
              <a:t>Câu hỏi vận dụng</a:t>
            </a:r>
          </a:p>
        </p:txBody>
      </p:sp>
      <p:sp>
        <p:nvSpPr>
          <p:cNvPr id="17" name="TextBox 17"/>
          <p:cNvSpPr txBox="1"/>
          <p:nvPr/>
        </p:nvSpPr>
        <p:spPr>
          <a:xfrm>
            <a:off x="2151385" y="4441190"/>
            <a:ext cx="10345982" cy="1154162"/>
          </a:xfrm>
          <a:prstGeom prst="rect">
            <a:avLst/>
          </a:prstGeom>
        </p:spPr>
        <p:txBody>
          <a:bodyPr wrap="square" lIns="0" tIns="0" rIns="0" bIns="0" rtlCol="0" anchor="t">
            <a:spAutoFit/>
          </a:bodyPr>
          <a:lstStyle/>
          <a:p>
            <a:pPr algn="just">
              <a:lnSpc>
                <a:spcPct val="120000"/>
              </a:lnSpc>
              <a:spcBef>
                <a:spcPct val="0"/>
              </a:spcBef>
            </a:pPr>
            <a:r>
              <a:rPr lang="en-US" sz="3200" b="1">
                <a:solidFill>
                  <a:srgbClr val="FF0000"/>
                </a:solidFill>
                <a:latin typeface="Times New Roman" panose="02020603050405020304" pitchFamily="18" charset="0"/>
              </a:rPr>
              <a:t>1. </a:t>
            </a:r>
            <a:r>
              <a:rPr lang="en-US" sz="3200">
                <a:solidFill>
                  <a:srgbClr val="000000"/>
                </a:solidFill>
                <a:latin typeface="Times New Roman" panose="02020603050405020304" pitchFamily="18" charset="0"/>
              </a:rPr>
              <a:t>Mô hình hiện tại mô tả sự chuyển động của electron trong nguyên tử như thế nào?</a:t>
            </a:r>
          </a:p>
        </p:txBody>
      </p:sp>
      <p:sp>
        <p:nvSpPr>
          <p:cNvPr id="18" name="TextBox 18"/>
          <p:cNvSpPr txBox="1"/>
          <p:nvPr/>
        </p:nvSpPr>
        <p:spPr>
          <a:xfrm>
            <a:off x="2151385" y="5701967"/>
            <a:ext cx="3648819" cy="528991"/>
          </a:xfrm>
          <a:prstGeom prst="rect">
            <a:avLst/>
          </a:prstGeom>
        </p:spPr>
        <p:txBody>
          <a:bodyPr lIns="0" tIns="0" rIns="0" bIns="0" rtlCol="0" anchor="t">
            <a:spAutoFit/>
          </a:bodyPr>
          <a:lstStyle/>
          <a:p>
            <a:pPr algn="just">
              <a:lnSpc>
                <a:spcPts val="4480"/>
              </a:lnSpc>
              <a:spcBef>
                <a:spcPct val="0"/>
              </a:spcBef>
            </a:pPr>
            <a:r>
              <a:rPr lang="en-US" sz="3200" b="1">
                <a:solidFill>
                  <a:srgbClr val="FF0000"/>
                </a:solidFill>
                <a:latin typeface="Times New Roman" panose="02020603050405020304" pitchFamily="18" charset="0"/>
              </a:rPr>
              <a:t>2. </a:t>
            </a:r>
            <a:r>
              <a:rPr lang="en-US" sz="3200">
                <a:solidFill>
                  <a:srgbClr val="000000"/>
                </a:solidFill>
                <a:latin typeface="Times New Roman" panose="02020603050405020304" pitchFamily="18" charset="0"/>
              </a:rPr>
              <a:t>Orbital s có dạng</a:t>
            </a:r>
          </a:p>
        </p:txBody>
      </p:sp>
      <p:sp>
        <p:nvSpPr>
          <p:cNvPr id="19" name="TextBox 19"/>
          <p:cNvSpPr txBox="1"/>
          <p:nvPr/>
        </p:nvSpPr>
        <p:spPr>
          <a:xfrm>
            <a:off x="2151385" y="6342792"/>
            <a:ext cx="3429000" cy="2308324"/>
          </a:xfrm>
          <a:prstGeom prst="rect">
            <a:avLst/>
          </a:prstGeom>
        </p:spPr>
        <p:txBody>
          <a:bodyPr lIns="0" tIns="0" rIns="0" bIns="0" rtlCol="0" anchor="t">
            <a:spAutoFit/>
          </a:bodyPr>
          <a:lstStyle/>
          <a:p>
            <a:pPr algn="just">
              <a:lnSpc>
                <a:spcPct val="120000"/>
              </a:lnSpc>
              <a:spcBef>
                <a:spcPct val="0"/>
              </a:spcBef>
            </a:pPr>
            <a:r>
              <a:rPr lang="en-US" sz="3200" b="1">
                <a:solidFill>
                  <a:srgbClr val="000000"/>
                </a:solidFill>
                <a:latin typeface="Times New Roman" panose="02020603050405020304" pitchFamily="18" charset="0"/>
              </a:rPr>
              <a:t>A</a:t>
            </a:r>
            <a:r>
              <a:rPr lang="en-US" sz="3200">
                <a:solidFill>
                  <a:srgbClr val="000000"/>
                </a:solidFill>
                <a:latin typeface="Times New Roman" panose="02020603050405020304" pitchFamily="18" charset="0"/>
              </a:rPr>
              <a:t>. Hình tròn</a:t>
            </a:r>
          </a:p>
          <a:p>
            <a:pPr algn="just">
              <a:lnSpc>
                <a:spcPct val="120000"/>
              </a:lnSpc>
              <a:spcBef>
                <a:spcPct val="0"/>
              </a:spcBef>
            </a:pPr>
            <a:r>
              <a:rPr lang="en-US" sz="3200" b="1">
                <a:solidFill>
                  <a:srgbClr val="000000"/>
                </a:solidFill>
                <a:latin typeface="Times New Roman" panose="02020603050405020304" pitchFamily="18" charset="0"/>
              </a:rPr>
              <a:t>B. </a:t>
            </a:r>
            <a:r>
              <a:rPr lang="en-US" sz="3200">
                <a:solidFill>
                  <a:srgbClr val="000000"/>
                </a:solidFill>
                <a:latin typeface="Times New Roman" panose="02020603050405020304" pitchFamily="18" charset="0"/>
              </a:rPr>
              <a:t>Hình số tám nổi</a:t>
            </a:r>
          </a:p>
          <a:p>
            <a:pPr algn="just">
              <a:lnSpc>
                <a:spcPct val="120000"/>
              </a:lnSpc>
              <a:spcBef>
                <a:spcPct val="0"/>
              </a:spcBef>
            </a:pPr>
            <a:r>
              <a:rPr lang="en-US" sz="3200" b="1">
                <a:solidFill>
                  <a:srgbClr val="000000"/>
                </a:solidFill>
                <a:latin typeface="Times New Roman" panose="02020603050405020304" pitchFamily="18" charset="0"/>
              </a:rPr>
              <a:t>C. </a:t>
            </a:r>
            <a:r>
              <a:rPr lang="en-US" sz="3200">
                <a:solidFill>
                  <a:srgbClr val="000000"/>
                </a:solidFill>
                <a:latin typeface="Times New Roman" panose="02020603050405020304" pitchFamily="18" charset="0"/>
              </a:rPr>
              <a:t>Hình cầu</a:t>
            </a:r>
          </a:p>
          <a:p>
            <a:pPr algn="just">
              <a:lnSpc>
                <a:spcPct val="120000"/>
              </a:lnSpc>
              <a:spcBef>
                <a:spcPct val="0"/>
              </a:spcBef>
            </a:pPr>
            <a:r>
              <a:rPr lang="en-US" sz="3200" b="1">
                <a:solidFill>
                  <a:srgbClr val="000000"/>
                </a:solidFill>
                <a:latin typeface="Times New Roman" panose="02020603050405020304" pitchFamily="18" charset="0"/>
              </a:rPr>
              <a:t>D. </a:t>
            </a:r>
            <a:r>
              <a:rPr lang="en-US" sz="3200">
                <a:solidFill>
                  <a:srgbClr val="000000"/>
                </a:solidFill>
                <a:latin typeface="Times New Roman" panose="02020603050405020304" pitchFamily="18" charset="0"/>
              </a:rPr>
              <a:t>Hình bầu dục</a:t>
            </a:r>
          </a:p>
        </p:txBody>
      </p:sp>
      <p:sp>
        <p:nvSpPr>
          <p:cNvPr id="24" name="TextBox 16">
            <a:extLst>
              <a:ext uri="{FF2B5EF4-FFF2-40B4-BE49-F238E27FC236}">
                <a16:creationId xmlns:a16="http://schemas.microsoft.com/office/drawing/2014/main" id="{3CE9A267-C76E-1730-DB0B-889ADDFC3ECB}"/>
              </a:ext>
            </a:extLst>
          </p:cNvPr>
          <p:cNvSpPr txBox="1"/>
          <p:nvPr/>
        </p:nvSpPr>
        <p:spPr>
          <a:xfrm>
            <a:off x="6315170" y="5752860"/>
            <a:ext cx="13020431" cy="528991"/>
          </a:xfrm>
          <a:prstGeom prst="rect">
            <a:avLst/>
          </a:prstGeom>
        </p:spPr>
        <p:txBody>
          <a:bodyPr wrap="square" lIns="0" tIns="0" rIns="0" bIns="0" rtlCol="0" anchor="t">
            <a:spAutoFit/>
          </a:bodyPr>
          <a:lstStyle/>
          <a:p>
            <a:pPr algn="just">
              <a:lnSpc>
                <a:spcPts val="4480"/>
              </a:lnSpc>
              <a:spcBef>
                <a:spcPct val="0"/>
              </a:spcBef>
            </a:pPr>
            <a:r>
              <a:rPr lang="en-US" sz="3200" b="1">
                <a:solidFill>
                  <a:srgbClr val="FF0000"/>
                </a:solidFill>
                <a:latin typeface="Times New Roman" panose="02020603050405020304" pitchFamily="18" charset="0"/>
              </a:rPr>
              <a:t>3. </a:t>
            </a:r>
            <a:r>
              <a:rPr lang="en-US" sz="3200">
                <a:solidFill>
                  <a:srgbClr val="000000"/>
                </a:solidFill>
                <a:latin typeface="Times New Roman" panose="02020603050405020304" pitchFamily="18" charset="0"/>
              </a:rPr>
              <a:t>Quan sát hình và nêu sự định hướng của các AO p trong không gian</a:t>
            </a:r>
          </a:p>
        </p:txBody>
      </p:sp>
      <p:pic>
        <p:nvPicPr>
          <p:cNvPr id="25" name="Picture 18">
            <a:extLst>
              <a:ext uri="{FF2B5EF4-FFF2-40B4-BE49-F238E27FC236}">
                <a16:creationId xmlns:a16="http://schemas.microsoft.com/office/drawing/2014/main" id="{B5DFAE59-3F4F-5108-78C2-0F97F90094DF}"/>
              </a:ext>
            </a:extLst>
          </p:cNvPr>
          <p:cNvPicPr>
            <a:picLocks noChangeAspect="1"/>
          </p:cNvPicPr>
          <p:nvPr/>
        </p:nvPicPr>
        <p:blipFill>
          <a:blip r:embed="rId7"/>
          <a:srcRect b="25112"/>
          <a:stretch>
            <a:fillRect/>
          </a:stretch>
        </p:blipFill>
        <p:spPr>
          <a:xfrm>
            <a:off x="7660883" y="6354288"/>
            <a:ext cx="8991600" cy="317275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7960" y="-329363"/>
            <a:ext cx="20294042" cy="2081167"/>
            <a:chOff x="0" y="0"/>
            <a:chExt cx="37756939" cy="3871998"/>
          </a:xfrm>
        </p:grpSpPr>
        <p:sp>
          <p:nvSpPr>
            <p:cNvPr id="3" name="Freeform 3"/>
            <p:cNvSpPr/>
            <p:nvPr/>
          </p:nvSpPr>
          <p:spPr>
            <a:xfrm>
              <a:off x="0" y="0"/>
              <a:ext cx="37756939" cy="3871997"/>
            </a:xfrm>
            <a:custGeom>
              <a:avLst/>
              <a:gdLst/>
              <a:ahLst/>
              <a:cxnLst/>
              <a:rect l="l" t="t" r="r" b="b"/>
              <a:pathLst>
                <a:path w="37756939" h="3871997">
                  <a:moveTo>
                    <a:pt x="0" y="0"/>
                  </a:moveTo>
                  <a:lnTo>
                    <a:pt x="37756939" y="0"/>
                  </a:lnTo>
                  <a:lnTo>
                    <a:pt x="37756939" y="3871997"/>
                  </a:lnTo>
                  <a:lnTo>
                    <a:pt x="0" y="3871997"/>
                  </a:lnTo>
                  <a:close/>
                </a:path>
              </a:pathLst>
            </a:custGeom>
            <a:solidFill>
              <a:srgbClr val="B3B2B4">
                <a:alpha val="69804"/>
              </a:srgbClr>
            </a:solidFill>
          </p:spPr>
        </p:sp>
      </p:grpSp>
      <p:grpSp>
        <p:nvGrpSpPr>
          <p:cNvPr id="4" name="Group 4"/>
          <p:cNvGrpSpPr/>
          <p:nvPr/>
        </p:nvGrpSpPr>
        <p:grpSpPr>
          <a:xfrm>
            <a:off x="-11551011" y="9213776"/>
            <a:ext cx="30437092" cy="2047875"/>
            <a:chOff x="0" y="0"/>
            <a:chExt cx="56628022" cy="3810059"/>
          </a:xfrm>
        </p:grpSpPr>
        <p:sp>
          <p:nvSpPr>
            <p:cNvPr id="5" name="Freeform 5"/>
            <p:cNvSpPr/>
            <p:nvPr/>
          </p:nvSpPr>
          <p:spPr>
            <a:xfrm>
              <a:off x="0" y="0"/>
              <a:ext cx="56628023" cy="3810059"/>
            </a:xfrm>
            <a:custGeom>
              <a:avLst/>
              <a:gdLst/>
              <a:ahLst/>
              <a:cxnLst/>
              <a:rect l="l" t="t" r="r" b="b"/>
              <a:pathLst>
                <a:path w="56628023" h="3810059">
                  <a:moveTo>
                    <a:pt x="0" y="0"/>
                  </a:moveTo>
                  <a:lnTo>
                    <a:pt x="56628023" y="0"/>
                  </a:lnTo>
                  <a:lnTo>
                    <a:pt x="56628023" y="3810059"/>
                  </a:lnTo>
                  <a:lnTo>
                    <a:pt x="0" y="3810059"/>
                  </a:lnTo>
                  <a:close/>
                </a:path>
              </a:pathLst>
            </a:custGeom>
            <a:solidFill>
              <a:srgbClr val="4C5C68"/>
            </a:solidFill>
          </p:spPr>
        </p:sp>
      </p:grpSp>
      <p:grpSp>
        <p:nvGrpSpPr>
          <p:cNvPr id="6" name="Group 6"/>
          <p:cNvGrpSpPr>
            <a:grpSpLocks noChangeAspect="1"/>
          </p:cNvGrpSpPr>
          <p:nvPr/>
        </p:nvGrpSpPr>
        <p:grpSpPr>
          <a:xfrm>
            <a:off x="15026862" y="-2117705"/>
            <a:ext cx="4464875" cy="446487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F505D"/>
            </a:solidFill>
          </p:spPr>
        </p:sp>
      </p:grpSp>
      <p:grpSp>
        <p:nvGrpSpPr>
          <p:cNvPr id="8" name="Group 8"/>
          <p:cNvGrpSpPr>
            <a:grpSpLocks noChangeAspect="1"/>
          </p:cNvGrpSpPr>
          <p:nvPr/>
        </p:nvGrpSpPr>
        <p:grpSpPr>
          <a:xfrm rot="773926">
            <a:off x="12939379" y="-2561801"/>
            <a:ext cx="4464875" cy="4464875"/>
            <a:chOff x="0" y="0"/>
            <a:chExt cx="2787650" cy="2787650"/>
          </a:xfrm>
        </p:grpSpPr>
        <p:sp>
          <p:nvSpPr>
            <p:cNvPr id="9" name="Freeform 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sp>
      </p:grpSp>
      <p:grpSp>
        <p:nvGrpSpPr>
          <p:cNvPr id="10" name="Group 10"/>
          <p:cNvGrpSpPr/>
          <p:nvPr/>
        </p:nvGrpSpPr>
        <p:grpSpPr>
          <a:xfrm>
            <a:off x="-1661472" y="2093684"/>
            <a:ext cx="9242167" cy="983490"/>
            <a:chOff x="0" y="0"/>
            <a:chExt cx="17194994" cy="1829777"/>
          </a:xfrm>
        </p:grpSpPr>
        <p:sp>
          <p:nvSpPr>
            <p:cNvPr id="11" name="Freeform 11"/>
            <p:cNvSpPr/>
            <p:nvPr/>
          </p:nvSpPr>
          <p:spPr>
            <a:xfrm>
              <a:off x="0" y="0"/>
              <a:ext cx="17194994" cy="1829777"/>
            </a:xfrm>
            <a:custGeom>
              <a:avLst/>
              <a:gdLst/>
              <a:ahLst/>
              <a:cxnLst/>
              <a:rect l="l" t="t" r="r" b="b"/>
              <a:pathLst>
                <a:path w="17194994" h="1829777">
                  <a:moveTo>
                    <a:pt x="0" y="0"/>
                  </a:moveTo>
                  <a:lnTo>
                    <a:pt x="17194994" y="0"/>
                  </a:lnTo>
                  <a:lnTo>
                    <a:pt x="17194994" y="1829777"/>
                  </a:lnTo>
                  <a:lnTo>
                    <a:pt x="0" y="1829777"/>
                  </a:lnTo>
                  <a:close/>
                </a:path>
              </a:pathLst>
            </a:custGeom>
            <a:solidFill>
              <a:srgbClr val="02E5AC"/>
            </a:solidFill>
          </p:spPr>
        </p:sp>
      </p:grpSp>
      <p:sp>
        <p:nvSpPr>
          <p:cNvPr id="14" name="TextBox 14"/>
          <p:cNvSpPr txBox="1"/>
          <p:nvPr/>
        </p:nvSpPr>
        <p:spPr>
          <a:xfrm>
            <a:off x="1028700" y="731203"/>
            <a:ext cx="11468667" cy="526234"/>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 CHUYỂN ĐỘNG CỦA ELECTRON TRONG NGUYÊN TỬ</a:t>
            </a:r>
          </a:p>
        </p:txBody>
      </p:sp>
      <p:sp>
        <p:nvSpPr>
          <p:cNvPr id="15" name="TextBox 15"/>
          <p:cNvSpPr txBox="1"/>
          <p:nvPr/>
        </p:nvSpPr>
        <p:spPr>
          <a:xfrm>
            <a:off x="1028700" y="2290020"/>
            <a:ext cx="2245370" cy="526234"/>
          </a:xfrm>
          <a:prstGeom prst="rect">
            <a:avLst/>
          </a:prstGeom>
        </p:spPr>
        <p:txBody>
          <a:bodyPr lIns="0" tIns="0" rIns="0" bIns="0" rtlCol="0" anchor="t">
            <a:spAutoFit/>
          </a:bodyPr>
          <a:lstStyle/>
          <a:p>
            <a:pPr>
              <a:lnSpc>
                <a:spcPts val="4480"/>
              </a:lnSpc>
              <a:spcBef>
                <a:spcPct val="0"/>
              </a:spcBef>
            </a:pPr>
            <a:r>
              <a:rPr lang="en-US" sz="3200" b="1">
                <a:solidFill>
                  <a:srgbClr val="0070C0"/>
                </a:solidFill>
                <a:latin typeface="Times New Roman" panose="02020603050405020304" pitchFamily="18" charset="0"/>
              </a:rPr>
              <a:t>2. Ô orbital</a:t>
            </a:r>
          </a:p>
        </p:txBody>
      </p:sp>
      <p:sp>
        <p:nvSpPr>
          <p:cNvPr id="20" name="TextBox 20"/>
          <p:cNvSpPr txBox="1"/>
          <p:nvPr/>
        </p:nvSpPr>
        <p:spPr>
          <a:xfrm>
            <a:off x="2003223" y="3362812"/>
            <a:ext cx="1349425" cy="528991"/>
          </a:xfrm>
          <a:prstGeom prst="rect">
            <a:avLst/>
          </a:prstGeom>
        </p:spPr>
        <p:txBody>
          <a:bodyPr lIns="0" tIns="0" rIns="0" bIns="0" rtlCol="0" anchor="t">
            <a:spAutoFit/>
          </a:bodyPr>
          <a:lstStyle/>
          <a:p>
            <a:pPr algn="ctr">
              <a:lnSpc>
                <a:spcPts val="4480"/>
              </a:lnSpc>
            </a:pPr>
            <a:r>
              <a:rPr lang="en-US" sz="3200" b="1">
                <a:solidFill>
                  <a:srgbClr val="002060"/>
                </a:solidFill>
                <a:latin typeface="Times New Roman" panose="02020603050405020304" pitchFamily="18" charset="0"/>
              </a:rPr>
              <a:t>Đáp án</a:t>
            </a:r>
          </a:p>
        </p:txBody>
      </p:sp>
      <p:sp>
        <p:nvSpPr>
          <p:cNvPr id="22" name="TextBox 21">
            <a:extLst>
              <a:ext uri="{FF2B5EF4-FFF2-40B4-BE49-F238E27FC236}">
                <a16:creationId xmlns:a16="http://schemas.microsoft.com/office/drawing/2014/main" id="{5E04E03E-495D-E3B0-BEC0-E87220E6BD67}"/>
              </a:ext>
            </a:extLst>
          </p:cNvPr>
          <p:cNvSpPr txBox="1"/>
          <p:nvPr/>
        </p:nvSpPr>
        <p:spPr>
          <a:xfrm>
            <a:off x="1946958" y="4069639"/>
            <a:ext cx="13521642" cy="15696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b="1">
                <a:solidFill>
                  <a:srgbClr val="FF0000"/>
                </a:solidFill>
                <a:latin typeface="Times New Roman" panose="02020603050405020304" pitchFamily="18" charset="0"/>
              </a:rPr>
              <a:t>1. </a:t>
            </a:r>
            <a:r>
              <a:rPr lang="vi-VN" sz="3200" b="0" i="0">
                <a:effectLst/>
                <a:latin typeface="+mj-lt"/>
              </a:rPr>
              <a:t>Theo mô hình hiện đại, trong nguyên tử, electron chuyển động rất nhanh, không theo quỹ đạo xác định. Người ta có thể xác định được vùng không gian xung quanh hạt nhân mà ở đó xác suất có mặt electron là lớn nhất (khoảng 90%)</a:t>
            </a:r>
            <a:endParaRPr lang="vi-VN" sz="3200">
              <a:latin typeface="+mj-lt"/>
            </a:endParaRPr>
          </a:p>
        </p:txBody>
      </p:sp>
      <p:sp>
        <p:nvSpPr>
          <p:cNvPr id="23" name="TextBox 22">
            <a:extLst>
              <a:ext uri="{FF2B5EF4-FFF2-40B4-BE49-F238E27FC236}">
                <a16:creationId xmlns:a16="http://schemas.microsoft.com/office/drawing/2014/main" id="{E275DF8A-C8D2-33B2-E392-662773D37D1B}"/>
              </a:ext>
            </a:extLst>
          </p:cNvPr>
          <p:cNvSpPr txBox="1"/>
          <p:nvPr/>
        </p:nvSpPr>
        <p:spPr>
          <a:xfrm>
            <a:off x="1946958" y="5805956"/>
            <a:ext cx="1349425"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b="1">
                <a:solidFill>
                  <a:srgbClr val="FF0000"/>
                </a:solidFill>
                <a:latin typeface="Times New Roman" panose="02020603050405020304" pitchFamily="18" charset="0"/>
              </a:rPr>
              <a:t>2. </a:t>
            </a:r>
            <a:r>
              <a:rPr lang="vi-VN" sz="3200" b="1" i="0">
                <a:effectLst/>
                <a:latin typeface="+mj-lt"/>
              </a:rPr>
              <a:t>C</a:t>
            </a:r>
            <a:endParaRPr lang="vi-VN" sz="3200" b="1">
              <a:latin typeface="+mj-lt"/>
            </a:endParaRPr>
          </a:p>
        </p:txBody>
      </p:sp>
      <p:sp>
        <p:nvSpPr>
          <p:cNvPr id="24" name="TextBox 23">
            <a:extLst>
              <a:ext uri="{FF2B5EF4-FFF2-40B4-BE49-F238E27FC236}">
                <a16:creationId xmlns:a16="http://schemas.microsoft.com/office/drawing/2014/main" id="{6110B4DA-AC3D-DD91-DA82-BE7EA4254AE4}"/>
              </a:ext>
            </a:extLst>
          </p:cNvPr>
          <p:cNvSpPr txBox="1"/>
          <p:nvPr/>
        </p:nvSpPr>
        <p:spPr>
          <a:xfrm>
            <a:off x="1936605" y="6631764"/>
            <a:ext cx="12617595"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b="1">
                <a:solidFill>
                  <a:srgbClr val="FF0000"/>
                </a:solidFill>
                <a:latin typeface="Times New Roman" panose="02020603050405020304" pitchFamily="18" charset="0"/>
              </a:rPr>
              <a:t>3. </a:t>
            </a:r>
            <a:r>
              <a:rPr lang="vi-VN" sz="3200" b="0" i="0">
                <a:solidFill>
                  <a:schemeClr val="tx1"/>
                </a:solidFill>
                <a:effectLst/>
                <a:latin typeface="+mj-lt"/>
              </a:rPr>
              <a:t>- Orbital p gồm 3 orbital px, py, pz có dạng hình số 8 nổi.</a:t>
            </a:r>
          </a:p>
          <a:p>
            <a:pPr algn="l" latinLnBrk="0"/>
            <a:r>
              <a:rPr lang="vi-VN" sz="3200" b="0" i="0">
                <a:solidFill>
                  <a:schemeClr val="tx1"/>
                </a:solidFill>
                <a:effectLst/>
                <a:latin typeface="+mj-lt"/>
              </a:rPr>
              <a:t>- Mỗi orbital só sự định hướng khác nhau trong không gian, chẳng hạn như:</a:t>
            </a:r>
          </a:p>
          <a:p>
            <a:pPr algn="l" latinLnBrk="0"/>
            <a:r>
              <a:rPr lang="vi-VN" sz="3200" b="0" i="0">
                <a:solidFill>
                  <a:schemeClr val="tx1"/>
                </a:solidFill>
                <a:effectLst/>
                <a:latin typeface="+mj-lt"/>
              </a:rPr>
              <a:t>   + Orbital px định hướng theo trục x</a:t>
            </a:r>
          </a:p>
          <a:p>
            <a:pPr algn="l" latinLnBrk="0"/>
            <a:r>
              <a:rPr lang="vi-VN" sz="3200" b="0" i="0">
                <a:solidFill>
                  <a:schemeClr val="tx1"/>
                </a:solidFill>
                <a:effectLst/>
                <a:latin typeface="+mj-lt"/>
              </a:rPr>
              <a:t>   + Orbital py định hướng theo trục y</a:t>
            </a:r>
          </a:p>
          <a:p>
            <a:pPr algn="l" latinLnBrk="0"/>
            <a:r>
              <a:rPr lang="vi-VN" sz="3200" b="0" i="0">
                <a:solidFill>
                  <a:schemeClr val="tx1"/>
                </a:solidFill>
                <a:effectLst/>
                <a:latin typeface="+mj-lt"/>
              </a:rPr>
              <a:t>   + Orbital pz định hướng theo trục z</a:t>
            </a:r>
          </a:p>
        </p:txBody>
      </p:sp>
    </p:spTree>
    <p:extLst>
      <p:ext uri="{BB962C8B-B14F-4D97-AF65-F5344CB8AC3E}">
        <p14:creationId xmlns:p14="http://schemas.microsoft.com/office/powerpoint/2010/main" val="2563945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51927" y="406108"/>
            <a:ext cx="8168895" cy="1245183"/>
            <a:chOff x="0" y="0"/>
            <a:chExt cx="16598366" cy="2530086"/>
          </a:xfrm>
        </p:grpSpPr>
        <p:sp>
          <p:nvSpPr>
            <p:cNvPr id="3" name="Freeform 3"/>
            <p:cNvSpPr/>
            <p:nvPr/>
          </p:nvSpPr>
          <p:spPr>
            <a:xfrm>
              <a:off x="0" y="0"/>
              <a:ext cx="16598365" cy="2530086"/>
            </a:xfrm>
            <a:custGeom>
              <a:avLst/>
              <a:gdLst/>
              <a:ahLst/>
              <a:cxnLst/>
              <a:rect l="l" t="t" r="r" b="b"/>
              <a:pathLst>
                <a:path w="16598365" h="2530086">
                  <a:moveTo>
                    <a:pt x="0" y="0"/>
                  </a:moveTo>
                  <a:lnTo>
                    <a:pt x="16598365" y="0"/>
                  </a:lnTo>
                  <a:lnTo>
                    <a:pt x="16598365" y="2530086"/>
                  </a:lnTo>
                  <a:lnTo>
                    <a:pt x="0" y="2530086"/>
                  </a:lnTo>
                  <a:close/>
                </a:path>
              </a:pathLst>
            </a:custGeom>
            <a:solidFill>
              <a:srgbClr val="4C5C68"/>
            </a:solidFill>
          </p:spPr>
        </p:sp>
      </p:grpSp>
      <p:grpSp>
        <p:nvGrpSpPr>
          <p:cNvPr id="4" name="Group 4"/>
          <p:cNvGrpSpPr/>
          <p:nvPr/>
        </p:nvGrpSpPr>
        <p:grpSpPr>
          <a:xfrm>
            <a:off x="-2820829" y="406108"/>
            <a:ext cx="10499306" cy="1245183"/>
            <a:chOff x="0" y="0"/>
            <a:chExt cx="21333523" cy="2530086"/>
          </a:xfrm>
        </p:grpSpPr>
        <p:sp>
          <p:nvSpPr>
            <p:cNvPr id="5" name="Freeform 5"/>
            <p:cNvSpPr/>
            <p:nvPr/>
          </p:nvSpPr>
          <p:spPr>
            <a:xfrm>
              <a:off x="0" y="0"/>
              <a:ext cx="21333523" cy="2530086"/>
            </a:xfrm>
            <a:custGeom>
              <a:avLst/>
              <a:gdLst/>
              <a:ahLst/>
              <a:cxnLst/>
              <a:rect l="l" t="t" r="r" b="b"/>
              <a:pathLst>
                <a:path w="21333523" h="2530086">
                  <a:moveTo>
                    <a:pt x="0" y="0"/>
                  </a:moveTo>
                  <a:lnTo>
                    <a:pt x="21333523" y="0"/>
                  </a:lnTo>
                  <a:lnTo>
                    <a:pt x="21333523" y="2530086"/>
                  </a:lnTo>
                  <a:lnTo>
                    <a:pt x="0" y="2530086"/>
                  </a:lnTo>
                  <a:close/>
                </a:path>
              </a:pathLst>
            </a:custGeom>
            <a:solidFill>
              <a:srgbClr val="02E5AC"/>
            </a:solidFill>
          </p:spPr>
        </p:sp>
      </p:grpSp>
      <p:grpSp>
        <p:nvGrpSpPr>
          <p:cNvPr id="6" name="Group 6"/>
          <p:cNvGrpSpPr/>
          <p:nvPr/>
        </p:nvGrpSpPr>
        <p:grpSpPr>
          <a:xfrm>
            <a:off x="-598081" y="9258300"/>
            <a:ext cx="19484163" cy="1028700"/>
            <a:chOff x="0" y="0"/>
            <a:chExt cx="36250165" cy="1913890"/>
          </a:xfrm>
        </p:grpSpPr>
        <p:sp>
          <p:nvSpPr>
            <p:cNvPr id="7" name="Freeform 7"/>
            <p:cNvSpPr/>
            <p:nvPr/>
          </p:nvSpPr>
          <p:spPr>
            <a:xfrm>
              <a:off x="0" y="0"/>
              <a:ext cx="36250166" cy="1913890"/>
            </a:xfrm>
            <a:custGeom>
              <a:avLst/>
              <a:gdLst/>
              <a:ahLst/>
              <a:cxnLst/>
              <a:rect l="l" t="t" r="r" b="b"/>
              <a:pathLst>
                <a:path w="36250166" h="1913890">
                  <a:moveTo>
                    <a:pt x="0" y="0"/>
                  </a:moveTo>
                  <a:lnTo>
                    <a:pt x="36250166" y="0"/>
                  </a:lnTo>
                  <a:lnTo>
                    <a:pt x="36250166" y="1913890"/>
                  </a:lnTo>
                  <a:lnTo>
                    <a:pt x="0" y="1913890"/>
                  </a:lnTo>
                  <a:close/>
                </a:path>
              </a:pathLst>
            </a:custGeom>
            <a:solidFill>
              <a:srgbClr val="4C5C68"/>
            </a:solidFill>
          </p:spPr>
        </p:sp>
      </p:grpSp>
      <p:grpSp>
        <p:nvGrpSpPr>
          <p:cNvPr id="8" name="Group 8"/>
          <p:cNvGrpSpPr/>
          <p:nvPr/>
        </p:nvGrpSpPr>
        <p:grpSpPr>
          <a:xfrm>
            <a:off x="3646116" y="5343249"/>
            <a:ext cx="10995770" cy="3527567"/>
            <a:chOff x="0" y="0"/>
            <a:chExt cx="14661026" cy="4703423"/>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6475" y="132843"/>
              <a:ext cx="4314105" cy="4314105"/>
            </a:xfrm>
            <a:prstGeom prst="rect">
              <a:avLst/>
            </a:prstGeom>
          </p:spPr>
        </p:pic>
        <p:grpSp>
          <p:nvGrpSpPr>
            <p:cNvPr id="10" name="Group 10"/>
            <p:cNvGrpSpPr/>
            <p:nvPr/>
          </p:nvGrpSpPr>
          <p:grpSpPr>
            <a:xfrm>
              <a:off x="3168557" y="1155538"/>
              <a:ext cx="512950" cy="51295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nvGrpSpPr>
            <p:cNvPr id="12" name="Group 12"/>
            <p:cNvGrpSpPr/>
            <p:nvPr/>
          </p:nvGrpSpPr>
          <p:grpSpPr>
            <a:xfrm>
              <a:off x="0" y="2348323"/>
              <a:ext cx="512950" cy="51295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nvGrpSpPr>
            <p:cNvPr id="14" name="Group 14"/>
            <p:cNvGrpSpPr/>
            <p:nvPr/>
          </p:nvGrpSpPr>
          <p:grpSpPr>
            <a:xfrm>
              <a:off x="4314105" y="2091848"/>
              <a:ext cx="512950" cy="51295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nvGrpSpPr>
            <p:cNvPr id="16" name="Group 16"/>
            <p:cNvGrpSpPr/>
            <p:nvPr/>
          </p:nvGrpSpPr>
          <p:grpSpPr>
            <a:xfrm>
              <a:off x="2413527" y="4190473"/>
              <a:ext cx="512950" cy="51295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nvGrpSpPr>
            <p:cNvPr id="18" name="Group 18"/>
            <p:cNvGrpSpPr/>
            <p:nvPr/>
          </p:nvGrpSpPr>
          <p:grpSpPr>
            <a:xfrm>
              <a:off x="1585674" y="0"/>
              <a:ext cx="512950" cy="51295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1927" y="918295"/>
              <a:ext cx="2743200" cy="2743200"/>
            </a:xfrm>
            <a:prstGeom prst="rect">
              <a:avLst/>
            </a:prstGeom>
          </p:spPr>
        </p:pic>
        <p:grpSp>
          <p:nvGrpSpPr>
            <p:cNvPr id="21" name="Group 21"/>
            <p:cNvGrpSpPr/>
            <p:nvPr/>
          </p:nvGrpSpPr>
          <p:grpSpPr>
            <a:xfrm>
              <a:off x="2098624" y="1974992"/>
              <a:ext cx="629806" cy="629806"/>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1616"/>
              </a:solidFill>
            </p:spPr>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13154" y="1709884"/>
              <a:ext cx="2556272" cy="648654"/>
            </a:xfrm>
            <a:prstGeom prst="rect">
              <a:avLst/>
            </a:prstGeom>
          </p:spPr>
        </p:pic>
        <p:sp>
          <p:nvSpPr>
            <p:cNvPr id="24" name="TextBox 24"/>
            <p:cNvSpPr txBox="1"/>
            <p:nvPr/>
          </p:nvSpPr>
          <p:spPr>
            <a:xfrm>
              <a:off x="7421827" y="1758197"/>
              <a:ext cx="7239199" cy="705321"/>
            </a:xfrm>
            <a:prstGeom prst="rect">
              <a:avLst/>
            </a:prstGeom>
          </p:spPr>
          <p:txBody>
            <a:bodyPr lIns="0" tIns="0" rIns="0" bIns="0" rtlCol="0" anchor="t">
              <a:spAutoFit/>
            </a:bodyPr>
            <a:lstStyle/>
            <a:p>
              <a:pPr algn="ctr">
                <a:lnSpc>
                  <a:spcPts val="4480"/>
                </a:lnSpc>
              </a:pPr>
              <a:r>
                <a:rPr lang="en-US" sz="3200">
                  <a:solidFill>
                    <a:srgbClr val="000000"/>
                  </a:solidFill>
                  <a:latin typeface="Times New Roman" panose="02020603050405020304" pitchFamily="18" charset="0"/>
                </a:rPr>
                <a:t>Electron năng lượng cao </a:t>
              </a:r>
            </a:p>
          </p:txBody>
        </p:sp>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44114">
              <a:off x="3548919" y="462623"/>
              <a:ext cx="2556272" cy="648654"/>
            </a:xfrm>
            <a:prstGeom prst="rect">
              <a:avLst/>
            </a:prstGeom>
          </p:spPr>
        </p:pic>
        <p:sp>
          <p:nvSpPr>
            <p:cNvPr id="26" name="TextBox 26"/>
            <p:cNvSpPr txBox="1"/>
            <p:nvPr/>
          </p:nvSpPr>
          <p:spPr>
            <a:xfrm>
              <a:off x="6170436" y="6349"/>
              <a:ext cx="7509868" cy="705321"/>
            </a:xfrm>
            <a:prstGeom prst="rect">
              <a:avLst/>
            </a:prstGeom>
          </p:spPr>
          <p:txBody>
            <a:bodyPr lIns="0" tIns="0" rIns="0" bIns="0" rtlCol="0" anchor="t">
              <a:spAutoFit/>
            </a:bodyPr>
            <a:lstStyle/>
            <a:p>
              <a:pPr algn="ctr">
                <a:lnSpc>
                  <a:spcPts val="4480"/>
                </a:lnSpc>
              </a:pPr>
              <a:r>
                <a:rPr lang="en-US" sz="3200">
                  <a:solidFill>
                    <a:srgbClr val="000000"/>
                  </a:solidFill>
                  <a:latin typeface="Times New Roman" panose="02020603050405020304" pitchFamily="18" charset="0"/>
                </a:rPr>
                <a:t>Electron năng lượng thấp </a:t>
              </a:r>
            </a:p>
          </p:txBody>
        </p:sp>
        <p:grpSp>
          <p:nvGrpSpPr>
            <p:cNvPr id="27" name="Group 27"/>
            <p:cNvGrpSpPr/>
            <p:nvPr/>
          </p:nvGrpSpPr>
          <p:grpSpPr>
            <a:xfrm>
              <a:off x="1584016" y="3237323"/>
              <a:ext cx="512950" cy="512950"/>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sp>
        <p:nvSpPr>
          <p:cNvPr id="29" name="TextBox 29"/>
          <p:cNvSpPr txBox="1"/>
          <p:nvPr/>
        </p:nvSpPr>
        <p:spPr>
          <a:xfrm>
            <a:off x="872119" y="691967"/>
            <a:ext cx="7110884"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 LỚP VÀ PHÂN LỚP ELECTRON</a:t>
            </a:r>
          </a:p>
        </p:txBody>
      </p:sp>
      <p:sp>
        <p:nvSpPr>
          <p:cNvPr id="30" name="TextBox 30"/>
          <p:cNvSpPr txBox="1"/>
          <p:nvPr/>
        </p:nvSpPr>
        <p:spPr>
          <a:xfrm>
            <a:off x="12331004" y="731203"/>
            <a:ext cx="3014216" cy="537845"/>
          </a:xfrm>
          <a:prstGeom prst="rect">
            <a:avLst/>
          </a:prstGeom>
        </p:spPr>
        <p:txBody>
          <a:bodyPr lIns="0" tIns="0" rIns="0" bIns="0" rtlCol="0" anchor="t">
            <a:spAutoFit/>
          </a:bodyPr>
          <a:lstStyle/>
          <a:p>
            <a:pPr algn="just">
              <a:lnSpc>
                <a:spcPts val="4480"/>
              </a:lnSpc>
            </a:pPr>
            <a:r>
              <a:rPr lang="en-US" sz="3200" b="1">
                <a:solidFill>
                  <a:srgbClr val="FFFFFF"/>
                </a:solidFill>
                <a:latin typeface="Times New Roman" panose="02020603050405020304" pitchFamily="18" charset="0"/>
              </a:rPr>
              <a:t>1. Lớp electron</a:t>
            </a:r>
          </a:p>
        </p:txBody>
      </p:sp>
      <p:sp>
        <p:nvSpPr>
          <p:cNvPr id="31" name="TextBox 31"/>
          <p:cNvSpPr txBox="1"/>
          <p:nvPr/>
        </p:nvSpPr>
        <p:spPr>
          <a:xfrm>
            <a:off x="2057400" y="1890155"/>
            <a:ext cx="15201900" cy="1127553"/>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Trong nguyên tử, các electron sắp xếp thành từng lớp và phân lớp theo năng lượng từ thấp đến cao</a:t>
            </a:r>
          </a:p>
        </p:txBody>
      </p:sp>
      <p:sp>
        <p:nvSpPr>
          <p:cNvPr id="32" name="TextBox 32"/>
          <p:cNvSpPr txBox="1"/>
          <p:nvPr/>
        </p:nvSpPr>
        <p:spPr>
          <a:xfrm>
            <a:off x="2057400" y="3463496"/>
            <a:ext cx="15201900" cy="1127553"/>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Những electron ở lớp gần hạt nhân bị hút mạnh hơn về phía hạt nhân, vì thế có năng lượng thấp hơn so với những electron ở lớp xa hạt nhân</a:t>
            </a:r>
          </a:p>
        </p:txBody>
      </p:sp>
      <p:grpSp>
        <p:nvGrpSpPr>
          <p:cNvPr id="33" name="Group 33"/>
          <p:cNvGrpSpPr>
            <a:grpSpLocks noChangeAspect="1"/>
          </p:cNvGrpSpPr>
          <p:nvPr/>
        </p:nvGrpSpPr>
        <p:grpSpPr>
          <a:xfrm rot="5400000">
            <a:off x="959002" y="2017003"/>
            <a:ext cx="1040263" cy="900868"/>
            <a:chOff x="0" y="0"/>
            <a:chExt cx="6350000" cy="5499100"/>
          </a:xfrm>
        </p:grpSpPr>
        <p:sp>
          <p:nvSpPr>
            <p:cNvPr id="34" name="Freeform 3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81D25"/>
            </a:solidFill>
          </p:spPr>
        </p:sp>
      </p:grpSp>
      <p:grpSp>
        <p:nvGrpSpPr>
          <p:cNvPr id="35" name="Group 35"/>
          <p:cNvGrpSpPr>
            <a:grpSpLocks noChangeAspect="1"/>
          </p:cNvGrpSpPr>
          <p:nvPr/>
        </p:nvGrpSpPr>
        <p:grpSpPr>
          <a:xfrm rot="5400000">
            <a:off x="959002" y="3592751"/>
            <a:ext cx="1040263" cy="900868"/>
            <a:chOff x="0" y="0"/>
            <a:chExt cx="6350000" cy="5499100"/>
          </a:xfrm>
        </p:grpSpPr>
        <p:sp>
          <p:nvSpPr>
            <p:cNvPr id="36" name="Freeform 3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81D25"/>
            </a:solid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51927" y="406108"/>
            <a:ext cx="8168895" cy="1245183"/>
            <a:chOff x="0" y="0"/>
            <a:chExt cx="16598366" cy="2530086"/>
          </a:xfrm>
        </p:grpSpPr>
        <p:sp>
          <p:nvSpPr>
            <p:cNvPr id="3" name="Freeform 3"/>
            <p:cNvSpPr/>
            <p:nvPr/>
          </p:nvSpPr>
          <p:spPr>
            <a:xfrm>
              <a:off x="0" y="0"/>
              <a:ext cx="16598365" cy="2530086"/>
            </a:xfrm>
            <a:custGeom>
              <a:avLst/>
              <a:gdLst/>
              <a:ahLst/>
              <a:cxnLst/>
              <a:rect l="l" t="t" r="r" b="b"/>
              <a:pathLst>
                <a:path w="16598365" h="2530086">
                  <a:moveTo>
                    <a:pt x="0" y="0"/>
                  </a:moveTo>
                  <a:lnTo>
                    <a:pt x="16598365" y="0"/>
                  </a:lnTo>
                  <a:lnTo>
                    <a:pt x="16598365" y="2530086"/>
                  </a:lnTo>
                  <a:lnTo>
                    <a:pt x="0" y="2530086"/>
                  </a:lnTo>
                  <a:close/>
                </a:path>
              </a:pathLst>
            </a:custGeom>
            <a:solidFill>
              <a:srgbClr val="4C5C68"/>
            </a:solidFill>
          </p:spPr>
        </p:sp>
      </p:grpSp>
      <p:grpSp>
        <p:nvGrpSpPr>
          <p:cNvPr id="4" name="Group 4"/>
          <p:cNvGrpSpPr/>
          <p:nvPr/>
        </p:nvGrpSpPr>
        <p:grpSpPr>
          <a:xfrm>
            <a:off x="-2820829" y="406108"/>
            <a:ext cx="10499306" cy="1245183"/>
            <a:chOff x="0" y="0"/>
            <a:chExt cx="21333523" cy="2530086"/>
          </a:xfrm>
        </p:grpSpPr>
        <p:sp>
          <p:nvSpPr>
            <p:cNvPr id="5" name="Freeform 5"/>
            <p:cNvSpPr/>
            <p:nvPr/>
          </p:nvSpPr>
          <p:spPr>
            <a:xfrm>
              <a:off x="0" y="0"/>
              <a:ext cx="21333523" cy="2530086"/>
            </a:xfrm>
            <a:custGeom>
              <a:avLst/>
              <a:gdLst/>
              <a:ahLst/>
              <a:cxnLst/>
              <a:rect l="l" t="t" r="r" b="b"/>
              <a:pathLst>
                <a:path w="21333523" h="2530086">
                  <a:moveTo>
                    <a:pt x="0" y="0"/>
                  </a:moveTo>
                  <a:lnTo>
                    <a:pt x="21333523" y="0"/>
                  </a:lnTo>
                  <a:lnTo>
                    <a:pt x="21333523" y="2530086"/>
                  </a:lnTo>
                  <a:lnTo>
                    <a:pt x="0" y="2530086"/>
                  </a:lnTo>
                  <a:close/>
                </a:path>
              </a:pathLst>
            </a:custGeom>
            <a:solidFill>
              <a:srgbClr val="02E5AC"/>
            </a:solidFill>
          </p:spPr>
        </p:sp>
      </p:grpSp>
      <p:grpSp>
        <p:nvGrpSpPr>
          <p:cNvPr id="6" name="Group 6"/>
          <p:cNvGrpSpPr/>
          <p:nvPr/>
        </p:nvGrpSpPr>
        <p:grpSpPr>
          <a:xfrm>
            <a:off x="-598081" y="9258300"/>
            <a:ext cx="19484163" cy="1028700"/>
            <a:chOff x="0" y="0"/>
            <a:chExt cx="36250165" cy="1913890"/>
          </a:xfrm>
        </p:grpSpPr>
        <p:sp>
          <p:nvSpPr>
            <p:cNvPr id="7" name="Freeform 7"/>
            <p:cNvSpPr/>
            <p:nvPr/>
          </p:nvSpPr>
          <p:spPr>
            <a:xfrm>
              <a:off x="0" y="0"/>
              <a:ext cx="36250166" cy="1913890"/>
            </a:xfrm>
            <a:custGeom>
              <a:avLst/>
              <a:gdLst/>
              <a:ahLst/>
              <a:cxnLst/>
              <a:rect l="l" t="t" r="r" b="b"/>
              <a:pathLst>
                <a:path w="36250166" h="1913890">
                  <a:moveTo>
                    <a:pt x="0" y="0"/>
                  </a:moveTo>
                  <a:lnTo>
                    <a:pt x="36250166" y="0"/>
                  </a:lnTo>
                  <a:lnTo>
                    <a:pt x="36250166" y="1913890"/>
                  </a:lnTo>
                  <a:lnTo>
                    <a:pt x="0" y="1913890"/>
                  </a:lnTo>
                  <a:close/>
                </a:path>
              </a:pathLst>
            </a:custGeom>
            <a:solidFill>
              <a:srgbClr val="4C5C68"/>
            </a:solidFill>
          </p:spPr>
        </p:sp>
      </p:grpSp>
      <p:grpSp>
        <p:nvGrpSpPr>
          <p:cNvPr id="30" name="Group 30"/>
          <p:cNvGrpSpPr>
            <a:grpSpLocks noChangeAspect="1"/>
          </p:cNvGrpSpPr>
          <p:nvPr/>
        </p:nvGrpSpPr>
        <p:grpSpPr>
          <a:xfrm rot="5400000">
            <a:off x="959002" y="2014596"/>
            <a:ext cx="1040263" cy="900868"/>
            <a:chOff x="0" y="0"/>
            <a:chExt cx="6350000" cy="5499100"/>
          </a:xfrm>
        </p:grpSpPr>
        <p:sp>
          <p:nvSpPr>
            <p:cNvPr id="31"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81D25"/>
            </a:solidFill>
          </p:spPr>
        </p:sp>
      </p:grpSp>
      <p:sp>
        <p:nvSpPr>
          <p:cNvPr id="34" name="TextBox 34"/>
          <p:cNvSpPr txBox="1"/>
          <p:nvPr/>
        </p:nvSpPr>
        <p:spPr>
          <a:xfrm>
            <a:off x="2202518" y="2167532"/>
            <a:ext cx="13633857" cy="537845"/>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Times New Roman" panose="02020603050405020304" pitchFamily="18" charset="0"/>
              </a:rPr>
              <a:t>Các electron thuộc cùng một lớp có mức năng lượng gần bằng nhau</a:t>
            </a:r>
          </a:p>
        </p:txBody>
      </p:sp>
      <p:grpSp>
        <p:nvGrpSpPr>
          <p:cNvPr id="38" name="Group 37"/>
          <p:cNvGrpSpPr/>
          <p:nvPr/>
        </p:nvGrpSpPr>
        <p:grpSpPr>
          <a:xfrm>
            <a:off x="1407909" y="3429978"/>
            <a:ext cx="14982792" cy="4804142"/>
            <a:chOff x="1407909" y="3429978"/>
            <a:chExt cx="14982792" cy="4804142"/>
          </a:xfrm>
        </p:grpSpPr>
        <p:grpSp>
          <p:nvGrpSpPr>
            <p:cNvPr id="8" name="Group 8"/>
            <p:cNvGrpSpPr/>
            <p:nvPr/>
          </p:nvGrpSpPr>
          <p:grpSpPr>
            <a:xfrm>
              <a:off x="1407909" y="3429978"/>
              <a:ext cx="13937310" cy="4804142"/>
              <a:chOff x="0" y="99225"/>
              <a:chExt cx="18583080" cy="6405523"/>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38517" flipV="1">
                <a:off x="4124925" y="2101124"/>
                <a:ext cx="2737498" cy="694640"/>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44114">
                <a:off x="2051212" y="495421"/>
                <a:ext cx="2737498" cy="694640"/>
              </a:xfrm>
              <a:prstGeom prst="rect">
                <a:avLst/>
              </a:prstGeom>
            </p:spPr>
          </p:pic>
          <p:sp>
            <p:nvSpPr>
              <p:cNvPr id="11" name="TextBox 11"/>
              <p:cNvSpPr txBox="1"/>
              <p:nvPr/>
            </p:nvSpPr>
            <p:spPr>
              <a:xfrm>
                <a:off x="5169268" y="99225"/>
                <a:ext cx="13413812" cy="752856"/>
              </a:xfrm>
              <a:prstGeom prst="rect">
                <a:avLst/>
              </a:prstGeom>
            </p:spPr>
            <p:txBody>
              <a:bodyPr lIns="0" tIns="0" rIns="0" bIns="0" rtlCol="0" anchor="t">
                <a:spAutoFit/>
              </a:bodyPr>
              <a:lstStyle/>
              <a:p>
                <a:pPr algn="just">
                  <a:lnSpc>
                    <a:spcPts val="4797"/>
                  </a:lnSpc>
                </a:pPr>
                <a:r>
                  <a:rPr lang="en-US" sz="3426">
                    <a:solidFill>
                      <a:srgbClr val="000000"/>
                    </a:solidFill>
                    <a:latin typeface="Times New Roman" panose="02020603050405020304" pitchFamily="18" charset="0"/>
                  </a:rPr>
                  <a:t>Hai electron có mức năng lượng gần bằng nhau</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4658" y="1610137"/>
                <a:ext cx="4619953" cy="4619953"/>
              </a:xfrm>
              <a:prstGeom prst="rect">
                <a:avLst/>
              </a:prstGeom>
            </p:spPr>
          </p:pic>
          <p:grpSp>
            <p:nvGrpSpPr>
              <p:cNvPr id="13" name="Group 13"/>
              <p:cNvGrpSpPr/>
              <p:nvPr/>
            </p:nvGrpSpPr>
            <p:grpSpPr>
              <a:xfrm>
                <a:off x="3393192" y="2705335"/>
                <a:ext cx="549316" cy="549316"/>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nvGrpSpPr>
              <p:cNvPr id="15" name="Group 15"/>
              <p:cNvGrpSpPr/>
              <p:nvPr/>
            </p:nvGrpSpPr>
            <p:grpSpPr>
              <a:xfrm>
                <a:off x="0" y="3982683"/>
                <a:ext cx="549316" cy="549316"/>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nvGrpSpPr>
              <p:cNvPr id="17" name="Group 17"/>
              <p:cNvGrpSpPr/>
              <p:nvPr/>
            </p:nvGrpSpPr>
            <p:grpSpPr>
              <a:xfrm>
                <a:off x="4619953" y="3708026"/>
                <a:ext cx="549316" cy="549316"/>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nvGrpSpPr>
              <p:cNvPr id="19" name="Group 19"/>
              <p:cNvGrpSpPr/>
              <p:nvPr/>
            </p:nvGrpSpPr>
            <p:grpSpPr>
              <a:xfrm>
                <a:off x="2584634" y="5955432"/>
                <a:ext cx="549316" cy="549316"/>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nvGrpSpPr>
              <p:cNvPr id="21" name="Group 21"/>
              <p:cNvGrpSpPr/>
              <p:nvPr/>
            </p:nvGrpSpPr>
            <p:grpSpPr>
              <a:xfrm>
                <a:off x="1698090" y="1467876"/>
                <a:ext cx="549316" cy="549316"/>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5795" y="2451274"/>
                <a:ext cx="2937679" cy="2937679"/>
              </a:xfrm>
              <a:prstGeom prst="rect">
                <a:avLst/>
              </a:prstGeom>
            </p:spPr>
          </p:pic>
          <p:grpSp>
            <p:nvGrpSpPr>
              <p:cNvPr id="24" name="Group 24"/>
              <p:cNvGrpSpPr/>
              <p:nvPr/>
            </p:nvGrpSpPr>
            <p:grpSpPr>
              <a:xfrm>
                <a:off x="2247406" y="3582885"/>
                <a:ext cx="674456" cy="674456"/>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1616"/>
                </a:solidFill>
              </p:spPr>
            </p:sp>
          </p:grpSp>
          <p:grpSp>
            <p:nvGrpSpPr>
              <p:cNvPr id="26" name="Group 26"/>
              <p:cNvGrpSpPr/>
              <p:nvPr/>
            </p:nvGrpSpPr>
            <p:grpSpPr>
              <a:xfrm>
                <a:off x="1696315" y="4934708"/>
                <a:ext cx="549316" cy="549316"/>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E4083"/>
                </a:solidFill>
              </p:spPr>
            </p:sp>
          </p:grpSp>
        </p:grpSp>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34890">
              <a:off x="4412796" y="5537131"/>
              <a:ext cx="2761354" cy="700694"/>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3238342" y="7026002"/>
              <a:ext cx="3191774" cy="809913"/>
            </a:xfrm>
            <a:prstGeom prst="rect">
              <a:avLst/>
            </a:prstGeom>
          </p:spPr>
        </p:pic>
        <p:sp>
          <p:nvSpPr>
            <p:cNvPr id="35" name="TextBox 35"/>
            <p:cNvSpPr txBox="1"/>
            <p:nvPr/>
          </p:nvSpPr>
          <p:spPr>
            <a:xfrm>
              <a:off x="6647072" y="6698088"/>
              <a:ext cx="9743629" cy="561757"/>
            </a:xfrm>
            <a:prstGeom prst="rect">
              <a:avLst/>
            </a:prstGeom>
          </p:spPr>
          <p:txBody>
            <a:bodyPr lIns="0" tIns="0" rIns="0" bIns="0" rtlCol="0" anchor="t">
              <a:spAutoFit/>
            </a:bodyPr>
            <a:lstStyle/>
            <a:p>
              <a:pPr algn="ctr">
                <a:lnSpc>
                  <a:spcPts val="4801"/>
                </a:lnSpc>
                <a:spcBef>
                  <a:spcPct val="0"/>
                </a:spcBef>
              </a:pPr>
              <a:r>
                <a:rPr lang="en-US" sz="3429">
                  <a:solidFill>
                    <a:srgbClr val="000000"/>
                  </a:solidFill>
                  <a:latin typeface="Times New Roman" panose="02020603050405020304" pitchFamily="18" charset="0"/>
                </a:rPr>
                <a:t>Hai electron có mức năng lượng gần bằng nhau</a:t>
              </a:r>
            </a:p>
          </p:txBody>
        </p:sp>
      </p:grpSp>
      <p:sp>
        <p:nvSpPr>
          <p:cNvPr id="36" name="TextBox 29"/>
          <p:cNvSpPr txBox="1"/>
          <p:nvPr/>
        </p:nvSpPr>
        <p:spPr>
          <a:xfrm>
            <a:off x="872119" y="691967"/>
            <a:ext cx="7110884"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 LỚP VÀ PHÂN LỚP ELECTRON</a:t>
            </a:r>
          </a:p>
        </p:txBody>
      </p:sp>
      <p:sp>
        <p:nvSpPr>
          <p:cNvPr id="37" name="TextBox 30"/>
          <p:cNvSpPr txBox="1"/>
          <p:nvPr/>
        </p:nvSpPr>
        <p:spPr>
          <a:xfrm>
            <a:off x="12331004" y="731203"/>
            <a:ext cx="3014216" cy="537845"/>
          </a:xfrm>
          <a:prstGeom prst="rect">
            <a:avLst/>
          </a:prstGeom>
        </p:spPr>
        <p:txBody>
          <a:bodyPr lIns="0" tIns="0" rIns="0" bIns="0" rtlCol="0" anchor="t">
            <a:spAutoFit/>
          </a:bodyPr>
          <a:lstStyle/>
          <a:p>
            <a:pPr algn="just">
              <a:lnSpc>
                <a:spcPts val="4480"/>
              </a:lnSpc>
            </a:pPr>
            <a:r>
              <a:rPr lang="en-US" sz="3200" b="1">
                <a:solidFill>
                  <a:srgbClr val="FFFFFF"/>
                </a:solidFill>
                <a:latin typeface="Times New Roman" panose="02020603050405020304" pitchFamily="18" charset="0"/>
              </a:rPr>
              <a:t>1. Lớp electron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51927" y="406108"/>
            <a:ext cx="8168895" cy="1245183"/>
            <a:chOff x="0" y="0"/>
            <a:chExt cx="16598366" cy="2530086"/>
          </a:xfrm>
        </p:grpSpPr>
        <p:sp>
          <p:nvSpPr>
            <p:cNvPr id="3" name="Freeform 3"/>
            <p:cNvSpPr/>
            <p:nvPr/>
          </p:nvSpPr>
          <p:spPr>
            <a:xfrm>
              <a:off x="0" y="0"/>
              <a:ext cx="16598365" cy="2530086"/>
            </a:xfrm>
            <a:custGeom>
              <a:avLst/>
              <a:gdLst/>
              <a:ahLst/>
              <a:cxnLst/>
              <a:rect l="l" t="t" r="r" b="b"/>
              <a:pathLst>
                <a:path w="16598365" h="2530086">
                  <a:moveTo>
                    <a:pt x="0" y="0"/>
                  </a:moveTo>
                  <a:lnTo>
                    <a:pt x="16598365" y="0"/>
                  </a:lnTo>
                  <a:lnTo>
                    <a:pt x="16598365" y="2530086"/>
                  </a:lnTo>
                  <a:lnTo>
                    <a:pt x="0" y="2530086"/>
                  </a:lnTo>
                  <a:close/>
                </a:path>
              </a:pathLst>
            </a:custGeom>
            <a:solidFill>
              <a:srgbClr val="4C5C68"/>
            </a:solidFill>
          </p:spPr>
        </p:sp>
      </p:grpSp>
      <p:grpSp>
        <p:nvGrpSpPr>
          <p:cNvPr id="4" name="Group 4"/>
          <p:cNvGrpSpPr/>
          <p:nvPr/>
        </p:nvGrpSpPr>
        <p:grpSpPr>
          <a:xfrm>
            <a:off x="-2820829" y="406108"/>
            <a:ext cx="10499306" cy="1245183"/>
            <a:chOff x="0" y="0"/>
            <a:chExt cx="21333523" cy="2530086"/>
          </a:xfrm>
        </p:grpSpPr>
        <p:sp>
          <p:nvSpPr>
            <p:cNvPr id="5" name="Freeform 5"/>
            <p:cNvSpPr/>
            <p:nvPr/>
          </p:nvSpPr>
          <p:spPr>
            <a:xfrm>
              <a:off x="0" y="0"/>
              <a:ext cx="21333523" cy="2530086"/>
            </a:xfrm>
            <a:custGeom>
              <a:avLst/>
              <a:gdLst/>
              <a:ahLst/>
              <a:cxnLst/>
              <a:rect l="l" t="t" r="r" b="b"/>
              <a:pathLst>
                <a:path w="21333523" h="2530086">
                  <a:moveTo>
                    <a:pt x="0" y="0"/>
                  </a:moveTo>
                  <a:lnTo>
                    <a:pt x="21333523" y="0"/>
                  </a:lnTo>
                  <a:lnTo>
                    <a:pt x="21333523" y="2530086"/>
                  </a:lnTo>
                  <a:lnTo>
                    <a:pt x="0" y="2530086"/>
                  </a:lnTo>
                  <a:close/>
                </a:path>
              </a:pathLst>
            </a:custGeom>
            <a:solidFill>
              <a:srgbClr val="02E5AC"/>
            </a:solidFill>
          </p:spPr>
        </p:sp>
      </p:grpSp>
      <p:grpSp>
        <p:nvGrpSpPr>
          <p:cNvPr id="6" name="Group 6"/>
          <p:cNvGrpSpPr/>
          <p:nvPr/>
        </p:nvGrpSpPr>
        <p:grpSpPr>
          <a:xfrm>
            <a:off x="-598081" y="9258300"/>
            <a:ext cx="19484163" cy="1028700"/>
            <a:chOff x="0" y="0"/>
            <a:chExt cx="36250165" cy="1913890"/>
          </a:xfrm>
        </p:grpSpPr>
        <p:sp>
          <p:nvSpPr>
            <p:cNvPr id="7" name="Freeform 7"/>
            <p:cNvSpPr/>
            <p:nvPr/>
          </p:nvSpPr>
          <p:spPr>
            <a:xfrm>
              <a:off x="0" y="0"/>
              <a:ext cx="36250166" cy="1913890"/>
            </a:xfrm>
            <a:custGeom>
              <a:avLst/>
              <a:gdLst/>
              <a:ahLst/>
              <a:cxnLst/>
              <a:rect l="l" t="t" r="r" b="b"/>
              <a:pathLst>
                <a:path w="36250166" h="1913890">
                  <a:moveTo>
                    <a:pt x="0" y="0"/>
                  </a:moveTo>
                  <a:lnTo>
                    <a:pt x="36250166" y="0"/>
                  </a:lnTo>
                  <a:lnTo>
                    <a:pt x="36250166" y="1913890"/>
                  </a:lnTo>
                  <a:lnTo>
                    <a:pt x="0" y="1913890"/>
                  </a:lnTo>
                  <a:close/>
                </a:path>
              </a:pathLst>
            </a:custGeom>
            <a:solidFill>
              <a:srgbClr val="4C5C68"/>
            </a:solidFill>
          </p:spPr>
        </p:sp>
      </p:grpSp>
      <p:sp>
        <p:nvSpPr>
          <p:cNvPr id="10" name="TextBox 10"/>
          <p:cNvSpPr txBox="1"/>
          <p:nvPr/>
        </p:nvSpPr>
        <p:spPr>
          <a:xfrm>
            <a:off x="2071577" y="1947556"/>
            <a:ext cx="14921023" cy="1130309"/>
          </a:xfrm>
          <a:prstGeom prst="rect">
            <a:avLst/>
          </a:prstGeom>
        </p:spPr>
        <p:txBody>
          <a:bodyPr wrap="square"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Người ta thường đánh số thứ tự lớp từ trong ra ngoài và được biểu thị bằng các số n = 1, 2, 3, …, 7 với tên gọi là các chữ cái in hoa như sau:</a:t>
            </a:r>
          </a:p>
        </p:txBody>
      </p:sp>
      <p:sp>
        <p:nvSpPr>
          <p:cNvPr id="12" name="TextBox 29"/>
          <p:cNvSpPr txBox="1"/>
          <p:nvPr/>
        </p:nvSpPr>
        <p:spPr>
          <a:xfrm>
            <a:off x="872119" y="691967"/>
            <a:ext cx="7110884"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 LỚP VÀ PHÂN LỚP ELECTRON</a:t>
            </a:r>
          </a:p>
        </p:txBody>
      </p:sp>
      <p:sp>
        <p:nvSpPr>
          <p:cNvPr id="13" name="TextBox 30"/>
          <p:cNvSpPr txBox="1"/>
          <p:nvPr/>
        </p:nvSpPr>
        <p:spPr>
          <a:xfrm>
            <a:off x="12331004" y="731203"/>
            <a:ext cx="3014216" cy="537845"/>
          </a:xfrm>
          <a:prstGeom prst="rect">
            <a:avLst/>
          </a:prstGeom>
        </p:spPr>
        <p:txBody>
          <a:bodyPr lIns="0" tIns="0" rIns="0" bIns="0" rtlCol="0" anchor="t">
            <a:spAutoFit/>
          </a:bodyPr>
          <a:lstStyle/>
          <a:p>
            <a:pPr algn="just">
              <a:lnSpc>
                <a:spcPts val="4480"/>
              </a:lnSpc>
            </a:pPr>
            <a:r>
              <a:rPr lang="en-US" sz="3200" b="1">
                <a:solidFill>
                  <a:srgbClr val="FFFFFF"/>
                </a:solidFill>
                <a:latin typeface="Times New Roman" panose="02020603050405020304" pitchFamily="18" charset="0"/>
              </a:rPr>
              <a:t>1. Lớp electron</a:t>
            </a:r>
          </a:p>
        </p:txBody>
      </p:sp>
      <p:graphicFrame>
        <p:nvGraphicFramePr>
          <p:cNvPr id="14" name="Table 13"/>
          <p:cNvGraphicFramePr>
            <a:graphicFrameLocks noGrp="1"/>
          </p:cNvGraphicFramePr>
          <p:nvPr>
            <p:extLst>
              <p:ext uri="{D42A27DB-BD31-4B8C-83A1-F6EECF244321}">
                <p14:modId xmlns:p14="http://schemas.microsoft.com/office/powerpoint/2010/main" val="3516691687"/>
              </p:ext>
            </p:extLst>
          </p:nvPr>
        </p:nvGraphicFramePr>
        <p:xfrm>
          <a:off x="2071577" y="3467100"/>
          <a:ext cx="12357418" cy="1158240"/>
        </p:xfrm>
        <a:graphic>
          <a:graphicData uri="http://schemas.openxmlformats.org/drawingml/2006/table">
            <a:tbl>
              <a:tblPr firstRow="1" bandRow="1">
                <a:tableStyleId>{616DA210-FB5B-4158-B5E0-FEB733F419BA}</a:tableStyleId>
              </a:tblPr>
              <a:tblGrid>
                <a:gridCol w="1689418">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gridCol w="1524000">
                  <a:extLst>
                    <a:ext uri="{9D8B030D-6E8A-4147-A177-3AD203B41FA5}">
                      <a16:colId xmlns:a16="http://schemas.microsoft.com/office/drawing/2014/main" val="20006"/>
                    </a:ext>
                  </a:extLst>
                </a:gridCol>
                <a:gridCol w="1524000">
                  <a:extLst>
                    <a:ext uri="{9D8B030D-6E8A-4147-A177-3AD203B41FA5}">
                      <a16:colId xmlns:a16="http://schemas.microsoft.com/office/drawing/2014/main" val="20007"/>
                    </a:ext>
                  </a:extLst>
                </a:gridCol>
              </a:tblGrid>
              <a:tr h="370840">
                <a:tc>
                  <a:txBody>
                    <a:bodyPr/>
                    <a:lstStyle/>
                    <a:p>
                      <a:r>
                        <a:rPr lang="en-US" sz="3200">
                          <a:latin typeface="Times New Roman" panose="02020603050405020304" pitchFamily="18" charset="0"/>
                          <a:cs typeface="Times New Roman" panose="02020603050405020304" pitchFamily="18" charset="0"/>
                        </a:rPr>
                        <a:t>N</a:t>
                      </a:r>
                    </a:p>
                  </a:txBody>
                  <a:tcPr/>
                </a:tc>
                <a:tc>
                  <a:txBody>
                    <a:bodyPr/>
                    <a:lstStyle/>
                    <a:p>
                      <a:r>
                        <a:rPr lang="en-US" sz="3200">
                          <a:latin typeface="Times New Roman" panose="02020603050405020304" pitchFamily="18" charset="0"/>
                          <a:cs typeface="Times New Roman" panose="02020603050405020304" pitchFamily="18" charset="0"/>
                        </a:rPr>
                        <a:t>1</a:t>
                      </a:r>
                    </a:p>
                  </a:txBody>
                  <a:tcPr/>
                </a:tc>
                <a:tc>
                  <a:txBody>
                    <a:bodyPr/>
                    <a:lstStyle/>
                    <a:p>
                      <a:r>
                        <a:rPr lang="en-US" sz="3200">
                          <a:latin typeface="Times New Roman" panose="02020603050405020304" pitchFamily="18" charset="0"/>
                          <a:cs typeface="Times New Roman" panose="02020603050405020304" pitchFamily="18" charset="0"/>
                        </a:rPr>
                        <a:t>2</a:t>
                      </a:r>
                    </a:p>
                  </a:txBody>
                  <a:tcPr/>
                </a:tc>
                <a:tc>
                  <a:txBody>
                    <a:bodyPr/>
                    <a:lstStyle/>
                    <a:p>
                      <a:r>
                        <a:rPr lang="en-US" sz="3200">
                          <a:latin typeface="Times New Roman" panose="02020603050405020304" pitchFamily="18" charset="0"/>
                          <a:cs typeface="Times New Roman" panose="02020603050405020304" pitchFamily="18" charset="0"/>
                        </a:rPr>
                        <a:t>3</a:t>
                      </a:r>
                    </a:p>
                  </a:txBody>
                  <a:tcPr/>
                </a:tc>
                <a:tc>
                  <a:txBody>
                    <a:bodyPr/>
                    <a:lstStyle/>
                    <a:p>
                      <a:r>
                        <a:rPr lang="en-US" sz="3200">
                          <a:latin typeface="Times New Roman" panose="02020603050405020304" pitchFamily="18" charset="0"/>
                          <a:cs typeface="Times New Roman" panose="02020603050405020304" pitchFamily="18" charset="0"/>
                        </a:rPr>
                        <a:t>4</a:t>
                      </a:r>
                    </a:p>
                  </a:txBody>
                  <a:tcPr/>
                </a:tc>
                <a:tc>
                  <a:txBody>
                    <a:bodyPr/>
                    <a:lstStyle/>
                    <a:p>
                      <a:r>
                        <a:rPr lang="en-US" sz="3200">
                          <a:latin typeface="Times New Roman" panose="02020603050405020304" pitchFamily="18" charset="0"/>
                          <a:cs typeface="Times New Roman" panose="02020603050405020304" pitchFamily="18" charset="0"/>
                        </a:rPr>
                        <a:t>5</a:t>
                      </a:r>
                    </a:p>
                  </a:txBody>
                  <a:tcPr/>
                </a:tc>
                <a:tc>
                  <a:txBody>
                    <a:bodyPr/>
                    <a:lstStyle/>
                    <a:p>
                      <a:r>
                        <a:rPr lang="en-US" sz="3200">
                          <a:latin typeface="Times New Roman" panose="02020603050405020304" pitchFamily="18" charset="0"/>
                          <a:cs typeface="Times New Roman" panose="02020603050405020304" pitchFamily="18" charset="0"/>
                        </a:rPr>
                        <a:t>6</a:t>
                      </a:r>
                    </a:p>
                  </a:txBody>
                  <a:tcPr/>
                </a:tc>
                <a:tc>
                  <a:txBody>
                    <a:bodyPr/>
                    <a:lstStyle/>
                    <a:p>
                      <a:r>
                        <a:rPr lang="en-US" sz="3200">
                          <a:latin typeface="Times New Roman" panose="02020603050405020304" pitchFamily="18" charset="0"/>
                          <a:cs typeface="Times New Roman" panose="02020603050405020304" pitchFamily="18" charset="0"/>
                        </a:rPr>
                        <a:t>7</a:t>
                      </a:r>
                    </a:p>
                  </a:txBody>
                  <a:tcPr/>
                </a:tc>
                <a:extLst>
                  <a:ext uri="{0D108BD9-81ED-4DB2-BD59-A6C34878D82A}">
                    <a16:rowId xmlns:a16="http://schemas.microsoft.com/office/drawing/2014/main" val="10000"/>
                  </a:ext>
                </a:extLst>
              </a:tr>
              <a:tr h="370840">
                <a:tc>
                  <a:txBody>
                    <a:bodyPr/>
                    <a:lstStyle/>
                    <a:p>
                      <a:r>
                        <a:rPr lang="en-US" sz="3200" b="0">
                          <a:latin typeface="Times New Roman" panose="02020603050405020304" pitchFamily="18" charset="0"/>
                          <a:cs typeface="Times New Roman" panose="02020603050405020304" pitchFamily="18" charset="0"/>
                        </a:rPr>
                        <a:t>Tên</a:t>
                      </a:r>
                      <a:r>
                        <a:rPr lang="en-US" sz="3200" b="0" baseline="0">
                          <a:latin typeface="Times New Roman" panose="02020603050405020304" pitchFamily="18" charset="0"/>
                          <a:cs typeface="Times New Roman" panose="02020603050405020304" pitchFamily="18" charset="0"/>
                        </a:rPr>
                        <a:t> lớp</a:t>
                      </a:r>
                      <a:endParaRPr lang="en-US" sz="3200" b="0">
                        <a:latin typeface="Times New Roman" panose="02020603050405020304" pitchFamily="18" charset="0"/>
                        <a:cs typeface="Times New Roman" panose="02020603050405020304" pitchFamily="18" charset="0"/>
                      </a:endParaRPr>
                    </a:p>
                  </a:txBody>
                  <a:tcPr/>
                </a:tc>
                <a:tc>
                  <a:txBody>
                    <a:bodyPr/>
                    <a:lstStyle/>
                    <a:p>
                      <a:r>
                        <a:rPr lang="en-US" sz="3200">
                          <a:latin typeface="Times New Roman" panose="02020603050405020304" pitchFamily="18" charset="0"/>
                          <a:cs typeface="Times New Roman" panose="02020603050405020304" pitchFamily="18" charset="0"/>
                        </a:rPr>
                        <a:t>K</a:t>
                      </a:r>
                    </a:p>
                  </a:txBody>
                  <a:tcPr/>
                </a:tc>
                <a:tc>
                  <a:txBody>
                    <a:bodyPr/>
                    <a:lstStyle/>
                    <a:p>
                      <a:r>
                        <a:rPr lang="en-US" sz="3200">
                          <a:latin typeface="Times New Roman" panose="02020603050405020304" pitchFamily="18" charset="0"/>
                          <a:cs typeface="Times New Roman" panose="02020603050405020304" pitchFamily="18" charset="0"/>
                        </a:rPr>
                        <a:t>L</a:t>
                      </a:r>
                    </a:p>
                  </a:txBody>
                  <a:tcPr/>
                </a:tc>
                <a:tc>
                  <a:txBody>
                    <a:bodyPr/>
                    <a:lstStyle/>
                    <a:p>
                      <a:r>
                        <a:rPr lang="en-US" sz="3200">
                          <a:latin typeface="Times New Roman" panose="02020603050405020304" pitchFamily="18" charset="0"/>
                          <a:cs typeface="Times New Roman" panose="02020603050405020304" pitchFamily="18" charset="0"/>
                        </a:rPr>
                        <a:t>M</a:t>
                      </a:r>
                    </a:p>
                  </a:txBody>
                  <a:tcPr/>
                </a:tc>
                <a:tc>
                  <a:txBody>
                    <a:bodyPr/>
                    <a:lstStyle/>
                    <a:p>
                      <a:r>
                        <a:rPr lang="en-US" sz="3200">
                          <a:latin typeface="Times New Roman" panose="02020603050405020304" pitchFamily="18" charset="0"/>
                          <a:cs typeface="Times New Roman" panose="02020603050405020304" pitchFamily="18" charset="0"/>
                        </a:rPr>
                        <a:t>N</a:t>
                      </a:r>
                    </a:p>
                  </a:txBody>
                  <a:tcPr/>
                </a:tc>
                <a:tc>
                  <a:txBody>
                    <a:bodyPr/>
                    <a:lstStyle/>
                    <a:p>
                      <a:r>
                        <a:rPr lang="en-US" sz="3200">
                          <a:latin typeface="Times New Roman" panose="02020603050405020304" pitchFamily="18" charset="0"/>
                          <a:cs typeface="Times New Roman" panose="02020603050405020304" pitchFamily="18" charset="0"/>
                        </a:rPr>
                        <a:t>O</a:t>
                      </a:r>
                    </a:p>
                  </a:txBody>
                  <a:tcPr/>
                </a:tc>
                <a:tc>
                  <a:txBody>
                    <a:bodyPr/>
                    <a:lstStyle/>
                    <a:p>
                      <a:r>
                        <a:rPr lang="en-US" sz="3200">
                          <a:latin typeface="Times New Roman" panose="02020603050405020304" pitchFamily="18" charset="0"/>
                          <a:cs typeface="Times New Roman" panose="02020603050405020304" pitchFamily="18" charset="0"/>
                        </a:rPr>
                        <a:t>P</a:t>
                      </a:r>
                    </a:p>
                  </a:txBody>
                  <a:tcPr/>
                </a:tc>
                <a:tc>
                  <a:txBody>
                    <a:bodyPr/>
                    <a:lstStyle/>
                    <a:p>
                      <a:r>
                        <a:rPr lang="en-US" sz="3200">
                          <a:latin typeface="Times New Roman" panose="02020603050405020304" pitchFamily="18" charset="0"/>
                          <a:cs typeface="Times New Roman" panose="02020603050405020304" pitchFamily="18" charset="0"/>
                        </a:rPr>
                        <a:t>Q</a:t>
                      </a:r>
                    </a:p>
                  </a:txBody>
                  <a:tcPr/>
                </a:tc>
                <a:extLst>
                  <a:ext uri="{0D108BD9-81ED-4DB2-BD59-A6C34878D82A}">
                    <a16:rowId xmlns:a16="http://schemas.microsoft.com/office/drawing/2014/main" val="10001"/>
                  </a:ext>
                </a:extLst>
              </a:tr>
            </a:tbl>
          </a:graphicData>
        </a:graphic>
      </p:graphicFrame>
      <p:grpSp>
        <p:nvGrpSpPr>
          <p:cNvPr id="15" name="Group 30"/>
          <p:cNvGrpSpPr>
            <a:grpSpLocks noChangeAspect="1"/>
          </p:cNvGrpSpPr>
          <p:nvPr/>
        </p:nvGrpSpPr>
        <p:grpSpPr>
          <a:xfrm rot="5400000">
            <a:off x="959002" y="2014596"/>
            <a:ext cx="1040263" cy="900868"/>
            <a:chOff x="0" y="0"/>
            <a:chExt cx="6350000" cy="5499100"/>
          </a:xfrm>
        </p:grpSpPr>
        <p:sp>
          <p:nvSpPr>
            <p:cNvPr id="16"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81D25"/>
            </a:solidFill>
          </p:spPr>
        </p:sp>
      </p:grpSp>
      <p:pic>
        <p:nvPicPr>
          <p:cNvPr id="1026" name="Picture 2" descr="Lý thuyết - Học trực tuyến OLM"/>
          <p:cNvPicPr>
            <a:picLocks noChangeAspect="1" noChangeArrowheads="1"/>
          </p:cNvPicPr>
          <p:nvPr/>
        </p:nvPicPr>
        <p:blipFill rotWithShape="1">
          <a:blip r:embed="rId2">
            <a:extLst>
              <a:ext uri="{28A0092B-C50C-407E-A947-70E740481C1C}">
                <a14:useLocalDpi xmlns:a14="http://schemas.microsoft.com/office/drawing/2010/main" val="0"/>
              </a:ext>
            </a:extLst>
          </a:blip>
          <a:srcRect t="4270"/>
          <a:stretch/>
        </p:blipFill>
        <p:spPr bwMode="auto">
          <a:xfrm>
            <a:off x="2071577" y="5002162"/>
            <a:ext cx="4323750" cy="402753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30"/>
          <p:cNvGrpSpPr>
            <a:grpSpLocks noChangeAspect="1"/>
          </p:cNvGrpSpPr>
          <p:nvPr/>
        </p:nvGrpSpPr>
        <p:grpSpPr>
          <a:xfrm rot="5400000">
            <a:off x="6707911" y="5468334"/>
            <a:ext cx="1040263" cy="900868"/>
            <a:chOff x="0" y="0"/>
            <a:chExt cx="6350000" cy="5499100"/>
          </a:xfrm>
        </p:grpSpPr>
        <p:sp>
          <p:nvSpPr>
            <p:cNvPr id="19"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81D25"/>
            </a:solidFill>
          </p:spPr>
        </p:sp>
      </p:grpSp>
      <p:sp>
        <p:nvSpPr>
          <p:cNvPr id="17" name="TextBox 16"/>
          <p:cNvSpPr txBox="1"/>
          <p:nvPr/>
        </p:nvSpPr>
        <p:spPr>
          <a:xfrm>
            <a:off x="7696200" y="5219700"/>
            <a:ext cx="9296400" cy="2403991"/>
          </a:xfrm>
          <a:prstGeom prst="rect">
            <a:avLst/>
          </a:prstGeom>
          <a:noFill/>
        </p:spPr>
        <p:txBody>
          <a:bodyPr wrap="square" rtlCol="0">
            <a:spAutoFit/>
          </a:bodyPr>
          <a:lstStyle/>
          <a:p>
            <a:pPr algn="just">
              <a:lnSpc>
                <a:spcPct val="120000"/>
              </a:lnSpc>
            </a:pPr>
            <a:r>
              <a:rPr lang="en-US" sz="3200" b="1" i="1">
                <a:latin typeface="Times New Roman" panose="02020603050405020304" pitchFamily="18" charset="0"/>
                <a:cs typeface="Times New Roman" panose="02020603050405020304" pitchFamily="18" charset="0"/>
              </a:rPr>
              <a:t>Ta có thể kết luận rằng: đi từ trong ra ngoài, mức năng lượng electron tăng dần, electron nào nằm càng gần hạt nhân thì năng lượng càng thấp, electron nào nằm càng xa  hạt nhân thì năng lượng càng cao</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anim calcmode="lin" valueType="num">
                                      <p:cBhvr>
                                        <p:cTn id="27" dur="1000" fill="hold"/>
                                        <p:tgtEl>
                                          <p:spTgt spid="1026"/>
                                        </p:tgtEl>
                                        <p:attrNameLst>
                                          <p:attrName>ppt_x</p:attrName>
                                        </p:attrNameLst>
                                      </p:cBhvr>
                                      <p:tavLst>
                                        <p:tav tm="0">
                                          <p:val>
                                            <p:strVal val="#ppt_x"/>
                                          </p:val>
                                        </p:tav>
                                        <p:tav tm="100000">
                                          <p:val>
                                            <p:strVal val="#ppt_x"/>
                                          </p:val>
                                        </p:tav>
                                      </p:tavLst>
                                    </p:anim>
                                    <p:anim calcmode="lin" valueType="num">
                                      <p:cBhvr>
                                        <p:cTn id="2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51927" y="406108"/>
            <a:ext cx="8168895" cy="1245183"/>
            <a:chOff x="0" y="0"/>
            <a:chExt cx="16598366" cy="2530086"/>
          </a:xfrm>
        </p:grpSpPr>
        <p:sp>
          <p:nvSpPr>
            <p:cNvPr id="3" name="Freeform 3"/>
            <p:cNvSpPr/>
            <p:nvPr/>
          </p:nvSpPr>
          <p:spPr>
            <a:xfrm>
              <a:off x="0" y="0"/>
              <a:ext cx="16598365" cy="2530086"/>
            </a:xfrm>
            <a:custGeom>
              <a:avLst/>
              <a:gdLst/>
              <a:ahLst/>
              <a:cxnLst/>
              <a:rect l="l" t="t" r="r" b="b"/>
              <a:pathLst>
                <a:path w="16598365" h="2530086">
                  <a:moveTo>
                    <a:pt x="0" y="0"/>
                  </a:moveTo>
                  <a:lnTo>
                    <a:pt x="16598365" y="0"/>
                  </a:lnTo>
                  <a:lnTo>
                    <a:pt x="16598365" y="2530086"/>
                  </a:lnTo>
                  <a:lnTo>
                    <a:pt x="0" y="2530086"/>
                  </a:lnTo>
                  <a:close/>
                </a:path>
              </a:pathLst>
            </a:custGeom>
            <a:solidFill>
              <a:srgbClr val="4C5C68"/>
            </a:solidFill>
          </p:spPr>
        </p:sp>
      </p:grpSp>
      <p:grpSp>
        <p:nvGrpSpPr>
          <p:cNvPr id="4" name="Group 4"/>
          <p:cNvGrpSpPr/>
          <p:nvPr/>
        </p:nvGrpSpPr>
        <p:grpSpPr>
          <a:xfrm>
            <a:off x="-2820829" y="406108"/>
            <a:ext cx="10499306" cy="1245183"/>
            <a:chOff x="0" y="0"/>
            <a:chExt cx="21333523" cy="2530086"/>
          </a:xfrm>
        </p:grpSpPr>
        <p:sp>
          <p:nvSpPr>
            <p:cNvPr id="5" name="Freeform 5"/>
            <p:cNvSpPr/>
            <p:nvPr/>
          </p:nvSpPr>
          <p:spPr>
            <a:xfrm>
              <a:off x="0" y="0"/>
              <a:ext cx="21333523" cy="2530086"/>
            </a:xfrm>
            <a:custGeom>
              <a:avLst/>
              <a:gdLst/>
              <a:ahLst/>
              <a:cxnLst/>
              <a:rect l="l" t="t" r="r" b="b"/>
              <a:pathLst>
                <a:path w="21333523" h="2530086">
                  <a:moveTo>
                    <a:pt x="0" y="0"/>
                  </a:moveTo>
                  <a:lnTo>
                    <a:pt x="21333523" y="0"/>
                  </a:lnTo>
                  <a:lnTo>
                    <a:pt x="21333523" y="2530086"/>
                  </a:lnTo>
                  <a:lnTo>
                    <a:pt x="0" y="2530086"/>
                  </a:lnTo>
                  <a:close/>
                </a:path>
              </a:pathLst>
            </a:custGeom>
            <a:solidFill>
              <a:srgbClr val="02E5AC"/>
            </a:solidFill>
          </p:spPr>
        </p:sp>
      </p:grpSp>
      <p:grpSp>
        <p:nvGrpSpPr>
          <p:cNvPr id="6" name="Group 6"/>
          <p:cNvGrpSpPr/>
          <p:nvPr/>
        </p:nvGrpSpPr>
        <p:grpSpPr>
          <a:xfrm>
            <a:off x="-598081" y="9258300"/>
            <a:ext cx="19484163" cy="1028700"/>
            <a:chOff x="0" y="0"/>
            <a:chExt cx="36250165" cy="1913890"/>
          </a:xfrm>
        </p:grpSpPr>
        <p:sp>
          <p:nvSpPr>
            <p:cNvPr id="7" name="Freeform 7"/>
            <p:cNvSpPr/>
            <p:nvPr/>
          </p:nvSpPr>
          <p:spPr>
            <a:xfrm>
              <a:off x="0" y="0"/>
              <a:ext cx="36250166" cy="1913890"/>
            </a:xfrm>
            <a:custGeom>
              <a:avLst/>
              <a:gdLst/>
              <a:ahLst/>
              <a:cxnLst/>
              <a:rect l="l" t="t" r="r" b="b"/>
              <a:pathLst>
                <a:path w="36250166" h="1913890">
                  <a:moveTo>
                    <a:pt x="0" y="0"/>
                  </a:moveTo>
                  <a:lnTo>
                    <a:pt x="36250166" y="0"/>
                  </a:lnTo>
                  <a:lnTo>
                    <a:pt x="36250166" y="1913890"/>
                  </a:lnTo>
                  <a:lnTo>
                    <a:pt x="0" y="1913890"/>
                  </a:lnTo>
                  <a:close/>
                </a:path>
              </a:pathLst>
            </a:custGeom>
            <a:solidFill>
              <a:srgbClr val="4C5C68"/>
            </a:solidFill>
          </p:spPr>
        </p:sp>
      </p:grpSp>
      <p:grpSp>
        <p:nvGrpSpPr>
          <p:cNvPr id="8" name="Group 8"/>
          <p:cNvGrpSpPr/>
          <p:nvPr/>
        </p:nvGrpSpPr>
        <p:grpSpPr>
          <a:xfrm rot="-10800000">
            <a:off x="0" y="4366156"/>
            <a:ext cx="17259300" cy="4525936"/>
            <a:chOff x="0" y="0"/>
            <a:chExt cx="15558552" cy="4079946"/>
          </a:xfrm>
        </p:grpSpPr>
        <p:sp>
          <p:nvSpPr>
            <p:cNvPr id="9" name="Freeform 9"/>
            <p:cNvSpPr/>
            <p:nvPr/>
          </p:nvSpPr>
          <p:spPr>
            <a:xfrm>
              <a:off x="0" y="0"/>
              <a:ext cx="15558553" cy="4079946"/>
            </a:xfrm>
            <a:custGeom>
              <a:avLst/>
              <a:gdLst/>
              <a:ahLst/>
              <a:cxnLst/>
              <a:rect l="l" t="t" r="r" b="b"/>
              <a:pathLst>
                <a:path w="15558553" h="4079946">
                  <a:moveTo>
                    <a:pt x="496570" y="0"/>
                  </a:moveTo>
                  <a:lnTo>
                    <a:pt x="496570" y="4079946"/>
                  </a:lnTo>
                  <a:lnTo>
                    <a:pt x="13812303" y="4079946"/>
                  </a:lnTo>
                  <a:lnTo>
                    <a:pt x="13812303" y="0"/>
                  </a:lnTo>
                  <a:cubicBezTo>
                    <a:pt x="13812303" y="0"/>
                    <a:pt x="496570" y="0"/>
                    <a:pt x="496570" y="0"/>
                  </a:cubicBezTo>
                  <a:close/>
                  <a:moveTo>
                    <a:pt x="14308872" y="1531056"/>
                  </a:moveTo>
                  <a:lnTo>
                    <a:pt x="14308872" y="476481"/>
                  </a:lnTo>
                  <a:cubicBezTo>
                    <a:pt x="14308872" y="222250"/>
                    <a:pt x="14086622" y="0"/>
                    <a:pt x="13812303" y="0"/>
                  </a:cubicBezTo>
                  <a:lnTo>
                    <a:pt x="13812303" y="4079946"/>
                  </a:lnTo>
                  <a:cubicBezTo>
                    <a:pt x="14086622" y="4079946"/>
                    <a:pt x="14308872" y="3857696"/>
                    <a:pt x="14308872" y="3583376"/>
                  </a:cubicBezTo>
                  <a:lnTo>
                    <a:pt x="14308872" y="2003496"/>
                  </a:lnTo>
                  <a:cubicBezTo>
                    <a:pt x="14816872" y="2018736"/>
                    <a:pt x="15321062" y="1994606"/>
                    <a:pt x="15558553" y="2037786"/>
                  </a:cubicBezTo>
                  <a:cubicBezTo>
                    <a:pt x="15154692" y="1851096"/>
                    <a:pt x="14720353" y="1715206"/>
                    <a:pt x="14308872" y="1531056"/>
                  </a:cubicBezTo>
                  <a:close/>
                  <a:moveTo>
                    <a:pt x="0" y="476481"/>
                  </a:moveTo>
                  <a:lnTo>
                    <a:pt x="0" y="3583376"/>
                  </a:lnTo>
                  <a:cubicBezTo>
                    <a:pt x="0" y="3857696"/>
                    <a:pt x="222250" y="4079946"/>
                    <a:pt x="496570" y="4079946"/>
                  </a:cubicBezTo>
                  <a:lnTo>
                    <a:pt x="496570" y="0"/>
                  </a:lnTo>
                  <a:cubicBezTo>
                    <a:pt x="222250" y="0"/>
                    <a:pt x="0" y="222250"/>
                    <a:pt x="0" y="476481"/>
                  </a:cubicBezTo>
                  <a:close/>
                </a:path>
              </a:pathLst>
            </a:custGeom>
            <a:solidFill>
              <a:srgbClr val="C7D0D8"/>
            </a:solidFill>
          </p:spPr>
        </p:sp>
      </p:grpSp>
      <p:sp>
        <p:nvSpPr>
          <p:cNvPr id="11" name="TextBox 11"/>
          <p:cNvSpPr txBox="1"/>
          <p:nvPr/>
        </p:nvSpPr>
        <p:spPr>
          <a:xfrm>
            <a:off x="12331004" y="731203"/>
            <a:ext cx="4049018" cy="537845"/>
          </a:xfrm>
          <a:prstGeom prst="rect">
            <a:avLst/>
          </a:prstGeom>
        </p:spPr>
        <p:txBody>
          <a:bodyPr lIns="0" tIns="0" rIns="0" bIns="0" rtlCol="0" anchor="t">
            <a:spAutoFit/>
          </a:bodyPr>
          <a:lstStyle/>
          <a:p>
            <a:pPr>
              <a:lnSpc>
                <a:spcPts val="4480"/>
              </a:lnSpc>
            </a:pPr>
            <a:r>
              <a:rPr lang="en-US" sz="3200" b="1">
                <a:solidFill>
                  <a:srgbClr val="FFFFFF"/>
                </a:solidFill>
                <a:latin typeface="Times New Roman" panose="02020603050405020304" pitchFamily="18" charset="0"/>
              </a:rPr>
              <a:t>2. Phân lớp electron</a:t>
            </a:r>
          </a:p>
        </p:txBody>
      </p:sp>
      <p:sp>
        <p:nvSpPr>
          <p:cNvPr id="12" name="TextBox 12"/>
          <p:cNvSpPr txBox="1"/>
          <p:nvPr/>
        </p:nvSpPr>
        <p:spPr>
          <a:xfrm>
            <a:off x="1028700" y="2067657"/>
            <a:ext cx="16230600" cy="1127553"/>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 Các phân lớp trong mỗi lớp electron được kí hiệu bằng các chữ cái viết thường, theo thứ tự: s, p, d, f</a:t>
            </a:r>
          </a:p>
        </p:txBody>
      </p:sp>
      <p:sp>
        <p:nvSpPr>
          <p:cNvPr id="13" name="TextBox 13"/>
          <p:cNvSpPr txBox="1"/>
          <p:nvPr/>
        </p:nvSpPr>
        <p:spPr>
          <a:xfrm>
            <a:off x="1028700" y="3399320"/>
            <a:ext cx="13017847" cy="537845"/>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 Các electron trên cùng một phân lớp có mức năng lượng bằng nhau</a:t>
            </a:r>
          </a:p>
        </p:txBody>
      </p:sp>
      <p:sp>
        <p:nvSpPr>
          <p:cNvPr id="14" name="TextBox 14"/>
          <p:cNvSpPr txBox="1"/>
          <p:nvPr/>
        </p:nvSpPr>
        <p:spPr>
          <a:xfrm>
            <a:off x="1925092" y="4645702"/>
            <a:ext cx="14821138" cy="3494033"/>
          </a:xfrm>
          <a:prstGeom prst="rect">
            <a:avLst/>
          </a:prstGeom>
        </p:spPr>
        <p:txBody>
          <a:bodyPr lIns="0" tIns="0" rIns="0" bIns="0" rtlCol="0" anchor="t">
            <a:spAutoFit/>
          </a:bodyPr>
          <a:lstStyle/>
          <a:p>
            <a:pPr algn="just">
              <a:lnSpc>
                <a:spcPct val="120000"/>
              </a:lnSpc>
              <a:spcBef>
                <a:spcPct val="0"/>
              </a:spcBef>
            </a:pPr>
            <a:r>
              <a:rPr lang="en-US" sz="3200" b="1" i="1">
                <a:solidFill>
                  <a:srgbClr val="000000"/>
                </a:solidFill>
                <a:latin typeface="Times New Roman" panose="02020603050405020304" pitchFamily="18" charset="0"/>
              </a:rPr>
              <a:t>Số phân lớp trong mỗi lớp bằng số thứ tự của lớp (n ≤ 4):</a:t>
            </a:r>
          </a:p>
          <a:p>
            <a:pPr algn="just">
              <a:lnSpc>
                <a:spcPct val="120000"/>
              </a:lnSpc>
              <a:spcBef>
                <a:spcPct val="0"/>
              </a:spcBef>
            </a:pPr>
            <a:r>
              <a:rPr lang="en-US" sz="3200" b="1" i="1">
                <a:solidFill>
                  <a:srgbClr val="000000"/>
                </a:solidFill>
                <a:latin typeface="Times New Roman" panose="02020603050405020304" pitchFamily="18" charset="0"/>
              </a:rPr>
              <a:t>Lớp thứ nhất (lớp K, với n = 1) có một phân lớp, được kí hiệu là 1s</a:t>
            </a:r>
          </a:p>
          <a:p>
            <a:pPr algn="just">
              <a:lnSpc>
                <a:spcPct val="120000"/>
              </a:lnSpc>
              <a:spcBef>
                <a:spcPct val="0"/>
              </a:spcBef>
            </a:pPr>
            <a:r>
              <a:rPr lang="en-US" sz="3200" b="1" i="1">
                <a:solidFill>
                  <a:srgbClr val="000000"/>
                </a:solidFill>
                <a:latin typeface="Times New Roman" panose="02020603050405020304" pitchFamily="18" charset="0"/>
              </a:rPr>
              <a:t>Lớp thứ hai (lớp L, với n = 2) có 2 phân lớp, được kí hiệu là 2s và 2p</a:t>
            </a:r>
          </a:p>
          <a:p>
            <a:pPr algn="just">
              <a:lnSpc>
                <a:spcPct val="120000"/>
              </a:lnSpc>
              <a:spcBef>
                <a:spcPct val="0"/>
              </a:spcBef>
            </a:pPr>
            <a:r>
              <a:rPr lang="en-US" sz="3200" b="1" i="1">
                <a:solidFill>
                  <a:srgbClr val="000000"/>
                </a:solidFill>
                <a:latin typeface="Times New Roman" panose="02020603050405020304" pitchFamily="18" charset="0"/>
              </a:rPr>
              <a:t>Lớp thứ ba (lớp M, với n = 3) có 3 phân lớp, được kí hiệu là 3s, 3p và 3d</a:t>
            </a:r>
          </a:p>
          <a:p>
            <a:pPr algn="just">
              <a:lnSpc>
                <a:spcPct val="120000"/>
              </a:lnSpc>
              <a:spcBef>
                <a:spcPct val="0"/>
              </a:spcBef>
            </a:pPr>
            <a:r>
              <a:rPr lang="en-US" sz="3200" b="1" i="1">
                <a:solidFill>
                  <a:srgbClr val="000000"/>
                </a:solidFill>
                <a:latin typeface="Times New Roman" panose="02020603050405020304" pitchFamily="18" charset="0"/>
              </a:rPr>
              <a:t>Lớp thứ tư (lớp N, với n = 4) có 4 phân lớp, được kí hiệu 4s, 4p, 4d và 4f</a:t>
            </a:r>
          </a:p>
          <a:p>
            <a:pPr algn="just">
              <a:lnSpc>
                <a:spcPct val="120000"/>
              </a:lnSpc>
              <a:spcBef>
                <a:spcPct val="0"/>
              </a:spcBef>
            </a:pPr>
            <a:r>
              <a:rPr lang="en-US" sz="3200" b="1" i="1">
                <a:solidFill>
                  <a:srgbClr val="000000"/>
                </a:solidFill>
                <a:latin typeface="Times New Roman" panose="02020603050405020304" pitchFamily="18" charset="0"/>
              </a:rPr>
              <a:t>Các electron ở phân lớp s gọi là electron s, các electron ở phân lớp p gọi là electron p,…</a:t>
            </a:r>
          </a:p>
        </p:txBody>
      </p:sp>
      <p:sp>
        <p:nvSpPr>
          <p:cNvPr id="17" name="TextBox 29"/>
          <p:cNvSpPr txBox="1"/>
          <p:nvPr/>
        </p:nvSpPr>
        <p:spPr>
          <a:xfrm>
            <a:off x="872119" y="691967"/>
            <a:ext cx="7110884"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 LỚP VÀ PHÂN LỚP ELECTRON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87849" y="406108"/>
            <a:ext cx="10232973" cy="1844432"/>
            <a:chOff x="0" y="0"/>
            <a:chExt cx="20792362" cy="3747698"/>
          </a:xfrm>
        </p:grpSpPr>
        <p:sp>
          <p:nvSpPr>
            <p:cNvPr id="3" name="Freeform 3"/>
            <p:cNvSpPr/>
            <p:nvPr/>
          </p:nvSpPr>
          <p:spPr>
            <a:xfrm>
              <a:off x="0" y="0"/>
              <a:ext cx="20792362" cy="3747698"/>
            </a:xfrm>
            <a:custGeom>
              <a:avLst/>
              <a:gdLst/>
              <a:ahLst/>
              <a:cxnLst/>
              <a:rect l="l" t="t" r="r" b="b"/>
              <a:pathLst>
                <a:path w="20792362" h="3747698">
                  <a:moveTo>
                    <a:pt x="0" y="0"/>
                  </a:moveTo>
                  <a:lnTo>
                    <a:pt x="20792362" y="0"/>
                  </a:lnTo>
                  <a:lnTo>
                    <a:pt x="20792362" y="3747698"/>
                  </a:lnTo>
                  <a:lnTo>
                    <a:pt x="0" y="3747698"/>
                  </a:lnTo>
                  <a:close/>
                </a:path>
              </a:pathLst>
            </a:custGeom>
            <a:solidFill>
              <a:srgbClr val="4C5C68"/>
            </a:solidFill>
          </p:spPr>
        </p:sp>
      </p:grpSp>
      <p:grpSp>
        <p:nvGrpSpPr>
          <p:cNvPr id="4" name="Group 4"/>
          <p:cNvGrpSpPr/>
          <p:nvPr/>
        </p:nvGrpSpPr>
        <p:grpSpPr>
          <a:xfrm>
            <a:off x="-2820829" y="406108"/>
            <a:ext cx="10499306" cy="1245183"/>
            <a:chOff x="0" y="0"/>
            <a:chExt cx="21333523" cy="2530086"/>
          </a:xfrm>
        </p:grpSpPr>
        <p:sp>
          <p:nvSpPr>
            <p:cNvPr id="5" name="Freeform 5"/>
            <p:cNvSpPr/>
            <p:nvPr/>
          </p:nvSpPr>
          <p:spPr>
            <a:xfrm>
              <a:off x="0" y="0"/>
              <a:ext cx="21333523" cy="2530086"/>
            </a:xfrm>
            <a:custGeom>
              <a:avLst/>
              <a:gdLst/>
              <a:ahLst/>
              <a:cxnLst/>
              <a:rect l="l" t="t" r="r" b="b"/>
              <a:pathLst>
                <a:path w="21333523" h="2530086">
                  <a:moveTo>
                    <a:pt x="0" y="0"/>
                  </a:moveTo>
                  <a:lnTo>
                    <a:pt x="21333523" y="0"/>
                  </a:lnTo>
                  <a:lnTo>
                    <a:pt x="21333523" y="2530086"/>
                  </a:lnTo>
                  <a:lnTo>
                    <a:pt x="0" y="2530086"/>
                  </a:lnTo>
                  <a:close/>
                </a:path>
              </a:pathLst>
            </a:custGeom>
            <a:solidFill>
              <a:srgbClr val="02E5AC"/>
            </a:solidFill>
          </p:spPr>
        </p:sp>
      </p:grpSp>
      <p:grpSp>
        <p:nvGrpSpPr>
          <p:cNvPr id="6" name="Group 6"/>
          <p:cNvGrpSpPr/>
          <p:nvPr/>
        </p:nvGrpSpPr>
        <p:grpSpPr>
          <a:xfrm>
            <a:off x="-598081" y="9258300"/>
            <a:ext cx="19484163" cy="1028700"/>
            <a:chOff x="0" y="0"/>
            <a:chExt cx="36250165" cy="1913890"/>
          </a:xfrm>
        </p:grpSpPr>
        <p:sp>
          <p:nvSpPr>
            <p:cNvPr id="7" name="Freeform 7"/>
            <p:cNvSpPr/>
            <p:nvPr/>
          </p:nvSpPr>
          <p:spPr>
            <a:xfrm>
              <a:off x="0" y="0"/>
              <a:ext cx="36250166" cy="1913890"/>
            </a:xfrm>
            <a:custGeom>
              <a:avLst/>
              <a:gdLst/>
              <a:ahLst/>
              <a:cxnLst/>
              <a:rect l="l" t="t" r="r" b="b"/>
              <a:pathLst>
                <a:path w="36250166" h="1913890">
                  <a:moveTo>
                    <a:pt x="0" y="0"/>
                  </a:moveTo>
                  <a:lnTo>
                    <a:pt x="36250166" y="0"/>
                  </a:lnTo>
                  <a:lnTo>
                    <a:pt x="36250166" y="1913890"/>
                  </a:lnTo>
                  <a:lnTo>
                    <a:pt x="0" y="1913890"/>
                  </a:lnTo>
                  <a:close/>
                </a:path>
              </a:pathLst>
            </a:custGeom>
            <a:solidFill>
              <a:srgbClr val="4C5C68"/>
            </a:solidFill>
          </p:spPr>
        </p:sp>
      </p:grpSp>
      <p:grpSp>
        <p:nvGrpSpPr>
          <p:cNvPr id="8" name="Group 8"/>
          <p:cNvGrpSpPr/>
          <p:nvPr/>
        </p:nvGrpSpPr>
        <p:grpSpPr>
          <a:xfrm rot="-5400000">
            <a:off x="882996" y="3546851"/>
            <a:ext cx="889436" cy="598028"/>
            <a:chOff x="0" y="0"/>
            <a:chExt cx="1930400" cy="1297940"/>
          </a:xfrm>
        </p:grpSpPr>
        <p:sp>
          <p:nvSpPr>
            <p:cNvPr id="9" name="Freeform 9"/>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2E5AC"/>
            </a:solidFill>
          </p:spPr>
        </p:sp>
      </p:grpSp>
      <p:grpSp>
        <p:nvGrpSpPr>
          <p:cNvPr id="10" name="Group 10"/>
          <p:cNvGrpSpPr/>
          <p:nvPr/>
        </p:nvGrpSpPr>
        <p:grpSpPr>
          <a:xfrm>
            <a:off x="6098617" y="3555430"/>
            <a:ext cx="530783" cy="530783"/>
            <a:chOff x="0" y="0"/>
            <a:chExt cx="1913890" cy="1913890"/>
          </a:xfrm>
        </p:grpSpPr>
        <p:sp>
          <p:nvSpPr>
            <p:cNvPr id="11" name="Freeform 1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12" name="Group 12"/>
          <p:cNvGrpSpPr/>
          <p:nvPr/>
        </p:nvGrpSpPr>
        <p:grpSpPr>
          <a:xfrm rot="-5400000">
            <a:off x="882996" y="4844486"/>
            <a:ext cx="889436" cy="598028"/>
            <a:chOff x="0" y="0"/>
            <a:chExt cx="1930400" cy="1297940"/>
          </a:xfrm>
        </p:grpSpPr>
        <p:sp>
          <p:nvSpPr>
            <p:cNvPr id="13" name="Freeform 13"/>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2E5AC"/>
            </a:solidFill>
          </p:spPr>
        </p:sp>
      </p:grpSp>
      <p:grpSp>
        <p:nvGrpSpPr>
          <p:cNvPr id="14" name="Group 14"/>
          <p:cNvGrpSpPr/>
          <p:nvPr/>
        </p:nvGrpSpPr>
        <p:grpSpPr>
          <a:xfrm>
            <a:off x="7678476" y="4903153"/>
            <a:ext cx="1592349" cy="530783"/>
            <a:chOff x="0" y="0"/>
            <a:chExt cx="2123132" cy="707711"/>
          </a:xfrm>
        </p:grpSpPr>
        <p:grpSp>
          <p:nvGrpSpPr>
            <p:cNvPr id="15" name="Group 15"/>
            <p:cNvGrpSpPr/>
            <p:nvPr/>
          </p:nvGrpSpPr>
          <p:grpSpPr>
            <a:xfrm>
              <a:off x="0" y="0"/>
              <a:ext cx="707711" cy="707711"/>
              <a:chOff x="0" y="0"/>
              <a:chExt cx="1913890" cy="1913890"/>
            </a:xfrm>
          </p:grpSpPr>
          <p:sp>
            <p:nvSpPr>
              <p:cNvPr id="16" name="Freeform 16"/>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17" name="Group 17"/>
            <p:cNvGrpSpPr/>
            <p:nvPr/>
          </p:nvGrpSpPr>
          <p:grpSpPr>
            <a:xfrm>
              <a:off x="707711" y="0"/>
              <a:ext cx="707711" cy="707711"/>
              <a:chOff x="0" y="0"/>
              <a:chExt cx="1913890" cy="1913890"/>
            </a:xfrm>
          </p:grpSpPr>
          <p:sp>
            <p:nvSpPr>
              <p:cNvPr id="18" name="Freeform 18"/>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19" name="Group 19"/>
            <p:cNvGrpSpPr/>
            <p:nvPr/>
          </p:nvGrpSpPr>
          <p:grpSpPr>
            <a:xfrm>
              <a:off x="1415421" y="0"/>
              <a:ext cx="707711" cy="707711"/>
              <a:chOff x="0" y="0"/>
              <a:chExt cx="1913890" cy="1913890"/>
            </a:xfrm>
          </p:grpSpPr>
          <p:sp>
            <p:nvSpPr>
              <p:cNvPr id="20" name="Freeform 20"/>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grpSp>
        <p:nvGrpSpPr>
          <p:cNvPr id="21" name="Group 21"/>
          <p:cNvGrpSpPr/>
          <p:nvPr/>
        </p:nvGrpSpPr>
        <p:grpSpPr>
          <a:xfrm rot="-5400000">
            <a:off x="882996" y="6033733"/>
            <a:ext cx="889436" cy="598028"/>
            <a:chOff x="0" y="0"/>
            <a:chExt cx="1930400" cy="1297940"/>
          </a:xfrm>
        </p:grpSpPr>
        <p:sp>
          <p:nvSpPr>
            <p:cNvPr id="22" name="Freeform 22"/>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2E5AC"/>
            </a:solidFill>
          </p:spPr>
        </p:sp>
      </p:grpSp>
      <p:grpSp>
        <p:nvGrpSpPr>
          <p:cNvPr id="68" name="Group 67"/>
          <p:cNvGrpSpPr/>
          <p:nvPr/>
        </p:nvGrpSpPr>
        <p:grpSpPr>
          <a:xfrm>
            <a:off x="5811255" y="6067356"/>
            <a:ext cx="2646945" cy="530783"/>
            <a:chOff x="5811255" y="6067356"/>
            <a:chExt cx="2646945" cy="530783"/>
          </a:xfrm>
        </p:grpSpPr>
        <p:grpSp>
          <p:nvGrpSpPr>
            <p:cNvPr id="28" name="Group 28"/>
            <p:cNvGrpSpPr/>
            <p:nvPr/>
          </p:nvGrpSpPr>
          <p:grpSpPr>
            <a:xfrm>
              <a:off x="6872821" y="6067356"/>
              <a:ext cx="530783" cy="530783"/>
              <a:chOff x="0" y="0"/>
              <a:chExt cx="1913890" cy="1913890"/>
            </a:xfrm>
          </p:grpSpPr>
          <p:sp>
            <p:nvSpPr>
              <p:cNvPr id="29" name="Freeform 2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67" name="Group 66"/>
            <p:cNvGrpSpPr/>
            <p:nvPr/>
          </p:nvGrpSpPr>
          <p:grpSpPr>
            <a:xfrm>
              <a:off x="5811255" y="6067356"/>
              <a:ext cx="2646945" cy="530783"/>
              <a:chOff x="5811255" y="6067356"/>
              <a:chExt cx="2646945" cy="530783"/>
            </a:xfrm>
          </p:grpSpPr>
          <p:grpSp>
            <p:nvGrpSpPr>
              <p:cNvPr id="24" name="Group 24"/>
              <p:cNvGrpSpPr/>
              <p:nvPr/>
            </p:nvGrpSpPr>
            <p:grpSpPr>
              <a:xfrm>
                <a:off x="5811255" y="6067356"/>
                <a:ext cx="530783" cy="530783"/>
                <a:chOff x="0" y="0"/>
                <a:chExt cx="1913890" cy="1913890"/>
              </a:xfrm>
            </p:grpSpPr>
            <p:sp>
              <p:nvSpPr>
                <p:cNvPr id="25" name="Freeform 2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26" name="Group 26"/>
              <p:cNvGrpSpPr/>
              <p:nvPr/>
            </p:nvGrpSpPr>
            <p:grpSpPr>
              <a:xfrm>
                <a:off x="6342038" y="6067356"/>
                <a:ext cx="530783" cy="530783"/>
                <a:chOff x="0" y="0"/>
                <a:chExt cx="1913890" cy="1913890"/>
              </a:xfrm>
            </p:grpSpPr>
            <p:sp>
              <p:nvSpPr>
                <p:cNvPr id="27" name="Freeform 27"/>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30" name="Group 30"/>
              <p:cNvGrpSpPr/>
              <p:nvPr/>
            </p:nvGrpSpPr>
            <p:grpSpPr>
              <a:xfrm>
                <a:off x="7403604" y="6067356"/>
                <a:ext cx="530783" cy="530783"/>
                <a:chOff x="0" y="0"/>
                <a:chExt cx="1913890" cy="1913890"/>
              </a:xfrm>
            </p:grpSpPr>
            <p:sp>
              <p:nvSpPr>
                <p:cNvPr id="31" name="Freeform 31"/>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32" name="Group 32"/>
              <p:cNvGrpSpPr/>
              <p:nvPr/>
            </p:nvGrpSpPr>
            <p:grpSpPr>
              <a:xfrm>
                <a:off x="7927417" y="6067356"/>
                <a:ext cx="530783" cy="530783"/>
                <a:chOff x="0" y="0"/>
                <a:chExt cx="1913890" cy="1913890"/>
              </a:xfrm>
            </p:grpSpPr>
            <p:sp>
              <p:nvSpPr>
                <p:cNvPr id="33" name="Freeform 33"/>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grpSp>
      <p:grpSp>
        <p:nvGrpSpPr>
          <p:cNvPr id="34" name="Group 34"/>
          <p:cNvGrpSpPr/>
          <p:nvPr/>
        </p:nvGrpSpPr>
        <p:grpSpPr>
          <a:xfrm rot="-5400000">
            <a:off x="882996" y="7170547"/>
            <a:ext cx="889436" cy="598028"/>
            <a:chOff x="0" y="0"/>
            <a:chExt cx="1930400" cy="1297940"/>
          </a:xfrm>
        </p:grpSpPr>
        <p:sp>
          <p:nvSpPr>
            <p:cNvPr id="35" name="Freeform 35"/>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02E5AC"/>
            </a:solidFill>
          </p:spPr>
        </p:sp>
      </p:grpSp>
      <p:grpSp>
        <p:nvGrpSpPr>
          <p:cNvPr id="70" name="Group 69"/>
          <p:cNvGrpSpPr/>
          <p:nvPr/>
        </p:nvGrpSpPr>
        <p:grpSpPr>
          <a:xfrm>
            <a:off x="5687430" y="7229214"/>
            <a:ext cx="3674319" cy="530783"/>
            <a:chOff x="5687430" y="7229214"/>
            <a:chExt cx="3674319" cy="530783"/>
          </a:xfrm>
        </p:grpSpPr>
        <p:grpSp>
          <p:nvGrpSpPr>
            <p:cNvPr id="43" name="Group 43"/>
            <p:cNvGrpSpPr/>
            <p:nvPr/>
          </p:nvGrpSpPr>
          <p:grpSpPr>
            <a:xfrm>
              <a:off x="7279779" y="7229214"/>
              <a:ext cx="530783" cy="530783"/>
              <a:chOff x="0" y="0"/>
              <a:chExt cx="1913890" cy="1913890"/>
            </a:xfrm>
          </p:grpSpPr>
          <p:sp>
            <p:nvSpPr>
              <p:cNvPr id="44" name="Freeform 44"/>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69" name="Group 68"/>
            <p:cNvGrpSpPr/>
            <p:nvPr/>
          </p:nvGrpSpPr>
          <p:grpSpPr>
            <a:xfrm>
              <a:off x="5687430" y="7229214"/>
              <a:ext cx="3674319" cy="530783"/>
              <a:chOff x="5687430" y="7229214"/>
              <a:chExt cx="3674319" cy="530783"/>
            </a:xfrm>
          </p:grpSpPr>
          <p:grpSp>
            <p:nvGrpSpPr>
              <p:cNvPr id="37" name="Group 37"/>
              <p:cNvGrpSpPr/>
              <p:nvPr/>
            </p:nvGrpSpPr>
            <p:grpSpPr>
              <a:xfrm>
                <a:off x="5687430" y="7229214"/>
                <a:ext cx="530783" cy="530783"/>
                <a:chOff x="0" y="0"/>
                <a:chExt cx="1913890" cy="1913890"/>
              </a:xfrm>
            </p:grpSpPr>
            <p:sp>
              <p:nvSpPr>
                <p:cNvPr id="38" name="Freeform 38"/>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39" name="Group 39"/>
              <p:cNvGrpSpPr/>
              <p:nvPr/>
            </p:nvGrpSpPr>
            <p:grpSpPr>
              <a:xfrm>
                <a:off x="6218213" y="7229214"/>
                <a:ext cx="530783" cy="530783"/>
                <a:chOff x="0" y="0"/>
                <a:chExt cx="1913890" cy="1913890"/>
              </a:xfrm>
            </p:grpSpPr>
            <p:sp>
              <p:nvSpPr>
                <p:cNvPr id="40" name="Freeform 40"/>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41" name="Group 41"/>
              <p:cNvGrpSpPr/>
              <p:nvPr/>
            </p:nvGrpSpPr>
            <p:grpSpPr>
              <a:xfrm>
                <a:off x="6748996" y="7229214"/>
                <a:ext cx="530783" cy="530783"/>
                <a:chOff x="0" y="0"/>
                <a:chExt cx="1913890" cy="1913890"/>
              </a:xfrm>
            </p:grpSpPr>
            <p:sp>
              <p:nvSpPr>
                <p:cNvPr id="42" name="Freeform 42"/>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45" name="Group 45"/>
              <p:cNvGrpSpPr/>
              <p:nvPr/>
            </p:nvGrpSpPr>
            <p:grpSpPr>
              <a:xfrm>
                <a:off x="7772400" y="7229214"/>
                <a:ext cx="530783" cy="530783"/>
                <a:chOff x="0" y="0"/>
                <a:chExt cx="1913890" cy="1913890"/>
              </a:xfrm>
            </p:grpSpPr>
            <p:sp>
              <p:nvSpPr>
                <p:cNvPr id="46" name="Freeform 46"/>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47" name="Group 47"/>
              <p:cNvGrpSpPr/>
              <p:nvPr/>
            </p:nvGrpSpPr>
            <p:grpSpPr>
              <a:xfrm>
                <a:off x="8303183" y="7229214"/>
                <a:ext cx="530783" cy="530783"/>
                <a:chOff x="0" y="0"/>
                <a:chExt cx="1913890" cy="1913890"/>
              </a:xfrm>
            </p:grpSpPr>
            <p:sp>
              <p:nvSpPr>
                <p:cNvPr id="48" name="Freeform 48"/>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49" name="Group 49"/>
              <p:cNvGrpSpPr/>
              <p:nvPr/>
            </p:nvGrpSpPr>
            <p:grpSpPr>
              <a:xfrm>
                <a:off x="8830966" y="7229214"/>
                <a:ext cx="530783" cy="530783"/>
                <a:chOff x="0" y="0"/>
                <a:chExt cx="1913890" cy="1913890"/>
              </a:xfrm>
            </p:grpSpPr>
            <p:sp>
              <p:nvSpPr>
                <p:cNvPr id="50" name="Freeform 50"/>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grpSp>
      <p:grpSp>
        <p:nvGrpSpPr>
          <p:cNvPr id="51" name="Group 51"/>
          <p:cNvGrpSpPr/>
          <p:nvPr/>
        </p:nvGrpSpPr>
        <p:grpSpPr>
          <a:xfrm>
            <a:off x="10000594" y="4086213"/>
            <a:ext cx="8325810" cy="3828066"/>
            <a:chOff x="0" y="0"/>
            <a:chExt cx="7505376" cy="3450845"/>
          </a:xfrm>
        </p:grpSpPr>
        <p:sp>
          <p:nvSpPr>
            <p:cNvPr id="52" name="Freeform 52"/>
            <p:cNvSpPr/>
            <p:nvPr/>
          </p:nvSpPr>
          <p:spPr>
            <a:xfrm>
              <a:off x="0" y="0"/>
              <a:ext cx="7505376" cy="3450845"/>
            </a:xfrm>
            <a:custGeom>
              <a:avLst/>
              <a:gdLst/>
              <a:ahLst/>
              <a:cxnLst/>
              <a:rect l="l" t="t" r="r" b="b"/>
              <a:pathLst>
                <a:path w="7505376" h="3450845">
                  <a:moveTo>
                    <a:pt x="496570" y="0"/>
                  </a:moveTo>
                  <a:lnTo>
                    <a:pt x="496570" y="3450845"/>
                  </a:lnTo>
                  <a:lnTo>
                    <a:pt x="5759126" y="3450845"/>
                  </a:lnTo>
                  <a:lnTo>
                    <a:pt x="5759126" y="0"/>
                  </a:lnTo>
                  <a:cubicBezTo>
                    <a:pt x="5759126" y="0"/>
                    <a:pt x="496570" y="0"/>
                    <a:pt x="496570" y="0"/>
                  </a:cubicBezTo>
                  <a:close/>
                  <a:moveTo>
                    <a:pt x="6255696" y="901955"/>
                  </a:moveTo>
                  <a:lnTo>
                    <a:pt x="6255696" y="464096"/>
                  </a:lnTo>
                  <a:cubicBezTo>
                    <a:pt x="6255696" y="222250"/>
                    <a:pt x="6033446" y="0"/>
                    <a:pt x="5759126" y="0"/>
                  </a:cubicBezTo>
                  <a:lnTo>
                    <a:pt x="5759126" y="3450845"/>
                  </a:lnTo>
                  <a:cubicBezTo>
                    <a:pt x="6033446" y="3450845"/>
                    <a:pt x="6255696" y="3228595"/>
                    <a:pt x="6255696" y="2954275"/>
                  </a:cubicBezTo>
                  <a:lnTo>
                    <a:pt x="6255696" y="1374395"/>
                  </a:lnTo>
                  <a:cubicBezTo>
                    <a:pt x="6763696" y="1389635"/>
                    <a:pt x="7267887" y="1365505"/>
                    <a:pt x="7505376" y="1408685"/>
                  </a:cubicBezTo>
                  <a:cubicBezTo>
                    <a:pt x="7101516" y="1221995"/>
                    <a:pt x="6667176" y="1086105"/>
                    <a:pt x="6255696" y="901955"/>
                  </a:cubicBezTo>
                  <a:close/>
                  <a:moveTo>
                    <a:pt x="0" y="464096"/>
                  </a:moveTo>
                  <a:lnTo>
                    <a:pt x="0" y="2954275"/>
                  </a:lnTo>
                  <a:cubicBezTo>
                    <a:pt x="0" y="3228595"/>
                    <a:pt x="222250" y="3450845"/>
                    <a:pt x="496570" y="3450845"/>
                  </a:cubicBezTo>
                  <a:lnTo>
                    <a:pt x="496570" y="0"/>
                  </a:lnTo>
                  <a:cubicBezTo>
                    <a:pt x="222250" y="0"/>
                    <a:pt x="0" y="222250"/>
                    <a:pt x="0" y="464096"/>
                  </a:cubicBezTo>
                  <a:close/>
                </a:path>
              </a:pathLst>
            </a:custGeom>
            <a:solidFill>
              <a:srgbClr val="C7D0D8"/>
            </a:solidFill>
          </p:spPr>
        </p:sp>
      </p:grpSp>
      <p:sp>
        <p:nvSpPr>
          <p:cNvPr id="54" name="TextBox 54"/>
          <p:cNvSpPr txBox="1"/>
          <p:nvPr/>
        </p:nvSpPr>
        <p:spPr>
          <a:xfrm>
            <a:off x="10000594" y="749839"/>
            <a:ext cx="7954490" cy="1099820"/>
          </a:xfrm>
          <a:prstGeom prst="rect">
            <a:avLst/>
          </a:prstGeom>
        </p:spPr>
        <p:txBody>
          <a:bodyPr lIns="0" tIns="0" rIns="0" bIns="0" rtlCol="0" anchor="t">
            <a:spAutoFit/>
          </a:bodyPr>
          <a:lstStyle/>
          <a:p>
            <a:pPr>
              <a:lnSpc>
                <a:spcPts val="4480"/>
              </a:lnSpc>
            </a:pPr>
            <a:r>
              <a:rPr lang="en-US" sz="3200" b="1">
                <a:solidFill>
                  <a:srgbClr val="FFFFFF"/>
                </a:solidFill>
                <a:latin typeface="Times New Roman" panose="02020603050405020304" pitchFamily="18" charset="0"/>
              </a:rPr>
              <a:t>3. Số lượng orbital trong một phân lớp, trong một lớp</a:t>
            </a:r>
          </a:p>
        </p:txBody>
      </p:sp>
      <p:sp>
        <p:nvSpPr>
          <p:cNvPr id="55" name="TextBox 55"/>
          <p:cNvSpPr txBox="1"/>
          <p:nvPr/>
        </p:nvSpPr>
        <p:spPr>
          <a:xfrm>
            <a:off x="1818382" y="2329309"/>
            <a:ext cx="10922794" cy="528478"/>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Times New Roman" panose="02020603050405020304" pitchFamily="18" charset="0"/>
              </a:rPr>
              <a:t>Trong một phân lớp, các orbital có cùng mức năng lượng</a:t>
            </a:r>
          </a:p>
        </p:txBody>
      </p:sp>
      <p:sp>
        <p:nvSpPr>
          <p:cNvPr id="56" name="TextBox 56"/>
          <p:cNvSpPr txBox="1"/>
          <p:nvPr/>
        </p:nvSpPr>
        <p:spPr>
          <a:xfrm>
            <a:off x="1879336" y="3548368"/>
            <a:ext cx="4197310" cy="528991"/>
          </a:xfrm>
          <a:prstGeom prst="rect">
            <a:avLst/>
          </a:prstGeom>
        </p:spPr>
        <p:txBody>
          <a:bodyPr wrap="square" lIns="0" tIns="0" rIns="0" bIns="0" rtlCol="0" anchor="t">
            <a:spAutoFit/>
          </a:bodyPr>
          <a:lstStyle/>
          <a:p>
            <a:pPr algn="ctr">
              <a:lnSpc>
                <a:spcPts val="4480"/>
              </a:lnSpc>
              <a:spcBef>
                <a:spcPct val="0"/>
              </a:spcBef>
            </a:pPr>
            <a:r>
              <a:rPr lang="en-US" sz="3200">
                <a:solidFill>
                  <a:srgbClr val="000000"/>
                </a:solidFill>
                <a:latin typeface="Times New Roman" panose="02020603050405020304" pitchFamily="18" charset="0"/>
              </a:rPr>
              <a:t>Phân lớp s: có 1 AO s</a:t>
            </a:r>
          </a:p>
        </p:txBody>
      </p:sp>
      <p:sp>
        <p:nvSpPr>
          <p:cNvPr id="57" name="TextBox 57"/>
          <p:cNvSpPr txBox="1"/>
          <p:nvPr/>
        </p:nvSpPr>
        <p:spPr>
          <a:xfrm>
            <a:off x="1879336" y="4846003"/>
            <a:ext cx="5569000" cy="537845"/>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Times New Roman" panose="02020603050405020304" pitchFamily="18" charset="0"/>
              </a:rPr>
              <a:t>Phân lớp p: có 3 AO px, py, pz</a:t>
            </a:r>
          </a:p>
        </p:txBody>
      </p:sp>
      <p:sp>
        <p:nvSpPr>
          <p:cNvPr id="58" name="TextBox 58"/>
          <p:cNvSpPr txBox="1"/>
          <p:nvPr/>
        </p:nvSpPr>
        <p:spPr>
          <a:xfrm>
            <a:off x="1879336" y="6035250"/>
            <a:ext cx="3698379" cy="537845"/>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Times New Roman" panose="02020603050405020304" pitchFamily="18" charset="0"/>
              </a:rPr>
              <a:t>Phân lớp d: có 5 AO</a:t>
            </a:r>
          </a:p>
        </p:txBody>
      </p:sp>
      <p:sp>
        <p:nvSpPr>
          <p:cNvPr id="59" name="TextBox 59"/>
          <p:cNvSpPr txBox="1"/>
          <p:nvPr/>
        </p:nvSpPr>
        <p:spPr>
          <a:xfrm>
            <a:off x="1879336" y="7172064"/>
            <a:ext cx="3587055" cy="537845"/>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Times New Roman" panose="02020603050405020304" pitchFamily="18" charset="0"/>
              </a:rPr>
              <a:t>Phân lớp f: có 7 AO</a:t>
            </a:r>
          </a:p>
        </p:txBody>
      </p:sp>
      <mc:AlternateContent xmlns:mc="http://schemas.openxmlformats.org/markup-compatibility/2006" xmlns:a14="http://schemas.microsoft.com/office/drawing/2010/main">
        <mc:Choice Requires="a14">
          <p:sp>
            <p:nvSpPr>
              <p:cNvPr id="60" name="TextBox 60"/>
              <p:cNvSpPr txBox="1"/>
              <p:nvPr/>
            </p:nvSpPr>
            <p:spPr>
              <a:xfrm>
                <a:off x="1771086" y="8182998"/>
                <a:ext cx="7638305" cy="528478"/>
              </a:xfrm>
              <a:prstGeom prst="rect">
                <a:avLst/>
              </a:prstGeom>
            </p:spPr>
            <p:txBody>
              <a:bodyPr wrap="square" lIns="0" tIns="0" rIns="0" bIns="0" rtlCol="0" anchor="t">
                <a:spAutoFit/>
              </a:bodyPr>
              <a:lstStyle/>
              <a:p>
                <a:pPr algn="just">
                  <a:lnSpc>
                    <a:spcPts val="4480"/>
                  </a:lnSpc>
                  <a:spcBef>
                    <a:spcPct val="0"/>
                  </a:spcBef>
                </a:pPr>
                <a:r>
                  <a:rPr lang="en-US" sz="3200">
                    <a:latin typeface="Times New Roman" panose="02020603050405020304" pitchFamily="18" charset="0"/>
                    <a:cs typeface="Times New Roman" panose="02020603050405020304" pitchFamily="18" charset="0"/>
                  </a:rPr>
                  <a:t>Trong lớp electron thứ n có n</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AO (n</a:t>
                </a:r>
                <a14:m>
                  <m:oMath xmlns:m="http://schemas.openxmlformats.org/officeDocument/2006/math">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 4)</a:t>
                </a:r>
                <a:endParaRPr lang="en-US" sz="3200">
                  <a:solidFill>
                    <a:srgbClr val="000000"/>
                  </a:solidFill>
                  <a:latin typeface="Times New Roman" panose="02020603050405020304" pitchFamily="18" charset="0"/>
                  <a:cs typeface="Times New Roman" panose="02020603050405020304" pitchFamily="18" charset="0"/>
                </a:endParaRPr>
              </a:p>
            </p:txBody>
          </p:sp>
        </mc:Choice>
        <mc:Fallback xmlns="">
          <p:sp>
            <p:nvSpPr>
              <p:cNvPr id="60" name="TextBox 60"/>
              <p:cNvSpPr txBox="1">
                <a:spLocks noRot="1" noChangeAspect="1" noMove="1" noResize="1" noEditPoints="1" noAdjustHandles="1" noChangeArrowheads="1" noChangeShapeType="1" noTextEdit="1"/>
              </p:cNvSpPr>
              <p:nvPr/>
            </p:nvSpPr>
            <p:spPr>
              <a:xfrm>
                <a:off x="1771086" y="8182998"/>
                <a:ext cx="7638305" cy="528478"/>
              </a:xfrm>
              <a:prstGeom prst="rect">
                <a:avLst/>
              </a:prstGeom>
              <a:blipFill>
                <a:blip r:embed="rId2"/>
                <a:stretch>
                  <a:fillRect l="-3272" t="-17241" b="-44828"/>
                </a:stretch>
              </a:blipFill>
            </p:spPr>
            <p:txBody>
              <a:bodyPr/>
              <a:lstStyle/>
              <a:p>
                <a:r>
                  <a:rPr lang="vi-VN">
                    <a:noFill/>
                  </a:rPr>
                  <a:t> </a:t>
                </a:r>
              </a:p>
            </p:txBody>
          </p:sp>
        </mc:Fallback>
      </mc:AlternateContent>
      <p:sp>
        <p:nvSpPr>
          <p:cNvPr id="61" name="TextBox 61"/>
          <p:cNvSpPr txBox="1"/>
          <p:nvPr/>
        </p:nvSpPr>
        <p:spPr>
          <a:xfrm>
            <a:off x="10477106" y="4578799"/>
            <a:ext cx="5970116" cy="2954655"/>
          </a:xfrm>
          <a:prstGeom prst="rect">
            <a:avLst/>
          </a:prstGeom>
        </p:spPr>
        <p:txBody>
          <a:bodyPr lIns="0" tIns="0" rIns="0" bIns="0" rtlCol="0" anchor="t">
            <a:spAutoFit/>
          </a:bodyPr>
          <a:lstStyle/>
          <a:p>
            <a:pPr algn="just">
              <a:lnSpc>
                <a:spcPct val="120000"/>
              </a:lnSpc>
              <a:spcBef>
                <a:spcPct val="0"/>
              </a:spcBef>
            </a:pPr>
            <a:r>
              <a:rPr lang="en-US" sz="3200">
                <a:latin typeface="Times New Roman" panose="02020603050405020304" pitchFamily="18" charset="0"/>
                <a:cs typeface="Times New Roman" panose="02020603050405020304" pitchFamily="18" charset="0"/>
              </a:rPr>
              <a:t>Ví dụ: Lớp L (n = 2) có 2 phân lớp là 2s và 2p. Trong đó, phân lớp 2s có 1 AO, phân lớp 2p có 3 AO nên tổng số orbital trong lớp L là 1 + 3 = 4 hay 2</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AO</a:t>
            </a:r>
            <a:endParaRPr lang="en-US" sz="3200">
              <a:solidFill>
                <a:srgbClr val="000000"/>
              </a:solidFill>
              <a:latin typeface="Times New Roman" panose="02020603050405020304" pitchFamily="18" charset="0"/>
              <a:cs typeface="Times New Roman" panose="02020603050405020304" pitchFamily="18" charset="0"/>
            </a:endParaRPr>
          </a:p>
        </p:txBody>
      </p:sp>
      <p:sp>
        <p:nvSpPr>
          <p:cNvPr id="62" name="TextBox 29"/>
          <p:cNvSpPr txBox="1"/>
          <p:nvPr/>
        </p:nvSpPr>
        <p:spPr>
          <a:xfrm>
            <a:off x="872119" y="691967"/>
            <a:ext cx="7110884"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 LỚP VÀ PHÂN LỚP ELECTRON</a:t>
            </a:r>
          </a:p>
        </p:txBody>
      </p:sp>
      <p:grpSp>
        <p:nvGrpSpPr>
          <p:cNvPr id="63" name="Group 30"/>
          <p:cNvGrpSpPr>
            <a:grpSpLocks noChangeAspect="1"/>
          </p:cNvGrpSpPr>
          <p:nvPr/>
        </p:nvGrpSpPr>
        <p:grpSpPr>
          <a:xfrm rot="5400000">
            <a:off x="979481" y="2299759"/>
            <a:ext cx="734622" cy="636183"/>
            <a:chOff x="0" y="0"/>
            <a:chExt cx="6350000" cy="5499100"/>
          </a:xfrm>
        </p:grpSpPr>
        <p:sp>
          <p:nvSpPr>
            <p:cNvPr id="64"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81D25"/>
            </a:solidFill>
          </p:spPr>
        </p:sp>
      </p:grpSp>
      <p:grpSp>
        <p:nvGrpSpPr>
          <p:cNvPr id="65" name="Group 30"/>
          <p:cNvGrpSpPr>
            <a:grpSpLocks noChangeAspect="1"/>
          </p:cNvGrpSpPr>
          <p:nvPr/>
        </p:nvGrpSpPr>
        <p:grpSpPr>
          <a:xfrm rot="5400000">
            <a:off x="941325" y="8153448"/>
            <a:ext cx="734622" cy="636183"/>
            <a:chOff x="0" y="0"/>
            <a:chExt cx="6350000" cy="5499100"/>
          </a:xfrm>
        </p:grpSpPr>
        <p:sp>
          <p:nvSpPr>
            <p:cNvPr id="66"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81D25"/>
            </a:solid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fade">
                                      <p:cBhvr>
                                        <p:cTn id="19" dur="1000"/>
                                        <p:tgtEl>
                                          <p:spTgt spid="63"/>
                                        </p:tgtEl>
                                      </p:cBhvr>
                                    </p:animEffect>
                                    <p:anim calcmode="lin" valueType="num">
                                      <p:cBhvr>
                                        <p:cTn id="20" dur="1000" fill="hold"/>
                                        <p:tgtEl>
                                          <p:spTgt spid="63"/>
                                        </p:tgtEl>
                                        <p:attrNameLst>
                                          <p:attrName>ppt_x</p:attrName>
                                        </p:attrNameLst>
                                      </p:cBhvr>
                                      <p:tavLst>
                                        <p:tav tm="0">
                                          <p:val>
                                            <p:strVal val="#ppt_x"/>
                                          </p:val>
                                        </p:tav>
                                        <p:tav tm="100000">
                                          <p:val>
                                            <p:strVal val="#ppt_x"/>
                                          </p:val>
                                        </p:tav>
                                      </p:tavLst>
                                    </p:anim>
                                    <p:anim calcmode="lin" valueType="num">
                                      <p:cBhvr>
                                        <p:cTn id="21" dur="1000" fill="hold"/>
                                        <p:tgtEl>
                                          <p:spTgt spid="6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1000"/>
                                        <p:tgtEl>
                                          <p:spTgt spid="56"/>
                                        </p:tgtEl>
                                      </p:cBhvr>
                                    </p:animEffect>
                                    <p:anim calcmode="lin" valueType="num">
                                      <p:cBhvr>
                                        <p:cTn id="37" dur="1000" fill="hold"/>
                                        <p:tgtEl>
                                          <p:spTgt spid="56"/>
                                        </p:tgtEl>
                                        <p:attrNameLst>
                                          <p:attrName>ppt_x</p:attrName>
                                        </p:attrNameLst>
                                      </p:cBhvr>
                                      <p:tavLst>
                                        <p:tav tm="0">
                                          <p:val>
                                            <p:strVal val="#ppt_x"/>
                                          </p:val>
                                        </p:tav>
                                        <p:tav tm="100000">
                                          <p:val>
                                            <p:strVal val="#ppt_x"/>
                                          </p:val>
                                        </p:tav>
                                      </p:tavLst>
                                    </p:anim>
                                    <p:anim calcmode="lin" valueType="num">
                                      <p:cBhvr>
                                        <p:cTn id="38" dur="1000" fill="hold"/>
                                        <p:tgtEl>
                                          <p:spTgt spid="5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1000"/>
                                        <p:tgtEl>
                                          <p:spTgt spid="57"/>
                                        </p:tgtEl>
                                      </p:cBhvr>
                                    </p:animEffect>
                                    <p:anim calcmode="lin" valueType="num">
                                      <p:cBhvr>
                                        <p:cTn id="54" dur="1000" fill="hold"/>
                                        <p:tgtEl>
                                          <p:spTgt spid="57"/>
                                        </p:tgtEl>
                                        <p:attrNameLst>
                                          <p:attrName>ppt_x</p:attrName>
                                        </p:attrNameLst>
                                      </p:cBhvr>
                                      <p:tavLst>
                                        <p:tav tm="0">
                                          <p:val>
                                            <p:strVal val="#ppt_x"/>
                                          </p:val>
                                        </p:tav>
                                        <p:tav tm="100000">
                                          <p:val>
                                            <p:strVal val="#ppt_x"/>
                                          </p:val>
                                        </p:tav>
                                      </p:tavLst>
                                    </p:anim>
                                    <p:anim calcmode="lin" valueType="num">
                                      <p:cBhvr>
                                        <p:cTn id="55" dur="1000" fill="hold"/>
                                        <p:tgtEl>
                                          <p:spTgt spid="5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1000"/>
                                        <p:tgtEl>
                                          <p:spTgt spid="58"/>
                                        </p:tgtEl>
                                      </p:cBhvr>
                                    </p:animEffect>
                                    <p:anim calcmode="lin" valueType="num">
                                      <p:cBhvr>
                                        <p:cTn id="71" dur="1000" fill="hold"/>
                                        <p:tgtEl>
                                          <p:spTgt spid="58"/>
                                        </p:tgtEl>
                                        <p:attrNameLst>
                                          <p:attrName>ppt_x</p:attrName>
                                        </p:attrNameLst>
                                      </p:cBhvr>
                                      <p:tavLst>
                                        <p:tav tm="0">
                                          <p:val>
                                            <p:strVal val="#ppt_x"/>
                                          </p:val>
                                        </p:tav>
                                        <p:tav tm="100000">
                                          <p:val>
                                            <p:strVal val="#ppt_x"/>
                                          </p:val>
                                        </p:tav>
                                      </p:tavLst>
                                    </p:anim>
                                    <p:anim calcmode="lin" valueType="num">
                                      <p:cBhvr>
                                        <p:cTn id="72" dur="1000" fill="hold"/>
                                        <p:tgtEl>
                                          <p:spTgt spid="5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68"/>
                                        </p:tgtEl>
                                        <p:attrNameLst>
                                          <p:attrName>style.visibility</p:attrName>
                                        </p:attrNameLst>
                                      </p:cBhvr>
                                      <p:to>
                                        <p:strVal val="visible"/>
                                      </p:to>
                                    </p:set>
                                    <p:animEffect transition="in" filter="fade">
                                      <p:cBhvr>
                                        <p:cTn id="75" dur="1000"/>
                                        <p:tgtEl>
                                          <p:spTgt spid="68"/>
                                        </p:tgtEl>
                                      </p:cBhvr>
                                    </p:animEffect>
                                    <p:anim calcmode="lin" valueType="num">
                                      <p:cBhvr>
                                        <p:cTn id="76" dur="1000" fill="hold"/>
                                        <p:tgtEl>
                                          <p:spTgt spid="68"/>
                                        </p:tgtEl>
                                        <p:attrNameLst>
                                          <p:attrName>ppt_x</p:attrName>
                                        </p:attrNameLst>
                                      </p:cBhvr>
                                      <p:tavLst>
                                        <p:tav tm="0">
                                          <p:val>
                                            <p:strVal val="#ppt_x"/>
                                          </p:val>
                                        </p:tav>
                                        <p:tav tm="100000">
                                          <p:val>
                                            <p:strVal val="#ppt_x"/>
                                          </p:val>
                                        </p:tav>
                                      </p:tavLst>
                                    </p:anim>
                                    <p:anim calcmode="lin" valueType="num">
                                      <p:cBhvr>
                                        <p:cTn id="77"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fade">
                                      <p:cBhvr>
                                        <p:cTn id="87" dur="1000"/>
                                        <p:tgtEl>
                                          <p:spTgt spid="59"/>
                                        </p:tgtEl>
                                      </p:cBhvr>
                                    </p:animEffect>
                                    <p:anim calcmode="lin" valueType="num">
                                      <p:cBhvr>
                                        <p:cTn id="88" dur="1000" fill="hold"/>
                                        <p:tgtEl>
                                          <p:spTgt spid="59"/>
                                        </p:tgtEl>
                                        <p:attrNameLst>
                                          <p:attrName>ppt_x</p:attrName>
                                        </p:attrNameLst>
                                      </p:cBhvr>
                                      <p:tavLst>
                                        <p:tav tm="0">
                                          <p:val>
                                            <p:strVal val="#ppt_x"/>
                                          </p:val>
                                        </p:tav>
                                        <p:tav tm="100000">
                                          <p:val>
                                            <p:strVal val="#ppt_x"/>
                                          </p:val>
                                        </p:tav>
                                      </p:tavLst>
                                    </p:anim>
                                    <p:anim calcmode="lin" valueType="num">
                                      <p:cBhvr>
                                        <p:cTn id="89" dur="1000" fill="hold"/>
                                        <p:tgtEl>
                                          <p:spTgt spid="5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fade">
                                      <p:cBhvr>
                                        <p:cTn id="92" dur="1000"/>
                                        <p:tgtEl>
                                          <p:spTgt spid="70"/>
                                        </p:tgtEl>
                                      </p:cBhvr>
                                    </p:animEffect>
                                    <p:anim calcmode="lin" valueType="num">
                                      <p:cBhvr>
                                        <p:cTn id="93" dur="1000" fill="hold"/>
                                        <p:tgtEl>
                                          <p:spTgt spid="70"/>
                                        </p:tgtEl>
                                        <p:attrNameLst>
                                          <p:attrName>ppt_x</p:attrName>
                                        </p:attrNameLst>
                                      </p:cBhvr>
                                      <p:tavLst>
                                        <p:tav tm="0">
                                          <p:val>
                                            <p:strVal val="#ppt_x"/>
                                          </p:val>
                                        </p:tav>
                                        <p:tav tm="100000">
                                          <p:val>
                                            <p:strVal val="#ppt_x"/>
                                          </p:val>
                                        </p:tav>
                                      </p:tavLst>
                                    </p:anim>
                                    <p:anim calcmode="lin" valueType="num">
                                      <p:cBhvr>
                                        <p:cTn id="9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fade">
                                      <p:cBhvr>
                                        <p:cTn id="99" dur="1000"/>
                                        <p:tgtEl>
                                          <p:spTgt spid="61"/>
                                        </p:tgtEl>
                                      </p:cBhvr>
                                    </p:animEffect>
                                    <p:anim calcmode="lin" valueType="num">
                                      <p:cBhvr>
                                        <p:cTn id="100" dur="1000" fill="hold"/>
                                        <p:tgtEl>
                                          <p:spTgt spid="61"/>
                                        </p:tgtEl>
                                        <p:attrNameLst>
                                          <p:attrName>ppt_x</p:attrName>
                                        </p:attrNameLst>
                                      </p:cBhvr>
                                      <p:tavLst>
                                        <p:tav tm="0">
                                          <p:val>
                                            <p:strVal val="#ppt_x"/>
                                          </p:val>
                                        </p:tav>
                                        <p:tav tm="100000">
                                          <p:val>
                                            <p:strVal val="#ppt_x"/>
                                          </p:val>
                                        </p:tav>
                                      </p:tavLst>
                                    </p:anim>
                                    <p:anim calcmode="lin" valueType="num">
                                      <p:cBhvr>
                                        <p:cTn id="101" dur="1000" fill="hold"/>
                                        <p:tgtEl>
                                          <p:spTgt spid="61"/>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fade">
                                      <p:cBhvr>
                                        <p:cTn id="104" dur="1000"/>
                                        <p:tgtEl>
                                          <p:spTgt spid="51"/>
                                        </p:tgtEl>
                                      </p:cBhvr>
                                    </p:animEffect>
                                    <p:anim calcmode="lin" valueType="num">
                                      <p:cBhvr>
                                        <p:cTn id="105" dur="1000" fill="hold"/>
                                        <p:tgtEl>
                                          <p:spTgt spid="51"/>
                                        </p:tgtEl>
                                        <p:attrNameLst>
                                          <p:attrName>ppt_x</p:attrName>
                                        </p:attrNameLst>
                                      </p:cBhvr>
                                      <p:tavLst>
                                        <p:tav tm="0">
                                          <p:val>
                                            <p:strVal val="#ppt_x"/>
                                          </p:val>
                                        </p:tav>
                                        <p:tav tm="100000">
                                          <p:val>
                                            <p:strVal val="#ppt_x"/>
                                          </p:val>
                                        </p:tav>
                                      </p:tavLst>
                                    </p:anim>
                                    <p:anim calcmode="lin" valueType="num">
                                      <p:cBhvr>
                                        <p:cTn id="10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nodeType="clickEffect">
                                  <p:stCondLst>
                                    <p:cond delay="0"/>
                                  </p:stCondLst>
                                  <p:childTnLst>
                                    <p:set>
                                      <p:cBhvr>
                                        <p:cTn id="110" dur="1" fill="hold">
                                          <p:stCondLst>
                                            <p:cond delay="0"/>
                                          </p:stCondLst>
                                        </p:cTn>
                                        <p:tgtEl>
                                          <p:spTgt spid="65"/>
                                        </p:tgtEl>
                                        <p:attrNameLst>
                                          <p:attrName>style.visibility</p:attrName>
                                        </p:attrNameLst>
                                      </p:cBhvr>
                                      <p:to>
                                        <p:strVal val="visible"/>
                                      </p:to>
                                    </p:set>
                                    <p:animEffect transition="in" filter="fade">
                                      <p:cBhvr>
                                        <p:cTn id="111" dur="1000"/>
                                        <p:tgtEl>
                                          <p:spTgt spid="65"/>
                                        </p:tgtEl>
                                      </p:cBhvr>
                                    </p:animEffect>
                                    <p:anim calcmode="lin" valueType="num">
                                      <p:cBhvr>
                                        <p:cTn id="112" dur="1000" fill="hold"/>
                                        <p:tgtEl>
                                          <p:spTgt spid="65"/>
                                        </p:tgtEl>
                                        <p:attrNameLst>
                                          <p:attrName>ppt_x</p:attrName>
                                        </p:attrNameLst>
                                      </p:cBhvr>
                                      <p:tavLst>
                                        <p:tav tm="0">
                                          <p:val>
                                            <p:strVal val="#ppt_x"/>
                                          </p:val>
                                        </p:tav>
                                        <p:tav tm="100000">
                                          <p:val>
                                            <p:strVal val="#ppt_x"/>
                                          </p:val>
                                        </p:tav>
                                      </p:tavLst>
                                    </p:anim>
                                    <p:anim calcmode="lin" valueType="num">
                                      <p:cBhvr>
                                        <p:cTn id="113" dur="1000" fill="hold"/>
                                        <p:tgtEl>
                                          <p:spTgt spid="65"/>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fade">
                                      <p:cBhvr>
                                        <p:cTn id="116" dur="1000"/>
                                        <p:tgtEl>
                                          <p:spTgt spid="60"/>
                                        </p:tgtEl>
                                      </p:cBhvr>
                                    </p:animEffect>
                                    <p:anim calcmode="lin" valueType="num">
                                      <p:cBhvr>
                                        <p:cTn id="117" dur="1000" fill="hold"/>
                                        <p:tgtEl>
                                          <p:spTgt spid="60"/>
                                        </p:tgtEl>
                                        <p:attrNameLst>
                                          <p:attrName>ppt_x</p:attrName>
                                        </p:attrNameLst>
                                      </p:cBhvr>
                                      <p:tavLst>
                                        <p:tav tm="0">
                                          <p:val>
                                            <p:strVal val="#ppt_x"/>
                                          </p:val>
                                        </p:tav>
                                        <p:tav tm="100000">
                                          <p:val>
                                            <p:strVal val="#ppt_x"/>
                                          </p:val>
                                        </p:tav>
                                      </p:tavLst>
                                    </p:anim>
                                    <p:anim calcmode="lin" valueType="num">
                                      <p:cBhvr>
                                        <p:cTn id="11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87849" y="406108"/>
            <a:ext cx="10232973" cy="1844432"/>
            <a:chOff x="0" y="0"/>
            <a:chExt cx="20792362" cy="3747698"/>
          </a:xfrm>
        </p:grpSpPr>
        <p:sp>
          <p:nvSpPr>
            <p:cNvPr id="3" name="Freeform 3"/>
            <p:cNvSpPr/>
            <p:nvPr/>
          </p:nvSpPr>
          <p:spPr>
            <a:xfrm>
              <a:off x="0" y="0"/>
              <a:ext cx="20792362" cy="3747698"/>
            </a:xfrm>
            <a:custGeom>
              <a:avLst/>
              <a:gdLst/>
              <a:ahLst/>
              <a:cxnLst/>
              <a:rect l="l" t="t" r="r" b="b"/>
              <a:pathLst>
                <a:path w="20792362" h="3747698">
                  <a:moveTo>
                    <a:pt x="0" y="0"/>
                  </a:moveTo>
                  <a:lnTo>
                    <a:pt x="20792362" y="0"/>
                  </a:lnTo>
                  <a:lnTo>
                    <a:pt x="20792362" y="3747698"/>
                  </a:lnTo>
                  <a:lnTo>
                    <a:pt x="0" y="3747698"/>
                  </a:lnTo>
                  <a:close/>
                </a:path>
              </a:pathLst>
            </a:custGeom>
            <a:solidFill>
              <a:srgbClr val="4C5C68"/>
            </a:solidFill>
          </p:spPr>
        </p:sp>
      </p:grpSp>
      <p:grpSp>
        <p:nvGrpSpPr>
          <p:cNvPr id="4" name="Group 4"/>
          <p:cNvGrpSpPr/>
          <p:nvPr/>
        </p:nvGrpSpPr>
        <p:grpSpPr>
          <a:xfrm>
            <a:off x="-2820829" y="406108"/>
            <a:ext cx="10499306" cy="1245183"/>
            <a:chOff x="0" y="0"/>
            <a:chExt cx="21333523" cy="2530086"/>
          </a:xfrm>
        </p:grpSpPr>
        <p:sp>
          <p:nvSpPr>
            <p:cNvPr id="5" name="Freeform 5"/>
            <p:cNvSpPr/>
            <p:nvPr/>
          </p:nvSpPr>
          <p:spPr>
            <a:xfrm>
              <a:off x="0" y="0"/>
              <a:ext cx="21333523" cy="2530086"/>
            </a:xfrm>
            <a:custGeom>
              <a:avLst/>
              <a:gdLst/>
              <a:ahLst/>
              <a:cxnLst/>
              <a:rect l="l" t="t" r="r" b="b"/>
              <a:pathLst>
                <a:path w="21333523" h="2530086">
                  <a:moveTo>
                    <a:pt x="0" y="0"/>
                  </a:moveTo>
                  <a:lnTo>
                    <a:pt x="21333523" y="0"/>
                  </a:lnTo>
                  <a:lnTo>
                    <a:pt x="21333523" y="2530086"/>
                  </a:lnTo>
                  <a:lnTo>
                    <a:pt x="0" y="2530086"/>
                  </a:lnTo>
                  <a:close/>
                </a:path>
              </a:pathLst>
            </a:custGeom>
            <a:solidFill>
              <a:srgbClr val="02E5AC"/>
            </a:solidFill>
          </p:spPr>
        </p:sp>
      </p:grpSp>
      <p:grpSp>
        <p:nvGrpSpPr>
          <p:cNvPr id="6" name="Group 6"/>
          <p:cNvGrpSpPr/>
          <p:nvPr/>
        </p:nvGrpSpPr>
        <p:grpSpPr>
          <a:xfrm>
            <a:off x="-598081" y="9258300"/>
            <a:ext cx="19484163" cy="1028700"/>
            <a:chOff x="0" y="0"/>
            <a:chExt cx="36250165" cy="1913890"/>
          </a:xfrm>
        </p:grpSpPr>
        <p:sp>
          <p:nvSpPr>
            <p:cNvPr id="7" name="Freeform 7"/>
            <p:cNvSpPr/>
            <p:nvPr/>
          </p:nvSpPr>
          <p:spPr>
            <a:xfrm>
              <a:off x="0" y="0"/>
              <a:ext cx="36250166" cy="1913890"/>
            </a:xfrm>
            <a:custGeom>
              <a:avLst/>
              <a:gdLst/>
              <a:ahLst/>
              <a:cxnLst/>
              <a:rect l="l" t="t" r="r" b="b"/>
              <a:pathLst>
                <a:path w="36250166" h="1913890">
                  <a:moveTo>
                    <a:pt x="0" y="0"/>
                  </a:moveTo>
                  <a:lnTo>
                    <a:pt x="36250166" y="0"/>
                  </a:lnTo>
                  <a:lnTo>
                    <a:pt x="36250166" y="1913890"/>
                  </a:lnTo>
                  <a:lnTo>
                    <a:pt x="0" y="1913890"/>
                  </a:lnTo>
                  <a:close/>
                </a:path>
              </a:pathLst>
            </a:custGeom>
            <a:solidFill>
              <a:srgbClr val="4C5C68"/>
            </a:solidFill>
          </p:spPr>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250540"/>
            <a:ext cx="966992" cy="1285039"/>
          </a:xfrm>
          <a:prstGeom prst="rect">
            <a:avLst/>
          </a:prstGeom>
        </p:spPr>
      </p:pic>
      <p:sp>
        <p:nvSpPr>
          <p:cNvPr id="11" name="TextBox 11"/>
          <p:cNvSpPr txBox="1"/>
          <p:nvPr/>
        </p:nvSpPr>
        <p:spPr>
          <a:xfrm>
            <a:off x="2151385" y="2515234"/>
            <a:ext cx="4369445" cy="679450"/>
          </a:xfrm>
          <a:prstGeom prst="rect">
            <a:avLst/>
          </a:prstGeom>
        </p:spPr>
        <p:txBody>
          <a:bodyPr lIns="0" tIns="0" rIns="0" bIns="0" rtlCol="0" anchor="t">
            <a:spAutoFit/>
          </a:bodyPr>
          <a:lstStyle/>
          <a:p>
            <a:pPr algn="ctr">
              <a:lnSpc>
                <a:spcPts val="5599"/>
              </a:lnSpc>
            </a:pPr>
            <a:r>
              <a:rPr lang="en-US" sz="3999" b="1">
                <a:solidFill>
                  <a:srgbClr val="002060"/>
                </a:solidFill>
                <a:latin typeface="Times New Roman" panose="02020603050405020304" pitchFamily="18" charset="0"/>
              </a:rPr>
              <a:t>Câu hỏi vận dụng</a:t>
            </a:r>
          </a:p>
        </p:txBody>
      </p:sp>
      <p:sp>
        <p:nvSpPr>
          <p:cNvPr id="12" name="TextBox 12"/>
          <p:cNvSpPr txBox="1"/>
          <p:nvPr/>
        </p:nvSpPr>
        <p:spPr>
          <a:xfrm>
            <a:off x="685800" y="3745632"/>
            <a:ext cx="9435108" cy="539378"/>
          </a:xfrm>
          <a:prstGeom prst="rect">
            <a:avLst/>
          </a:prstGeom>
        </p:spPr>
        <p:txBody>
          <a:bodyPr lIns="0" tIns="0" rIns="0" bIns="0" rtlCol="0" anchor="t">
            <a:spAutoFit/>
          </a:bodyPr>
          <a:lstStyle/>
          <a:p>
            <a:pPr algn="just">
              <a:lnSpc>
                <a:spcPct val="120000"/>
              </a:lnSpc>
              <a:spcBef>
                <a:spcPct val="0"/>
              </a:spcBef>
            </a:pPr>
            <a:r>
              <a:rPr lang="en-US" sz="3200" b="1">
                <a:solidFill>
                  <a:srgbClr val="FF0000"/>
                </a:solidFill>
                <a:latin typeface="Times New Roman" panose="02020603050405020304" pitchFamily="18" charset="0"/>
              </a:rPr>
              <a:t>4. </a:t>
            </a:r>
            <a:r>
              <a:rPr lang="en-US" sz="3200">
                <a:solidFill>
                  <a:srgbClr val="000000"/>
                </a:solidFill>
                <a:latin typeface="Times New Roman" panose="02020603050405020304" pitchFamily="18" charset="0"/>
              </a:rPr>
              <a:t>Hãy cho biết tổng số electron tối đa chứa trong:</a:t>
            </a:r>
          </a:p>
        </p:txBody>
      </p:sp>
      <p:sp>
        <p:nvSpPr>
          <p:cNvPr id="13" name="TextBox 13"/>
          <p:cNvSpPr txBox="1"/>
          <p:nvPr/>
        </p:nvSpPr>
        <p:spPr>
          <a:xfrm>
            <a:off x="1188565" y="4401843"/>
            <a:ext cx="2480518" cy="539378"/>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a) Phân lớp p</a:t>
            </a:r>
          </a:p>
        </p:txBody>
      </p:sp>
      <p:sp>
        <p:nvSpPr>
          <p:cNvPr id="14" name="TextBox 14"/>
          <p:cNvSpPr txBox="1"/>
          <p:nvPr/>
        </p:nvSpPr>
        <p:spPr>
          <a:xfrm>
            <a:off x="4151560" y="4447843"/>
            <a:ext cx="2503587" cy="539378"/>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b) Phân lớp d</a:t>
            </a:r>
          </a:p>
        </p:txBody>
      </p:sp>
      <p:sp>
        <p:nvSpPr>
          <p:cNvPr id="15" name="TextBox 15"/>
          <p:cNvSpPr txBox="1"/>
          <p:nvPr/>
        </p:nvSpPr>
        <p:spPr>
          <a:xfrm>
            <a:off x="685800" y="5166042"/>
            <a:ext cx="9753307" cy="1130309"/>
          </a:xfrm>
          <a:prstGeom prst="rect">
            <a:avLst/>
          </a:prstGeom>
        </p:spPr>
        <p:txBody>
          <a:bodyPr wrap="square" lIns="0" tIns="0" rIns="0" bIns="0" rtlCol="0" anchor="t">
            <a:spAutoFit/>
          </a:bodyPr>
          <a:lstStyle/>
          <a:p>
            <a:pPr algn="just">
              <a:lnSpc>
                <a:spcPct val="120000"/>
              </a:lnSpc>
              <a:spcBef>
                <a:spcPct val="0"/>
              </a:spcBef>
            </a:pPr>
            <a:r>
              <a:rPr lang="en-US" sz="3200" b="1">
                <a:solidFill>
                  <a:srgbClr val="FF0000"/>
                </a:solidFill>
                <a:latin typeface="Times New Roman" panose="02020603050405020304" pitchFamily="18" charset="0"/>
              </a:rPr>
              <a:t>5. </a:t>
            </a:r>
            <a:r>
              <a:rPr lang="en-US" sz="3200">
                <a:solidFill>
                  <a:srgbClr val="000000"/>
                </a:solidFill>
                <a:latin typeface="Times New Roman" panose="02020603050405020304" pitchFamily="18" charset="0"/>
              </a:rPr>
              <a:t>Lớp electron có số electron tối đa gọi là lớp electron bão hòa. Tổng số electron tối đa có trong các lớp L và M là:</a:t>
            </a:r>
          </a:p>
        </p:txBody>
      </p:sp>
      <p:sp>
        <p:nvSpPr>
          <p:cNvPr id="16" name="TextBox 16"/>
          <p:cNvSpPr txBox="1"/>
          <p:nvPr/>
        </p:nvSpPr>
        <p:spPr>
          <a:xfrm>
            <a:off x="1028700" y="6375391"/>
            <a:ext cx="7658100" cy="1130309"/>
          </a:xfrm>
          <a:prstGeom prst="rect">
            <a:avLst/>
          </a:prstGeom>
        </p:spPr>
        <p:txBody>
          <a:bodyPr wrap="square" lIns="0" tIns="0" rIns="0" bIns="0" rtlCol="0" anchor="t">
            <a:spAutoFit/>
          </a:bodyPr>
          <a:lstStyle/>
          <a:p>
            <a:pPr algn="just">
              <a:lnSpc>
                <a:spcPct val="120000"/>
              </a:lnSpc>
              <a:spcBef>
                <a:spcPct val="0"/>
              </a:spcBef>
            </a:pPr>
            <a:r>
              <a:rPr lang="en-US" sz="3200" b="1">
                <a:solidFill>
                  <a:srgbClr val="000000"/>
                </a:solidFill>
                <a:latin typeface="Times New Roman" panose="02020603050405020304" pitchFamily="18" charset="0"/>
              </a:rPr>
              <a:t>A</a:t>
            </a:r>
            <a:r>
              <a:rPr lang="en-US" sz="3200">
                <a:solidFill>
                  <a:srgbClr val="000000"/>
                </a:solidFill>
                <a:latin typeface="Times New Roman" panose="02020603050405020304" pitchFamily="18" charset="0"/>
              </a:rPr>
              <a:t>. 2 và 8			</a:t>
            </a:r>
            <a:r>
              <a:rPr lang="en-US" sz="3200" b="1">
                <a:solidFill>
                  <a:srgbClr val="000000"/>
                </a:solidFill>
                <a:latin typeface="Times New Roman" panose="02020603050405020304" pitchFamily="18" charset="0"/>
              </a:rPr>
              <a:t>B. </a:t>
            </a:r>
            <a:r>
              <a:rPr lang="en-US" sz="3200">
                <a:solidFill>
                  <a:srgbClr val="000000"/>
                </a:solidFill>
                <a:latin typeface="Times New Roman" panose="02020603050405020304" pitchFamily="18" charset="0"/>
              </a:rPr>
              <a:t>8 và 10</a:t>
            </a:r>
          </a:p>
          <a:p>
            <a:pPr algn="just">
              <a:lnSpc>
                <a:spcPct val="120000"/>
              </a:lnSpc>
              <a:spcBef>
                <a:spcPct val="0"/>
              </a:spcBef>
            </a:pPr>
            <a:r>
              <a:rPr lang="en-US" sz="3200" b="1">
                <a:solidFill>
                  <a:srgbClr val="000000"/>
                </a:solidFill>
                <a:latin typeface="Times New Roman" panose="02020603050405020304" pitchFamily="18" charset="0"/>
              </a:rPr>
              <a:t>C. </a:t>
            </a:r>
            <a:r>
              <a:rPr lang="en-US" sz="3200">
                <a:solidFill>
                  <a:srgbClr val="000000"/>
                </a:solidFill>
                <a:latin typeface="Times New Roman" panose="02020603050405020304" pitchFamily="18" charset="0"/>
              </a:rPr>
              <a:t>8 và 18			</a:t>
            </a:r>
            <a:r>
              <a:rPr lang="en-US" sz="3200" b="1">
                <a:solidFill>
                  <a:srgbClr val="000000"/>
                </a:solidFill>
                <a:latin typeface="Times New Roman" panose="02020603050405020304" pitchFamily="18" charset="0"/>
              </a:rPr>
              <a:t>D. </a:t>
            </a:r>
            <a:r>
              <a:rPr lang="en-US" sz="3200">
                <a:solidFill>
                  <a:srgbClr val="000000"/>
                </a:solidFill>
                <a:latin typeface="Times New Roman" panose="02020603050405020304" pitchFamily="18" charset="0"/>
              </a:rPr>
              <a:t>18 và 32</a:t>
            </a:r>
          </a:p>
        </p:txBody>
      </p:sp>
      <p:sp>
        <p:nvSpPr>
          <p:cNvPr id="17" name="TextBox 17"/>
          <p:cNvSpPr txBox="1"/>
          <p:nvPr/>
        </p:nvSpPr>
        <p:spPr>
          <a:xfrm>
            <a:off x="12639300" y="2860402"/>
            <a:ext cx="1349425" cy="537845"/>
          </a:xfrm>
          <a:prstGeom prst="rect">
            <a:avLst/>
          </a:prstGeom>
        </p:spPr>
        <p:txBody>
          <a:bodyPr lIns="0" tIns="0" rIns="0" bIns="0" rtlCol="0" anchor="t">
            <a:spAutoFit/>
          </a:bodyPr>
          <a:lstStyle/>
          <a:p>
            <a:pPr algn="just">
              <a:lnSpc>
                <a:spcPts val="4480"/>
              </a:lnSpc>
            </a:pPr>
            <a:r>
              <a:rPr lang="en-US" sz="3200" b="1">
                <a:solidFill>
                  <a:srgbClr val="002060"/>
                </a:solidFill>
                <a:latin typeface="Times New Roman" panose="02020603050405020304" pitchFamily="18" charset="0"/>
              </a:rPr>
              <a:t>Đáp án</a:t>
            </a:r>
          </a:p>
        </p:txBody>
      </p:sp>
      <p:sp>
        <p:nvSpPr>
          <p:cNvPr id="18" name="TextBox 54"/>
          <p:cNvSpPr txBox="1"/>
          <p:nvPr/>
        </p:nvSpPr>
        <p:spPr>
          <a:xfrm>
            <a:off x="10000594" y="749839"/>
            <a:ext cx="7954490" cy="1099820"/>
          </a:xfrm>
          <a:prstGeom prst="rect">
            <a:avLst/>
          </a:prstGeom>
        </p:spPr>
        <p:txBody>
          <a:bodyPr lIns="0" tIns="0" rIns="0" bIns="0" rtlCol="0" anchor="t">
            <a:spAutoFit/>
          </a:bodyPr>
          <a:lstStyle/>
          <a:p>
            <a:pPr>
              <a:lnSpc>
                <a:spcPts val="4480"/>
              </a:lnSpc>
            </a:pPr>
            <a:r>
              <a:rPr lang="en-US" sz="3200" b="1">
                <a:solidFill>
                  <a:srgbClr val="FFFFFF"/>
                </a:solidFill>
                <a:latin typeface="Times New Roman" panose="02020603050405020304" pitchFamily="18" charset="0"/>
              </a:rPr>
              <a:t>3. Số lượng orbital trong một phân lớp, trong một lớp</a:t>
            </a:r>
          </a:p>
        </p:txBody>
      </p:sp>
      <p:sp>
        <p:nvSpPr>
          <p:cNvPr id="19" name="TextBox 29"/>
          <p:cNvSpPr txBox="1"/>
          <p:nvPr/>
        </p:nvSpPr>
        <p:spPr>
          <a:xfrm>
            <a:off x="872119" y="691967"/>
            <a:ext cx="7110884"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 LỚP VÀ PHÂN LỚP ELECTRON</a:t>
            </a:r>
          </a:p>
        </p:txBody>
      </p:sp>
      <p:sp>
        <p:nvSpPr>
          <p:cNvPr id="20" name="TextBox 19">
            <a:extLst>
              <a:ext uri="{FF2B5EF4-FFF2-40B4-BE49-F238E27FC236}">
                <a16:creationId xmlns:a16="http://schemas.microsoft.com/office/drawing/2014/main" id="{5F77CA3C-7C47-E49D-ABD9-E54ACF1F7638}"/>
              </a:ext>
            </a:extLst>
          </p:cNvPr>
          <p:cNvSpPr txBox="1"/>
          <p:nvPr/>
        </p:nvSpPr>
        <p:spPr>
          <a:xfrm>
            <a:off x="10603385" y="3636200"/>
            <a:ext cx="6998815" cy="40318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l" latinLnBrk="0"/>
            <a:r>
              <a:rPr lang="en-US" sz="3200" b="1">
                <a:solidFill>
                  <a:srgbClr val="FF0000"/>
                </a:solidFill>
                <a:latin typeface="Times New Roman" panose="02020603050405020304" pitchFamily="18" charset="0"/>
              </a:rPr>
              <a:t>4. </a:t>
            </a:r>
            <a:r>
              <a:rPr lang="vi-VN" sz="3200" b="0" i="0">
                <a:effectLst/>
                <a:latin typeface="+mj-lt"/>
              </a:rPr>
              <a:t>a) Phân lớp p có 3 AO px, py, pz. Trong đó mỗi AO chứa tối đa 2 electron</a:t>
            </a:r>
          </a:p>
          <a:p>
            <a:pPr algn="l" latinLnBrk="0"/>
            <a:r>
              <a:rPr lang="en-US" sz="3200">
                <a:solidFill>
                  <a:schemeClr val="tx1"/>
                </a:solidFill>
                <a:latin typeface="Times New Roman" panose="02020603050405020304" pitchFamily="18" charset="0"/>
                <a:cs typeface="Times New Roman" panose="02020603050405020304" pitchFamily="18" charset="0"/>
              </a:rPr>
              <a:t>⇒</a:t>
            </a:r>
            <a:r>
              <a:rPr lang="vi-VN" sz="3200" b="0" i="0">
                <a:effectLst/>
                <a:latin typeface="+mj-lt"/>
              </a:rPr>
              <a:t> Số electron tối đa chứ trong phân lớp p 	= 3 x 2 = 6 electron</a:t>
            </a:r>
          </a:p>
          <a:p>
            <a:pPr algn="l" latinLnBrk="0"/>
            <a:r>
              <a:rPr lang="vi-VN" sz="3200" b="0" i="0">
                <a:effectLst/>
                <a:latin typeface="+mj-lt"/>
              </a:rPr>
              <a:t>b) Phân lớp d có 5 AO. Trong đó mỗi AO chứa tối đa 2 electron</a:t>
            </a:r>
          </a:p>
          <a:p>
            <a:pPr algn="l" latinLnBrk="0"/>
            <a:r>
              <a:rPr lang="en-US" sz="3200">
                <a:solidFill>
                  <a:schemeClr val="tx1"/>
                </a:solidFill>
                <a:latin typeface="Times New Roman" panose="02020603050405020304" pitchFamily="18" charset="0"/>
                <a:cs typeface="Times New Roman" panose="02020603050405020304" pitchFamily="18" charset="0"/>
              </a:rPr>
              <a:t>⇒</a:t>
            </a:r>
            <a:r>
              <a:rPr lang="vi-VN" sz="3200" b="0" i="0">
                <a:effectLst/>
                <a:latin typeface="+mj-lt"/>
              </a:rPr>
              <a:t> Số electron tối đa chứ trong phân lớp d 	= 5 x 2 = 10 electron</a:t>
            </a:r>
          </a:p>
        </p:txBody>
      </p:sp>
      <p:sp>
        <p:nvSpPr>
          <p:cNvPr id="21" name="TextBox 15">
            <a:extLst>
              <a:ext uri="{FF2B5EF4-FFF2-40B4-BE49-F238E27FC236}">
                <a16:creationId xmlns:a16="http://schemas.microsoft.com/office/drawing/2014/main" id="{8F7390D5-7460-6653-0309-3528D6CCCA6A}"/>
              </a:ext>
            </a:extLst>
          </p:cNvPr>
          <p:cNvSpPr txBox="1"/>
          <p:nvPr/>
        </p:nvSpPr>
        <p:spPr>
          <a:xfrm>
            <a:off x="10570728" y="8112311"/>
            <a:ext cx="1131415" cy="53937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ct val="120000"/>
              </a:lnSpc>
              <a:spcBef>
                <a:spcPct val="0"/>
              </a:spcBef>
            </a:pPr>
            <a:r>
              <a:rPr lang="en-US" sz="3200" b="1">
                <a:solidFill>
                  <a:srgbClr val="FF0000"/>
                </a:solidFill>
                <a:latin typeface="Times New Roman" panose="02020603050405020304" pitchFamily="18" charset="0"/>
              </a:rPr>
              <a:t>5. </a:t>
            </a:r>
            <a:r>
              <a:rPr lang="en-US" sz="3200" b="1">
                <a:solidFill>
                  <a:srgbClr val="000000"/>
                </a:solidFill>
                <a:latin typeface="Times New Roman" panose="02020603050405020304" pitchFamily="18" charset="0"/>
              </a:rPr>
              <a:t>C</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9778">
            <a:off x="1028683" y="1374087"/>
            <a:ext cx="8371318" cy="0"/>
          </a:xfrm>
          <a:prstGeom prst="line">
            <a:avLst/>
          </a:prstGeom>
          <a:ln w="47625" cap="rnd">
            <a:solidFill>
              <a:srgbClr val="02E5AC"/>
            </a:solidFill>
            <a:prstDash val="solid"/>
            <a:headEnd type="none" w="sm" len="sm"/>
            <a:tailEnd type="none" w="sm" len="sm"/>
          </a:ln>
        </p:spPr>
      </p:sp>
      <p:grpSp>
        <p:nvGrpSpPr>
          <p:cNvPr id="3" name="Group 3"/>
          <p:cNvGrpSpPr/>
          <p:nvPr/>
        </p:nvGrpSpPr>
        <p:grpSpPr>
          <a:xfrm>
            <a:off x="-598081" y="1879298"/>
            <a:ext cx="17857381" cy="2277222"/>
            <a:chOff x="0" y="0"/>
            <a:chExt cx="23809842" cy="3036296"/>
          </a:xfrm>
        </p:grpSpPr>
        <p:grpSp>
          <p:nvGrpSpPr>
            <p:cNvPr id="4" name="Group 4"/>
            <p:cNvGrpSpPr/>
            <p:nvPr/>
          </p:nvGrpSpPr>
          <p:grpSpPr>
            <a:xfrm>
              <a:off x="0" y="0"/>
              <a:ext cx="23809842" cy="3036296"/>
              <a:chOff x="0" y="0"/>
              <a:chExt cx="36284387" cy="4627085"/>
            </a:xfrm>
          </p:grpSpPr>
          <p:sp>
            <p:nvSpPr>
              <p:cNvPr id="5" name="Freeform 5"/>
              <p:cNvSpPr/>
              <p:nvPr/>
            </p:nvSpPr>
            <p:spPr>
              <a:xfrm>
                <a:off x="0" y="0"/>
                <a:ext cx="36284387" cy="4627085"/>
              </a:xfrm>
              <a:custGeom>
                <a:avLst/>
                <a:gdLst/>
                <a:ahLst/>
                <a:cxnLst/>
                <a:rect l="l" t="t" r="r" b="b"/>
                <a:pathLst>
                  <a:path w="36284387" h="4627085">
                    <a:moveTo>
                      <a:pt x="0" y="0"/>
                    </a:moveTo>
                    <a:lnTo>
                      <a:pt x="36284387" y="0"/>
                    </a:lnTo>
                    <a:lnTo>
                      <a:pt x="36284387" y="4627085"/>
                    </a:lnTo>
                    <a:lnTo>
                      <a:pt x="0" y="4627085"/>
                    </a:lnTo>
                    <a:close/>
                  </a:path>
                </a:pathLst>
              </a:custGeom>
              <a:solidFill>
                <a:srgbClr val="4C5C68"/>
              </a:solidFill>
            </p:spPr>
          </p:sp>
        </p:grpSp>
        <p:sp>
          <p:nvSpPr>
            <p:cNvPr id="6" name="TextBox 6"/>
            <p:cNvSpPr txBox="1"/>
            <p:nvPr/>
          </p:nvSpPr>
          <p:spPr>
            <a:xfrm>
              <a:off x="2546345" y="765885"/>
              <a:ext cx="20886191" cy="1503404"/>
            </a:xfrm>
            <a:prstGeom prst="rect">
              <a:avLst/>
            </a:prstGeom>
          </p:spPr>
          <p:txBody>
            <a:bodyPr lIns="0" tIns="0" rIns="0" bIns="0" rtlCol="0" anchor="t">
              <a:spAutoFit/>
            </a:bodyPr>
            <a:lstStyle/>
            <a:p>
              <a:pPr algn="just">
                <a:lnSpc>
                  <a:spcPct val="120000"/>
                </a:lnSpc>
                <a:spcBef>
                  <a:spcPct val="0"/>
                </a:spcBef>
              </a:pPr>
              <a:r>
                <a:rPr lang="en-US" sz="3200">
                  <a:solidFill>
                    <a:srgbClr val="FFFFFF"/>
                  </a:solidFill>
                  <a:latin typeface="Times New Roman" panose="02020603050405020304" pitchFamily="18" charset="0"/>
                </a:rPr>
                <a:t>Cấu hình electron của nguyên tử biểu diễn sự phân số electron trên các phân lớp thuộc các lớp khác nhau</a:t>
              </a:r>
            </a:p>
          </p:txBody>
        </p:sp>
        <p:grpSp>
          <p:nvGrpSpPr>
            <p:cNvPr id="7" name="Group 7"/>
            <p:cNvGrpSpPr>
              <a:grpSpLocks noChangeAspect="1"/>
            </p:cNvGrpSpPr>
            <p:nvPr/>
          </p:nvGrpSpPr>
          <p:grpSpPr>
            <a:xfrm rot="5400000">
              <a:off x="695507" y="859373"/>
              <a:ext cx="1521421" cy="1317551"/>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2E5AC"/>
              </a:solidFill>
            </p:spPr>
          </p:sp>
        </p:grpSp>
      </p:grpSp>
      <p:grpSp>
        <p:nvGrpSpPr>
          <p:cNvPr id="9" name="Group 9"/>
          <p:cNvGrpSpPr/>
          <p:nvPr/>
        </p:nvGrpSpPr>
        <p:grpSpPr>
          <a:xfrm>
            <a:off x="-598081" y="4596950"/>
            <a:ext cx="17857381" cy="2277222"/>
            <a:chOff x="0" y="0"/>
            <a:chExt cx="23809842" cy="3036296"/>
          </a:xfrm>
        </p:grpSpPr>
        <p:grpSp>
          <p:nvGrpSpPr>
            <p:cNvPr id="10" name="Group 10"/>
            <p:cNvGrpSpPr/>
            <p:nvPr/>
          </p:nvGrpSpPr>
          <p:grpSpPr>
            <a:xfrm>
              <a:off x="0" y="0"/>
              <a:ext cx="23809842" cy="3036296"/>
              <a:chOff x="0" y="0"/>
              <a:chExt cx="36284387" cy="4627085"/>
            </a:xfrm>
          </p:grpSpPr>
          <p:sp>
            <p:nvSpPr>
              <p:cNvPr id="11" name="Freeform 11"/>
              <p:cNvSpPr/>
              <p:nvPr/>
            </p:nvSpPr>
            <p:spPr>
              <a:xfrm>
                <a:off x="0" y="0"/>
                <a:ext cx="36284387" cy="4627085"/>
              </a:xfrm>
              <a:custGeom>
                <a:avLst/>
                <a:gdLst/>
                <a:ahLst/>
                <a:cxnLst/>
                <a:rect l="l" t="t" r="r" b="b"/>
                <a:pathLst>
                  <a:path w="36284387" h="4627085">
                    <a:moveTo>
                      <a:pt x="0" y="0"/>
                    </a:moveTo>
                    <a:lnTo>
                      <a:pt x="36284387" y="0"/>
                    </a:lnTo>
                    <a:lnTo>
                      <a:pt x="36284387" y="4627085"/>
                    </a:lnTo>
                    <a:lnTo>
                      <a:pt x="0" y="4627085"/>
                    </a:lnTo>
                    <a:close/>
                  </a:path>
                </a:pathLst>
              </a:custGeom>
              <a:solidFill>
                <a:srgbClr val="4C5C68"/>
              </a:solidFill>
            </p:spPr>
          </p:sp>
        </p:grpSp>
        <p:sp>
          <p:nvSpPr>
            <p:cNvPr id="12" name="TextBox 12"/>
            <p:cNvSpPr txBox="1"/>
            <p:nvPr/>
          </p:nvSpPr>
          <p:spPr>
            <a:xfrm>
              <a:off x="2169041" y="765885"/>
              <a:ext cx="20886191" cy="1503404"/>
            </a:xfrm>
            <a:prstGeom prst="rect">
              <a:avLst/>
            </a:prstGeom>
          </p:spPr>
          <p:txBody>
            <a:bodyPr lIns="0" tIns="0" rIns="0" bIns="0" rtlCol="0" anchor="t">
              <a:spAutoFit/>
            </a:bodyPr>
            <a:lstStyle/>
            <a:p>
              <a:pPr algn="just">
                <a:lnSpc>
                  <a:spcPct val="120000"/>
                </a:lnSpc>
                <a:spcBef>
                  <a:spcPct val="0"/>
                </a:spcBef>
              </a:pPr>
              <a:r>
                <a:rPr lang="en-US" sz="3200">
                  <a:solidFill>
                    <a:srgbClr val="FFFFFF"/>
                  </a:solidFill>
                  <a:latin typeface="Times New Roman" panose="02020603050405020304" pitchFamily="18" charset="0"/>
                </a:rPr>
                <a:t>Các electron trong nguyên tử ở trạng thái cơ bản lần lượt chiếm các orbital có mức năng lượng từ thấp lên cao </a:t>
              </a:r>
              <a:r>
                <a:rPr lang="en-US" sz="3200" b="1" i="1">
                  <a:solidFill>
                    <a:srgbClr val="FFFFFF"/>
                  </a:solidFill>
                  <a:latin typeface="Times New Roman" panose="02020603050405020304" pitchFamily="18" charset="0"/>
                </a:rPr>
                <a:t>(nguyên lí bền vững)</a:t>
              </a:r>
            </a:p>
          </p:txBody>
        </p:sp>
        <p:grpSp>
          <p:nvGrpSpPr>
            <p:cNvPr id="13" name="Group 13"/>
            <p:cNvGrpSpPr>
              <a:grpSpLocks noChangeAspect="1"/>
            </p:cNvGrpSpPr>
            <p:nvPr/>
          </p:nvGrpSpPr>
          <p:grpSpPr>
            <a:xfrm rot="5400000">
              <a:off x="695507" y="859373"/>
              <a:ext cx="1521421" cy="1317551"/>
              <a:chOff x="0" y="0"/>
              <a:chExt cx="6350000" cy="5499100"/>
            </a:xfrm>
          </p:grpSpPr>
          <p:sp>
            <p:nvSpPr>
              <p:cNvPr id="14" name="Freeform 1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2E5AC"/>
              </a:solidFill>
            </p:spPr>
          </p:sp>
        </p:grpSp>
      </p:grpSp>
      <p:grpSp>
        <p:nvGrpSpPr>
          <p:cNvPr id="15" name="Group 15"/>
          <p:cNvGrpSpPr/>
          <p:nvPr/>
        </p:nvGrpSpPr>
        <p:grpSpPr>
          <a:xfrm>
            <a:off x="-598081" y="7317610"/>
            <a:ext cx="17857381" cy="2277222"/>
            <a:chOff x="0" y="0"/>
            <a:chExt cx="23809842" cy="3036296"/>
          </a:xfrm>
        </p:grpSpPr>
        <p:grpSp>
          <p:nvGrpSpPr>
            <p:cNvPr id="16" name="Group 16"/>
            <p:cNvGrpSpPr/>
            <p:nvPr/>
          </p:nvGrpSpPr>
          <p:grpSpPr>
            <a:xfrm>
              <a:off x="0" y="0"/>
              <a:ext cx="23809842" cy="3036296"/>
              <a:chOff x="0" y="0"/>
              <a:chExt cx="36284387" cy="4627085"/>
            </a:xfrm>
          </p:grpSpPr>
          <p:sp>
            <p:nvSpPr>
              <p:cNvPr id="17" name="Freeform 17"/>
              <p:cNvSpPr/>
              <p:nvPr/>
            </p:nvSpPr>
            <p:spPr>
              <a:xfrm>
                <a:off x="0" y="0"/>
                <a:ext cx="36284387" cy="4627085"/>
              </a:xfrm>
              <a:custGeom>
                <a:avLst/>
                <a:gdLst/>
                <a:ahLst/>
                <a:cxnLst/>
                <a:rect l="l" t="t" r="r" b="b"/>
                <a:pathLst>
                  <a:path w="36284387" h="4627085">
                    <a:moveTo>
                      <a:pt x="0" y="0"/>
                    </a:moveTo>
                    <a:lnTo>
                      <a:pt x="36284387" y="0"/>
                    </a:lnTo>
                    <a:lnTo>
                      <a:pt x="36284387" y="4627085"/>
                    </a:lnTo>
                    <a:lnTo>
                      <a:pt x="0" y="4627085"/>
                    </a:lnTo>
                    <a:close/>
                  </a:path>
                </a:pathLst>
              </a:custGeom>
              <a:solidFill>
                <a:srgbClr val="4C5C68"/>
              </a:solidFill>
            </p:spPr>
          </p:sp>
        </p:grpSp>
        <p:sp>
          <p:nvSpPr>
            <p:cNvPr id="18" name="TextBox 18"/>
            <p:cNvSpPr txBox="1"/>
            <p:nvPr/>
          </p:nvSpPr>
          <p:spPr>
            <a:xfrm>
              <a:off x="2168952" y="391235"/>
              <a:ext cx="20886281" cy="1503404"/>
            </a:xfrm>
            <a:prstGeom prst="rect">
              <a:avLst/>
            </a:prstGeom>
          </p:spPr>
          <p:txBody>
            <a:bodyPr lIns="0" tIns="0" rIns="0" bIns="0" rtlCol="0" anchor="t">
              <a:spAutoFit/>
            </a:bodyPr>
            <a:lstStyle/>
            <a:p>
              <a:pPr algn="just">
                <a:lnSpc>
                  <a:spcPct val="120000"/>
                </a:lnSpc>
                <a:spcBef>
                  <a:spcPct val="0"/>
                </a:spcBef>
              </a:pPr>
              <a:r>
                <a:rPr lang="en-US" sz="3200">
                  <a:solidFill>
                    <a:srgbClr val="FFFFFF"/>
                  </a:solidFill>
                  <a:latin typeface="Times New Roman" panose="02020603050405020304" pitchFamily="18" charset="0"/>
                </a:rPr>
                <a:t>Trong cùng một phân lớp, các electron sẽ phân bố trên các orbital sao cho số electron độc thân là tối đa và các electron này có chiều tự quay giống nhau </a:t>
              </a:r>
              <a:r>
                <a:rPr lang="en-US" sz="3200" b="1" i="1">
                  <a:solidFill>
                    <a:srgbClr val="FFFFFF"/>
                  </a:solidFill>
                  <a:latin typeface="Times New Roman" panose="02020603050405020304" pitchFamily="18" charset="0"/>
                </a:rPr>
                <a:t>(quy tắc Hund)</a:t>
              </a:r>
            </a:p>
          </p:txBody>
        </p:sp>
        <p:grpSp>
          <p:nvGrpSpPr>
            <p:cNvPr id="19" name="Group 19"/>
            <p:cNvGrpSpPr>
              <a:grpSpLocks noChangeAspect="1"/>
            </p:cNvGrpSpPr>
            <p:nvPr/>
          </p:nvGrpSpPr>
          <p:grpSpPr>
            <a:xfrm rot="5400000">
              <a:off x="695507" y="859373"/>
              <a:ext cx="1521421" cy="1317551"/>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2E5AC"/>
              </a:solidFill>
            </p:spPr>
          </p:sp>
        </p:grpSp>
      </p:grpSp>
      <p:grpSp>
        <p:nvGrpSpPr>
          <p:cNvPr id="21" name="Group 21"/>
          <p:cNvGrpSpPr>
            <a:grpSpLocks noChangeAspect="1"/>
          </p:cNvGrpSpPr>
          <p:nvPr/>
        </p:nvGrpSpPr>
        <p:grpSpPr>
          <a:xfrm>
            <a:off x="13996053" y="-4224232"/>
            <a:ext cx="6526493" cy="5657850"/>
            <a:chOff x="0" y="0"/>
            <a:chExt cx="3196590" cy="2771140"/>
          </a:xfrm>
        </p:grpSpPr>
        <p:sp>
          <p:nvSpPr>
            <p:cNvPr id="22" name="Freeform 22"/>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
        <p:nvSpPr>
          <p:cNvPr id="23" name="TextBox 23"/>
          <p:cNvSpPr txBox="1"/>
          <p:nvPr/>
        </p:nvSpPr>
        <p:spPr>
          <a:xfrm>
            <a:off x="1028700" y="731203"/>
            <a:ext cx="8801100"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9778">
            <a:off x="1028683" y="1374087"/>
            <a:ext cx="8371318" cy="0"/>
          </a:xfrm>
          <a:prstGeom prst="line">
            <a:avLst/>
          </a:prstGeom>
          <a:ln w="47625" cap="rnd">
            <a:solidFill>
              <a:srgbClr val="02E5AC"/>
            </a:solidFill>
            <a:prstDash val="solid"/>
            <a:headEnd type="none" w="sm" len="sm"/>
            <a:tailEnd type="none" w="sm" len="sm"/>
          </a:ln>
        </p:spPr>
      </p:sp>
      <p:grpSp>
        <p:nvGrpSpPr>
          <p:cNvPr id="3" name="Group 3"/>
          <p:cNvGrpSpPr/>
          <p:nvPr/>
        </p:nvGrpSpPr>
        <p:grpSpPr>
          <a:xfrm>
            <a:off x="-598081" y="1581056"/>
            <a:ext cx="19484163" cy="1245183"/>
            <a:chOff x="0" y="0"/>
            <a:chExt cx="25978884" cy="1660245"/>
          </a:xfrm>
        </p:grpSpPr>
        <p:grpSp>
          <p:nvGrpSpPr>
            <p:cNvPr id="4" name="Group 4"/>
            <p:cNvGrpSpPr/>
            <p:nvPr/>
          </p:nvGrpSpPr>
          <p:grpSpPr>
            <a:xfrm>
              <a:off x="0" y="0"/>
              <a:ext cx="9382642" cy="1660245"/>
              <a:chOff x="0" y="0"/>
              <a:chExt cx="14298432" cy="2530086"/>
            </a:xfrm>
          </p:grpSpPr>
          <p:sp>
            <p:nvSpPr>
              <p:cNvPr id="5" name="Freeform 5"/>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6" name="Group 6"/>
            <p:cNvGrpSpPr/>
            <p:nvPr/>
          </p:nvGrpSpPr>
          <p:grpSpPr>
            <a:xfrm>
              <a:off x="9382642" y="0"/>
              <a:ext cx="7213600" cy="1660245"/>
              <a:chOff x="0" y="0"/>
              <a:chExt cx="10992977" cy="2530086"/>
            </a:xfrm>
          </p:grpSpPr>
          <p:sp>
            <p:nvSpPr>
              <p:cNvPr id="7" name="Freeform 7"/>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8" name="Group 8"/>
            <p:cNvGrpSpPr/>
            <p:nvPr/>
          </p:nvGrpSpPr>
          <p:grpSpPr>
            <a:xfrm>
              <a:off x="16596242" y="0"/>
              <a:ext cx="9382642" cy="1660245"/>
              <a:chOff x="0" y="0"/>
              <a:chExt cx="14298432" cy="2530086"/>
            </a:xfrm>
          </p:grpSpPr>
          <p:sp>
            <p:nvSpPr>
              <p:cNvPr id="9" name="Freeform 9"/>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4341178"/>
            <a:ext cx="1658548" cy="1604645"/>
          </a:xfrm>
          <a:prstGeom prst="rect">
            <a:avLst/>
          </a:prstGeom>
        </p:spPr>
      </p:pic>
      <p:sp>
        <p:nvSpPr>
          <p:cNvPr id="11" name="TextBox 11"/>
          <p:cNvSpPr txBox="1"/>
          <p:nvPr/>
        </p:nvSpPr>
        <p:spPr>
          <a:xfrm>
            <a:off x="1028700" y="731203"/>
            <a:ext cx="8877300"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2" name="TextBox 12"/>
          <p:cNvSpPr txBox="1"/>
          <p:nvPr/>
        </p:nvSpPr>
        <p:spPr>
          <a:xfrm>
            <a:off x="1028632" y="2999821"/>
            <a:ext cx="16190631" cy="1130309"/>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Cấu hình electron của nguyên tử cho biết số lớp electron, thứ tự phân lớp electron và số electron trong mỗi lớp và mỗi phân lớp</a:t>
            </a:r>
          </a:p>
        </p:txBody>
      </p:sp>
      <p:sp>
        <p:nvSpPr>
          <p:cNvPr id="13" name="TextBox 13"/>
          <p:cNvSpPr txBox="1"/>
          <p:nvPr/>
        </p:nvSpPr>
        <p:spPr>
          <a:xfrm>
            <a:off x="1028632" y="1906150"/>
            <a:ext cx="7938939" cy="537845"/>
          </a:xfrm>
          <a:prstGeom prst="rect">
            <a:avLst/>
          </a:prstGeom>
        </p:spPr>
        <p:txBody>
          <a:bodyPr lIns="0" tIns="0" rIns="0" bIns="0" rtlCol="0" anchor="t">
            <a:spAutoFit/>
          </a:bodyPr>
          <a:lstStyle/>
          <a:p>
            <a:pPr algn="just">
              <a:lnSpc>
                <a:spcPts val="4480"/>
              </a:lnSpc>
              <a:spcBef>
                <a:spcPct val="0"/>
              </a:spcBef>
            </a:pPr>
            <a:r>
              <a:rPr lang="en-US" sz="3200" b="1">
                <a:solidFill>
                  <a:srgbClr val="FFFFFF"/>
                </a:solidFill>
                <a:latin typeface="Times New Roman" panose="02020603050405020304" pitchFamily="18" charset="0"/>
              </a:rPr>
              <a:t>1. Viết cấu hình electron của nguyên tử</a:t>
            </a:r>
          </a:p>
        </p:txBody>
      </p:sp>
      <p:sp>
        <p:nvSpPr>
          <p:cNvPr id="14" name="TextBox 14"/>
          <p:cNvSpPr txBox="1"/>
          <p:nvPr/>
        </p:nvSpPr>
        <p:spPr>
          <a:xfrm>
            <a:off x="3038355" y="4846003"/>
            <a:ext cx="9148465" cy="539378"/>
          </a:xfrm>
          <a:prstGeom prst="rect">
            <a:avLst/>
          </a:prstGeom>
        </p:spPr>
        <p:txBody>
          <a:bodyPr lIns="0" tIns="0" rIns="0" bIns="0" rtlCol="0" anchor="t">
            <a:spAutoFit/>
          </a:bodyPr>
          <a:lstStyle/>
          <a:p>
            <a:pPr algn="just">
              <a:lnSpc>
                <a:spcPct val="120000"/>
              </a:lnSpc>
              <a:spcBef>
                <a:spcPct val="0"/>
              </a:spcBef>
            </a:pPr>
            <a:r>
              <a:rPr lang="en-US" sz="3200" b="1">
                <a:solidFill>
                  <a:srgbClr val="FF0000"/>
                </a:solidFill>
                <a:latin typeface="Times New Roman" panose="02020603050405020304" pitchFamily="18" charset="0"/>
              </a:rPr>
              <a:t>Bước 1:</a:t>
            </a:r>
            <a:r>
              <a:rPr lang="en-US" sz="3200">
                <a:solidFill>
                  <a:srgbClr val="000000"/>
                </a:solidFill>
                <a:latin typeface="Times New Roman" panose="02020603050405020304" pitchFamily="18" charset="0"/>
              </a:rPr>
              <a:t> Xác định số electron trong nguyên tử</a:t>
            </a: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632" y="6229548"/>
            <a:ext cx="1658548" cy="1604645"/>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8060585"/>
            <a:ext cx="1658548" cy="1604645"/>
          </a:xfrm>
          <a:prstGeom prst="rect">
            <a:avLst/>
          </a:prstGeom>
        </p:spPr>
      </p:pic>
      <p:sp>
        <p:nvSpPr>
          <p:cNvPr id="17" name="TextBox 17"/>
          <p:cNvSpPr txBox="1"/>
          <p:nvPr/>
        </p:nvSpPr>
        <p:spPr>
          <a:xfrm>
            <a:off x="3042820" y="6453385"/>
            <a:ext cx="14216480" cy="1130309"/>
          </a:xfrm>
          <a:prstGeom prst="rect">
            <a:avLst/>
          </a:prstGeom>
        </p:spPr>
        <p:txBody>
          <a:bodyPr lIns="0" tIns="0" rIns="0" bIns="0" rtlCol="0" anchor="t">
            <a:spAutoFit/>
          </a:bodyPr>
          <a:lstStyle/>
          <a:p>
            <a:pPr algn="just">
              <a:lnSpc>
                <a:spcPct val="120000"/>
              </a:lnSpc>
              <a:spcBef>
                <a:spcPct val="0"/>
              </a:spcBef>
            </a:pPr>
            <a:r>
              <a:rPr lang="en-US" sz="3200" b="1">
                <a:solidFill>
                  <a:srgbClr val="FF0000"/>
                </a:solidFill>
                <a:latin typeface="Times New Roman" panose="02020603050405020304" pitchFamily="18" charset="0"/>
              </a:rPr>
              <a:t>Bước 2: </a:t>
            </a:r>
            <a:r>
              <a:rPr lang="en-US" sz="3200">
                <a:solidFill>
                  <a:srgbClr val="000000"/>
                </a:solidFill>
                <a:latin typeface="Times New Roman" panose="02020603050405020304" pitchFamily="18" charset="0"/>
              </a:rPr>
              <a:t>Viết thứ tự các lớp và phân lớp electron theo chiều tăng của năng lượng: 1s 2s 2p 3s 3p 4s …</a:t>
            </a:r>
          </a:p>
        </p:txBody>
      </p:sp>
      <p:sp>
        <p:nvSpPr>
          <p:cNvPr id="18" name="TextBox 18"/>
          <p:cNvSpPr txBox="1"/>
          <p:nvPr/>
        </p:nvSpPr>
        <p:spPr>
          <a:xfrm>
            <a:off x="3042820" y="8284422"/>
            <a:ext cx="14216480" cy="1130309"/>
          </a:xfrm>
          <a:prstGeom prst="rect">
            <a:avLst/>
          </a:prstGeom>
        </p:spPr>
        <p:txBody>
          <a:bodyPr lIns="0" tIns="0" rIns="0" bIns="0" rtlCol="0" anchor="t">
            <a:spAutoFit/>
          </a:bodyPr>
          <a:lstStyle/>
          <a:p>
            <a:pPr algn="just">
              <a:lnSpc>
                <a:spcPct val="120000"/>
              </a:lnSpc>
              <a:spcBef>
                <a:spcPct val="0"/>
              </a:spcBef>
            </a:pPr>
            <a:r>
              <a:rPr lang="en-US" sz="3200" b="1">
                <a:solidFill>
                  <a:srgbClr val="FF0000"/>
                </a:solidFill>
                <a:latin typeface="Times New Roman" panose="02020603050405020304" pitchFamily="18" charset="0"/>
              </a:rPr>
              <a:t>Bước 3: </a:t>
            </a:r>
            <a:r>
              <a:rPr lang="en-US" sz="3200">
                <a:solidFill>
                  <a:srgbClr val="000000"/>
                </a:solidFill>
                <a:latin typeface="Times New Roman" panose="02020603050405020304" pitchFamily="18" charset="0"/>
              </a:rPr>
              <a:t>Điền các electron vào các phân lớp theo nguyên lí vững bền cho đến electron cuối cùng</a:t>
            </a:r>
          </a:p>
        </p:txBody>
      </p:sp>
      <p:grpSp>
        <p:nvGrpSpPr>
          <p:cNvPr id="19" name="Group 19"/>
          <p:cNvGrpSpPr>
            <a:grpSpLocks noChangeAspect="1"/>
          </p:cNvGrpSpPr>
          <p:nvPr/>
        </p:nvGrpSpPr>
        <p:grpSpPr>
          <a:xfrm>
            <a:off x="13996053" y="-4224232"/>
            <a:ext cx="6526493" cy="5657850"/>
            <a:chOff x="0" y="0"/>
            <a:chExt cx="3196590" cy="2771140"/>
          </a:xfrm>
        </p:grpSpPr>
        <p:sp>
          <p:nvSpPr>
            <p:cNvPr id="20" name="Freeform 20"/>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2070" y="9251373"/>
            <a:ext cx="5380344" cy="1449572"/>
            <a:chOff x="0" y="0"/>
            <a:chExt cx="10010096" cy="2696920"/>
          </a:xfrm>
        </p:grpSpPr>
        <p:sp>
          <p:nvSpPr>
            <p:cNvPr id="3" name="Freeform 3"/>
            <p:cNvSpPr/>
            <p:nvPr/>
          </p:nvSpPr>
          <p:spPr>
            <a:xfrm>
              <a:off x="0" y="0"/>
              <a:ext cx="10010096" cy="2696920"/>
            </a:xfrm>
            <a:custGeom>
              <a:avLst/>
              <a:gdLst/>
              <a:ahLst/>
              <a:cxnLst/>
              <a:rect l="l" t="t" r="r" b="b"/>
              <a:pathLst>
                <a:path w="10010096" h="2696920">
                  <a:moveTo>
                    <a:pt x="0" y="0"/>
                  </a:moveTo>
                  <a:lnTo>
                    <a:pt x="10010096" y="0"/>
                  </a:lnTo>
                  <a:lnTo>
                    <a:pt x="10010096" y="2696920"/>
                  </a:lnTo>
                  <a:lnTo>
                    <a:pt x="0" y="2696920"/>
                  </a:lnTo>
                  <a:close/>
                </a:path>
              </a:pathLst>
            </a:custGeom>
            <a:solidFill>
              <a:srgbClr val="02E5AC"/>
            </a:solidFill>
          </p:spPr>
        </p:sp>
      </p:grpSp>
      <p:grpSp>
        <p:nvGrpSpPr>
          <p:cNvPr id="4" name="Group 4"/>
          <p:cNvGrpSpPr/>
          <p:nvPr/>
        </p:nvGrpSpPr>
        <p:grpSpPr>
          <a:xfrm>
            <a:off x="4708274" y="9258300"/>
            <a:ext cx="14044900" cy="1449572"/>
            <a:chOff x="0" y="0"/>
            <a:chExt cx="26130451" cy="2696920"/>
          </a:xfrm>
        </p:grpSpPr>
        <p:sp>
          <p:nvSpPr>
            <p:cNvPr id="5" name="Freeform 5"/>
            <p:cNvSpPr/>
            <p:nvPr/>
          </p:nvSpPr>
          <p:spPr>
            <a:xfrm>
              <a:off x="0" y="0"/>
              <a:ext cx="26130452" cy="2696920"/>
            </a:xfrm>
            <a:custGeom>
              <a:avLst/>
              <a:gdLst/>
              <a:ahLst/>
              <a:cxnLst/>
              <a:rect l="l" t="t" r="r" b="b"/>
              <a:pathLst>
                <a:path w="26130452" h="2696920">
                  <a:moveTo>
                    <a:pt x="0" y="0"/>
                  </a:moveTo>
                  <a:lnTo>
                    <a:pt x="26130452" y="0"/>
                  </a:lnTo>
                  <a:lnTo>
                    <a:pt x="26130452" y="2696920"/>
                  </a:lnTo>
                  <a:lnTo>
                    <a:pt x="0" y="2696920"/>
                  </a:lnTo>
                  <a:close/>
                </a:path>
              </a:pathLst>
            </a:custGeom>
            <a:solidFill>
              <a:srgbClr val="4C5C68"/>
            </a:solidFill>
          </p:spPr>
        </p:sp>
      </p:grpSp>
      <p:grpSp>
        <p:nvGrpSpPr>
          <p:cNvPr id="6" name="Group 6"/>
          <p:cNvGrpSpPr/>
          <p:nvPr/>
        </p:nvGrpSpPr>
        <p:grpSpPr>
          <a:xfrm>
            <a:off x="1028700" y="8477896"/>
            <a:ext cx="5715122" cy="28575"/>
            <a:chOff x="0" y="0"/>
            <a:chExt cx="7620163" cy="38100"/>
          </a:xfrm>
        </p:grpSpPr>
        <p:sp>
          <p:nvSpPr>
            <p:cNvPr id="7" name="AutoShape 7"/>
            <p:cNvSpPr/>
            <p:nvPr/>
          </p:nvSpPr>
          <p:spPr>
            <a:xfrm>
              <a:off x="0" y="0"/>
              <a:ext cx="3810082" cy="0"/>
            </a:xfrm>
            <a:prstGeom prst="line">
              <a:avLst/>
            </a:prstGeom>
            <a:ln w="38100" cap="flat">
              <a:solidFill>
                <a:srgbClr val="02E5AC"/>
              </a:solidFill>
              <a:prstDash val="solid"/>
              <a:headEnd type="none" w="sm" len="sm"/>
              <a:tailEnd type="none" w="sm" len="sm"/>
            </a:ln>
          </p:spPr>
        </p:sp>
        <p:sp>
          <p:nvSpPr>
            <p:cNvPr id="8" name="AutoShape 8"/>
            <p:cNvSpPr/>
            <p:nvPr/>
          </p:nvSpPr>
          <p:spPr>
            <a:xfrm>
              <a:off x="3810082" y="0"/>
              <a:ext cx="3810082" cy="0"/>
            </a:xfrm>
            <a:prstGeom prst="line">
              <a:avLst/>
            </a:prstGeom>
            <a:ln w="38100" cap="flat">
              <a:solidFill>
                <a:srgbClr val="FFFFFF"/>
              </a:solidFill>
              <a:prstDash val="solid"/>
              <a:headEnd type="none" w="sm" len="sm"/>
              <a:tailEnd type="none" w="sm" len="sm"/>
            </a:ln>
          </p:spPr>
        </p:sp>
      </p:grpSp>
      <p:grpSp>
        <p:nvGrpSpPr>
          <p:cNvPr id="9" name="Group 9"/>
          <p:cNvGrpSpPr/>
          <p:nvPr/>
        </p:nvGrpSpPr>
        <p:grpSpPr>
          <a:xfrm>
            <a:off x="16308639" y="588993"/>
            <a:ext cx="588980" cy="588980"/>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2E5AC"/>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24908" y="705262"/>
            <a:ext cx="356441" cy="3564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504750"/>
            <a:ext cx="1024890" cy="1024890"/>
          </a:xfrm>
          <a:prstGeom prst="rect">
            <a:avLst/>
          </a:prstGeom>
        </p:spPr>
      </p:pic>
      <p:sp>
        <p:nvSpPr>
          <p:cNvPr id="13" name="TextBox 13"/>
          <p:cNvSpPr txBox="1"/>
          <p:nvPr/>
        </p:nvSpPr>
        <p:spPr>
          <a:xfrm>
            <a:off x="1028700" y="404478"/>
            <a:ext cx="2246998" cy="636136"/>
          </a:xfrm>
          <a:prstGeom prst="rect">
            <a:avLst/>
          </a:prstGeom>
        </p:spPr>
        <p:txBody>
          <a:bodyPr lIns="0" tIns="0" rIns="0" bIns="0" rtlCol="0" anchor="t">
            <a:spAutoFit/>
          </a:bodyPr>
          <a:lstStyle/>
          <a:p>
            <a:pPr>
              <a:lnSpc>
                <a:spcPts val="5399"/>
              </a:lnSpc>
              <a:spcBef>
                <a:spcPct val="0"/>
              </a:spcBef>
            </a:pPr>
            <a:r>
              <a:rPr lang="en-US" sz="3999" b="1" spc="-71">
                <a:solidFill>
                  <a:srgbClr val="7030A0"/>
                </a:solidFill>
                <a:latin typeface="Times New Roman" panose="02020603050405020304" pitchFamily="18" charset="0"/>
              </a:rPr>
              <a:t>Mục tiêu</a:t>
            </a:r>
          </a:p>
        </p:txBody>
      </p:sp>
      <p:sp>
        <p:nvSpPr>
          <p:cNvPr id="14" name="TextBox 14"/>
          <p:cNvSpPr txBox="1"/>
          <p:nvPr/>
        </p:nvSpPr>
        <p:spPr>
          <a:xfrm>
            <a:off x="2351948" y="1457125"/>
            <a:ext cx="15158592" cy="1127553"/>
          </a:xfrm>
          <a:prstGeom prst="rect">
            <a:avLst/>
          </a:prstGeom>
        </p:spPr>
        <p:txBody>
          <a:bodyPr lIns="0" tIns="0" rIns="0" bIns="0" rtlCol="0" anchor="t">
            <a:spAutoFit/>
          </a:bodyPr>
          <a:lstStyle/>
          <a:p>
            <a:pPr algn="just">
              <a:lnSpc>
                <a:spcPct val="120000"/>
              </a:lnSpc>
              <a:spcBef>
                <a:spcPct val="0"/>
              </a:spcBef>
            </a:pPr>
            <a:r>
              <a:rPr lang="en-US" sz="3200" spc="-57">
                <a:latin typeface="Times New Roman" panose="02020603050405020304" pitchFamily="18" charset="0"/>
              </a:rPr>
              <a:t>Trình bày và so sánh được mô hình của Rutheford – Bohr với mô hình hiện tại mô tả sự chuyển động của electron trong nguyên tử</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893747"/>
            <a:ext cx="1024890" cy="1024890"/>
          </a:xfrm>
          <a:prstGeom prst="rect">
            <a:avLst/>
          </a:prstGeom>
        </p:spPr>
      </p:pic>
      <p:sp>
        <p:nvSpPr>
          <p:cNvPr id="16" name="TextBox 16"/>
          <p:cNvSpPr txBox="1"/>
          <p:nvPr/>
        </p:nvSpPr>
        <p:spPr>
          <a:xfrm>
            <a:off x="2351948" y="2846122"/>
            <a:ext cx="15158592" cy="1127553"/>
          </a:xfrm>
          <a:prstGeom prst="rect">
            <a:avLst/>
          </a:prstGeom>
        </p:spPr>
        <p:txBody>
          <a:bodyPr lIns="0" tIns="0" rIns="0" bIns="0" rtlCol="0" anchor="t">
            <a:spAutoFit/>
          </a:bodyPr>
          <a:lstStyle/>
          <a:p>
            <a:pPr algn="just">
              <a:lnSpc>
                <a:spcPct val="120000"/>
              </a:lnSpc>
              <a:spcBef>
                <a:spcPct val="0"/>
              </a:spcBef>
            </a:pPr>
            <a:r>
              <a:rPr lang="en-US" sz="3200" spc="-57">
                <a:latin typeface="Times New Roman" panose="02020603050405020304" pitchFamily="18" charset="0"/>
              </a:rPr>
              <a:t>Nêu được khái niệm về orbital nguyên tử (AO), mô tả được hình dạng của AO (s, p), số lượng electrong trong 1 AO</a:t>
            </a:r>
          </a:p>
        </p:txBody>
      </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4263602"/>
            <a:ext cx="1024890" cy="1024890"/>
          </a:xfrm>
          <a:prstGeom prst="rect">
            <a:avLst/>
          </a:prstGeom>
        </p:spPr>
      </p:pic>
      <p:sp>
        <p:nvSpPr>
          <p:cNvPr id="18" name="TextBox 18"/>
          <p:cNvSpPr txBox="1"/>
          <p:nvPr/>
        </p:nvSpPr>
        <p:spPr>
          <a:xfrm>
            <a:off x="2351948" y="4215977"/>
            <a:ext cx="15158592" cy="1130309"/>
          </a:xfrm>
          <a:prstGeom prst="rect">
            <a:avLst/>
          </a:prstGeom>
        </p:spPr>
        <p:txBody>
          <a:bodyPr lIns="0" tIns="0" rIns="0" bIns="0" rtlCol="0" anchor="t">
            <a:spAutoFit/>
          </a:bodyPr>
          <a:lstStyle/>
          <a:p>
            <a:pPr algn="just">
              <a:lnSpc>
                <a:spcPct val="120000"/>
              </a:lnSpc>
              <a:spcBef>
                <a:spcPct val="0"/>
              </a:spcBef>
            </a:pPr>
            <a:r>
              <a:rPr lang="en-US" sz="3200" spc="-57">
                <a:latin typeface="Times New Roman" panose="02020603050405020304" pitchFamily="18" charset="0"/>
              </a:rPr>
              <a:t>Trình bày được khái niệm lớp, phân lớp electron và mối quan hệ về số lượng phân lớp trong một lớp. Liên hệ được về số lượng AO trong một phân lớp, trong một lớp</a:t>
            </a:r>
          </a:p>
        </p:txBody>
      </p:sp>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5700315"/>
            <a:ext cx="1024890" cy="1024890"/>
          </a:xfrm>
          <a:prstGeom prst="rect">
            <a:avLst/>
          </a:prstGeom>
        </p:spPr>
      </p:pic>
      <p:sp>
        <p:nvSpPr>
          <p:cNvPr id="20" name="TextBox 20"/>
          <p:cNvSpPr txBox="1"/>
          <p:nvPr/>
        </p:nvSpPr>
        <p:spPr>
          <a:xfrm>
            <a:off x="2351948" y="5652690"/>
            <a:ext cx="15158592" cy="1130309"/>
          </a:xfrm>
          <a:prstGeom prst="rect">
            <a:avLst/>
          </a:prstGeom>
        </p:spPr>
        <p:txBody>
          <a:bodyPr lIns="0" tIns="0" rIns="0" bIns="0" rtlCol="0" anchor="t">
            <a:spAutoFit/>
          </a:bodyPr>
          <a:lstStyle/>
          <a:p>
            <a:pPr algn="just">
              <a:lnSpc>
                <a:spcPct val="120000"/>
              </a:lnSpc>
              <a:spcBef>
                <a:spcPct val="0"/>
              </a:spcBef>
            </a:pPr>
            <a:r>
              <a:rPr lang="en-US" sz="3200" spc="-57">
                <a:latin typeface="Times New Roman" panose="02020603050405020304" pitchFamily="18" charset="0"/>
              </a:rPr>
              <a:t>Viết được cấu hình electron nguyên tử theo lớp, phân lớp electron và theo ô orbital khi biết số hiệu nguyên tử Z của 20 nguyên tố đầu tiên trong bảng tuần hoàn</a:t>
            </a:r>
          </a:p>
        </p:txBody>
      </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7089312"/>
            <a:ext cx="1024890" cy="1024890"/>
          </a:xfrm>
          <a:prstGeom prst="rect">
            <a:avLst/>
          </a:prstGeom>
        </p:spPr>
      </p:pic>
      <p:sp>
        <p:nvSpPr>
          <p:cNvPr id="22" name="TextBox 22"/>
          <p:cNvSpPr txBox="1"/>
          <p:nvPr/>
        </p:nvSpPr>
        <p:spPr>
          <a:xfrm>
            <a:off x="2351948" y="7041687"/>
            <a:ext cx="15158592" cy="1130309"/>
          </a:xfrm>
          <a:prstGeom prst="rect">
            <a:avLst/>
          </a:prstGeom>
        </p:spPr>
        <p:txBody>
          <a:bodyPr lIns="0" tIns="0" rIns="0" bIns="0" rtlCol="0" anchor="t">
            <a:spAutoFit/>
          </a:bodyPr>
          <a:lstStyle/>
          <a:p>
            <a:pPr algn="just">
              <a:lnSpc>
                <a:spcPct val="120000"/>
              </a:lnSpc>
              <a:spcBef>
                <a:spcPct val="0"/>
              </a:spcBef>
            </a:pPr>
            <a:r>
              <a:rPr lang="en-US" sz="3200" spc="-57">
                <a:latin typeface="Times New Roman" panose="02020603050405020304" pitchFamily="18" charset="0"/>
              </a:rPr>
              <a:t>Dựa vào đặc điểm cấu hình electron lớp ngoài cùng của nguyên tử dự đoán được tính chất hóa học cơ bản (kim loại hay phi kim) của nguyên tố tương ứng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1000"/>
                                        <p:tgtEl>
                                          <p:spTgt spid="20"/>
                                        </p:tgtEl>
                                      </p:cBhvr>
                                    </p:animEffect>
                                    <p:anim calcmode="lin" valueType="num">
                                      <p:cBhvr>
                                        <p:cTn id="56" dur="1000" fill="hold"/>
                                        <p:tgtEl>
                                          <p:spTgt spid="20"/>
                                        </p:tgtEl>
                                        <p:attrNameLst>
                                          <p:attrName>ppt_x</p:attrName>
                                        </p:attrNameLst>
                                      </p:cBhvr>
                                      <p:tavLst>
                                        <p:tav tm="0">
                                          <p:val>
                                            <p:strVal val="#ppt_x"/>
                                          </p:val>
                                        </p:tav>
                                        <p:tav tm="100000">
                                          <p:val>
                                            <p:strVal val="#ppt_x"/>
                                          </p:val>
                                        </p:tav>
                                      </p:tavLst>
                                    </p:anim>
                                    <p:anim calcmode="lin" valueType="num">
                                      <p:cBhvr>
                                        <p:cTn id="5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0"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9778">
            <a:off x="1028683" y="1374087"/>
            <a:ext cx="8371318" cy="0"/>
          </a:xfrm>
          <a:prstGeom prst="line">
            <a:avLst/>
          </a:prstGeom>
          <a:ln w="47625" cap="rnd">
            <a:solidFill>
              <a:srgbClr val="02E5AC"/>
            </a:solidFill>
            <a:prstDash val="solid"/>
            <a:headEnd type="none" w="sm" len="sm"/>
            <a:tailEnd type="none" w="sm" len="sm"/>
          </a:ln>
        </p:spPr>
      </p:sp>
      <p:grpSp>
        <p:nvGrpSpPr>
          <p:cNvPr id="3" name="Group 3"/>
          <p:cNvGrpSpPr/>
          <p:nvPr/>
        </p:nvGrpSpPr>
        <p:grpSpPr>
          <a:xfrm>
            <a:off x="-598081" y="1581056"/>
            <a:ext cx="19484163" cy="1245183"/>
            <a:chOff x="0" y="0"/>
            <a:chExt cx="25978884" cy="1660245"/>
          </a:xfrm>
        </p:grpSpPr>
        <p:grpSp>
          <p:nvGrpSpPr>
            <p:cNvPr id="4" name="Group 4"/>
            <p:cNvGrpSpPr/>
            <p:nvPr/>
          </p:nvGrpSpPr>
          <p:grpSpPr>
            <a:xfrm>
              <a:off x="0" y="0"/>
              <a:ext cx="9382642" cy="1660245"/>
              <a:chOff x="0" y="0"/>
              <a:chExt cx="14298432" cy="2530086"/>
            </a:xfrm>
          </p:grpSpPr>
          <p:sp>
            <p:nvSpPr>
              <p:cNvPr id="5" name="Freeform 5"/>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6" name="Group 6"/>
            <p:cNvGrpSpPr/>
            <p:nvPr/>
          </p:nvGrpSpPr>
          <p:grpSpPr>
            <a:xfrm>
              <a:off x="9382642" y="0"/>
              <a:ext cx="7213600" cy="1660245"/>
              <a:chOff x="0" y="0"/>
              <a:chExt cx="10992977" cy="2530086"/>
            </a:xfrm>
          </p:grpSpPr>
          <p:sp>
            <p:nvSpPr>
              <p:cNvPr id="7" name="Freeform 7"/>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8" name="Group 8"/>
            <p:cNvGrpSpPr/>
            <p:nvPr/>
          </p:nvGrpSpPr>
          <p:grpSpPr>
            <a:xfrm>
              <a:off x="16596242" y="0"/>
              <a:ext cx="9382642" cy="1660245"/>
              <a:chOff x="0" y="0"/>
              <a:chExt cx="14298432" cy="2530086"/>
            </a:xfrm>
          </p:grpSpPr>
          <p:sp>
            <p:nvSpPr>
              <p:cNvPr id="9" name="Freeform 9"/>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219266"/>
            <a:ext cx="1093858" cy="984472"/>
          </a:xfrm>
          <a:prstGeom prst="rect">
            <a:avLst/>
          </a:prstGeom>
        </p:spPr>
      </p:pic>
      <p:grpSp>
        <p:nvGrpSpPr>
          <p:cNvPr id="11" name="Group 11"/>
          <p:cNvGrpSpPr/>
          <p:nvPr/>
        </p:nvGrpSpPr>
        <p:grpSpPr>
          <a:xfrm>
            <a:off x="2354759" y="4003989"/>
            <a:ext cx="15933241" cy="5950095"/>
            <a:chOff x="0" y="0"/>
            <a:chExt cx="14363164" cy="5363767"/>
          </a:xfrm>
        </p:grpSpPr>
        <p:sp>
          <p:nvSpPr>
            <p:cNvPr id="12" name="Freeform 12"/>
            <p:cNvSpPr/>
            <p:nvPr/>
          </p:nvSpPr>
          <p:spPr>
            <a:xfrm>
              <a:off x="0" y="0"/>
              <a:ext cx="14363165" cy="5363767"/>
            </a:xfrm>
            <a:custGeom>
              <a:avLst/>
              <a:gdLst/>
              <a:ahLst/>
              <a:cxnLst/>
              <a:rect l="l" t="t" r="r" b="b"/>
              <a:pathLst>
                <a:path w="14363165" h="5363767">
                  <a:moveTo>
                    <a:pt x="496570" y="0"/>
                  </a:moveTo>
                  <a:lnTo>
                    <a:pt x="496570" y="5363767"/>
                  </a:lnTo>
                  <a:lnTo>
                    <a:pt x="12616914" y="5363767"/>
                  </a:lnTo>
                  <a:lnTo>
                    <a:pt x="12616914" y="0"/>
                  </a:lnTo>
                  <a:cubicBezTo>
                    <a:pt x="12616914" y="0"/>
                    <a:pt x="496570" y="0"/>
                    <a:pt x="496570" y="0"/>
                  </a:cubicBezTo>
                  <a:close/>
                  <a:moveTo>
                    <a:pt x="13113485" y="2814877"/>
                  </a:moveTo>
                  <a:lnTo>
                    <a:pt x="13113485" y="501757"/>
                  </a:lnTo>
                  <a:cubicBezTo>
                    <a:pt x="13113485" y="222250"/>
                    <a:pt x="12891235" y="0"/>
                    <a:pt x="12616914" y="0"/>
                  </a:cubicBezTo>
                  <a:lnTo>
                    <a:pt x="12616914" y="5363767"/>
                  </a:lnTo>
                  <a:cubicBezTo>
                    <a:pt x="12891235" y="5363767"/>
                    <a:pt x="13113485" y="5141517"/>
                    <a:pt x="13113485" y="4867197"/>
                  </a:cubicBezTo>
                  <a:lnTo>
                    <a:pt x="13113485" y="3287317"/>
                  </a:lnTo>
                  <a:cubicBezTo>
                    <a:pt x="13621485" y="3302557"/>
                    <a:pt x="14125674" y="3278427"/>
                    <a:pt x="14363165" y="3321607"/>
                  </a:cubicBezTo>
                  <a:cubicBezTo>
                    <a:pt x="13959305" y="3134917"/>
                    <a:pt x="13524965" y="2999027"/>
                    <a:pt x="13113485" y="2814877"/>
                  </a:cubicBezTo>
                  <a:close/>
                  <a:moveTo>
                    <a:pt x="0" y="501757"/>
                  </a:moveTo>
                  <a:lnTo>
                    <a:pt x="0" y="4867197"/>
                  </a:lnTo>
                  <a:cubicBezTo>
                    <a:pt x="0" y="5141517"/>
                    <a:pt x="222250" y="5363767"/>
                    <a:pt x="496570" y="5363767"/>
                  </a:cubicBezTo>
                  <a:lnTo>
                    <a:pt x="496570" y="0"/>
                  </a:lnTo>
                  <a:cubicBezTo>
                    <a:pt x="222250" y="0"/>
                    <a:pt x="0" y="222250"/>
                    <a:pt x="0" y="501757"/>
                  </a:cubicBezTo>
                  <a:close/>
                </a:path>
              </a:pathLst>
            </a:custGeom>
            <a:solidFill>
              <a:srgbClr val="C7D0D8"/>
            </a:solidFill>
          </p:spPr>
        </p:sp>
      </p:grpSp>
      <p:sp>
        <p:nvSpPr>
          <p:cNvPr id="13" name="TextBox 13"/>
          <p:cNvSpPr txBox="1"/>
          <p:nvPr/>
        </p:nvSpPr>
        <p:spPr>
          <a:xfrm>
            <a:off x="1028700" y="731203"/>
            <a:ext cx="8953500"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4" name="TextBox 14"/>
          <p:cNvSpPr txBox="1"/>
          <p:nvPr/>
        </p:nvSpPr>
        <p:spPr>
          <a:xfrm>
            <a:off x="1028632" y="1906150"/>
            <a:ext cx="7938939" cy="537845"/>
          </a:xfrm>
          <a:prstGeom prst="rect">
            <a:avLst/>
          </a:prstGeom>
        </p:spPr>
        <p:txBody>
          <a:bodyPr lIns="0" tIns="0" rIns="0" bIns="0" rtlCol="0" anchor="t">
            <a:spAutoFit/>
          </a:bodyPr>
          <a:lstStyle/>
          <a:p>
            <a:pPr algn="just">
              <a:lnSpc>
                <a:spcPts val="4480"/>
              </a:lnSpc>
              <a:spcBef>
                <a:spcPct val="0"/>
              </a:spcBef>
            </a:pPr>
            <a:r>
              <a:rPr lang="en-US" sz="3200" b="1">
                <a:solidFill>
                  <a:srgbClr val="FFFFFF"/>
                </a:solidFill>
                <a:latin typeface="Times New Roman" panose="02020603050405020304" pitchFamily="18" charset="0"/>
              </a:rPr>
              <a:t>1. Viết cấu hình electron của nguyên tử</a:t>
            </a:r>
          </a:p>
        </p:txBody>
      </p:sp>
      <p:sp>
        <p:nvSpPr>
          <p:cNvPr id="15" name="TextBox 15"/>
          <p:cNvSpPr txBox="1"/>
          <p:nvPr/>
        </p:nvSpPr>
        <p:spPr>
          <a:xfrm>
            <a:off x="2354759" y="3162116"/>
            <a:ext cx="14904541" cy="537845"/>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Times New Roman" panose="02020603050405020304" pitchFamily="18" charset="0"/>
              </a:rPr>
              <a:t>Ví dụ: Viết cấu hình electron của nguyên tử oxygen (Z = 8) và potassium (Z = 19)</a:t>
            </a:r>
          </a:p>
        </p:txBody>
      </p:sp>
      <p:sp>
        <p:nvSpPr>
          <p:cNvPr id="16" name="TextBox 16"/>
          <p:cNvSpPr txBox="1"/>
          <p:nvPr/>
        </p:nvSpPr>
        <p:spPr>
          <a:xfrm>
            <a:off x="3175546" y="4372614"/>
            <a:ext cx="7145834" cy="537845"/>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Tổng số electron của nguyên tử O là 8</a:t>
            </a:r>
          </a:p>
        </p:txBody>
      </p:sp>
      <p:sp>
        <p:nvSpPr>
          <p:cNvPr id="17" name="TextBox 17"/>
          <p:cNvSpPr txBox="1"/>
          <p:nvPr/>
        </p:nvSpPr>
        <p:spPr>
          <a:xfrm>
            <a:off x="3175546" y="5086350"/>
            <a:ext cx="13107834" cy="1731243"/>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Viết thứ tự các lớp và phân lớp electron đến phân lớp 4s theo chiều tăng của năng lượng:</a:t>
            </a:r>
          </a:p>
          <a:p>
            <a:pPr algn="just">
              <a:lnSpc>
                <a:spcPct val="120000"/>
              </a:lnSpc>
              <a:spcBef>
                <a:spcPct val="0"/>
              </a:spcBef>
            </a:pPr>
            <a:r>
              <a:rPr lang="en-US" sz="3200">
                <a:solidFill>
                  <a:srgbClr val="000000"/>
                </a:solidFill>
                <a:latin typeface="Times New Roman" panose="02020603050405020304" pitchFamily="18" charset="0"/>
              </a:rPr>
              <a:t>               1s 2s3p 3s 3p 4s…</a:t>
            </a:r>
          </a:p>
        </p:txBody>
      </p:sp>
      <p:sp>
        <p:nvSpPr>
          <p:cNvPr id="18" name="TextBox 18"/>
          <p:cNvSpPr txBox="1"/>
          <p:nvPr/>
        </p:nvSpPr>
        <p:spPr>
          <a:xfrm>
            <a:off x="3175546" y="6921887"/>
            <a:ext cx="10171272" cy="536622"/>
          </a:xfrm>
          <a:prstGeom prst="rect">
            <a:avLst/>
          </a:prstGeom>
        </p:spPr>
        <p:txBody>
          <a:bodyPr lIns="0" tIns="0" rIns="0" bIns="0" rtlCol="0" anchor="t">
            <a:spAutoFit/>
          </a:bodyPr>
          <a:lstStyle/>
          <a:p>
            <a:pPr algn="just">
              <a:lnSpc>
                <a:spcPct val="120000"/>
              </a:lnSpc>
              <a:spcBef>
                <a:spcPct val="0"/>
              </a:spcBef>
            </a:pPr>
            <a:r>
              <a:rPr lang="en-US" sz="3200">
                <a:latin typeface="Times New Roman" panose="02020603050405020304" pitchFamily="18" charset="0"/>
                <a:cs typeface="Times New Roman" panose="02020603050405020304" pitchFamily="18" charset="0"/>
              </a:rPr>
              <a:t>Điền các electron: 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4</a:t>
            </a:r>
            <a:r>
              <a:rPr lang="en-US" sz="3200">
                <a:latin typeface="Times New Roman" panose="02020603050405020304" pitchFamily="18" charset="0"/>
                <a:cs typeface="Times New Roman" panose="02020603050405020304" pitchFamily="18" charset="0"/>
              </a:rPr>
              <a:t> (bỏ phần thừa 3s 3p 4s)</a:t>
            </a:r>
            <a:endParaRPr lang="en-US" sz="3199">
              <a:solidFill>
                <a:srgbClr val="000000"/>
              </a:solidFill>
              <a:latin typeface="Times New Roman" panose="02020603050405020304" pitchFamily="18" charset="0"/>
              <a:cs typeface="Times New Roman" panose="02020603050405020304" pitchFamily="18" charset="0"/>
            </a:endParaRPr>
          </a:p>
        </p:txBody>
      </p:sp>
      <p:sp>
        <p:nvSpPr>
          <p:cNvPr id="19" name="TextBox 19"/>
          <p:cNvSpPr txBox="1"/>
          <p:nvPr/>
        </p:nvSpPr>
        <p:spPr>
          <a:xfrm>
            <a:off x="3175546" y="7590107"/>
            <a:ext cx="13107834" cy="1154162"/>
          </a:xfrm>
          <a:prstGeom prst="rect">
            <a:avLst/>
          </a:prstGeom>
        </p:spPr>
        <p:txBody>
          <a:bodyPr lIns="0" tIns="0" rIns="0" bIns="0" rtlCol="0" anchor="t">
            <a:spAutoFit/>
          </a:bodyPr>
          <a:lstStyle/>
          <a:p>
            <a:pPr algn="just">
              <a:lnSpc>
                <a:spcPct val="120000"/>
              </a:lnSpc>
              <a:spcBef>
                <a:spcPct val="0"/>
              </a:spcBef>
            </a:pPr>
            <a:r>
              <a:rPr lang="en-US" sz="3200">
                <a:latin typeface="Times New Roman" panose="02020603050405020304" pitchFamily="18" charset="0"/>
                <a:cs typeface="Times New Roman" panose="02020603050405020304" pitchFamily="18" charset="0"/>
              </a:rPr>
              <a:t>Có thể thay 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bằng kí hiệu [He]. Cấu hình electron của nguyên tử O là 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4</a:t>
            </a:r>
            <a:r>
              <a:rPr lang="en-US" sz="3200">
                <a:latin typeface="Times New Roman" panose="02020603050405020304" pitchFamily="18" charset="0"/>
                <a:cs typeface="Times New Roman" panose="02020603050405020304" pitchFamily="18" charset="0"/>
              </a:rPr>
              <a:t> hoặc [He]2s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4</a:t>
            </a:r>
            <a:r>
              <a:rPr lang="en-US" sz="3200">
                <a:latin typeface="Times New Roman" panose="02020603050405020304" pitchFamily="18" charset="0"/>
                <a:cs typeface="Times New Roman" panose="02020603050405020304" pitchFamily="18" charset="0"/>
              </a:rPr>
              <a:t> hoặc (2, 6)</a:t>
            </a:r>
            <a:endParaRPr lang="en-US" sz="3200">
              <a:solidFill>
                <a:srgbClr val="000000"/>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3190726" y="8875078"/>
            <a:ext cx="12418516" cy="537845"/>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Electron cuối cùng điền vào phân lớp p nên oxygen là nguyên tố p</a:t>
            </a:r>
          </a:p>
        </p:txBody>
      </p:sp>
      <p:grpSp>
        <p:nvGrpSpPr>
          <p:cNvPr id="21" name="Group 21"/>
          <p:cNvGrpSpPr>
            <a:grpSpLocks noChangeAspect="1"/>
          </p:cNvGrpSpPr>
          <p:nvPr/>
        </p:nvGrpSpPr>
        <p:grpSpPr>
          <a:xfrm>
            <a:off x="13996053" y="-4224232"/>
            <a:ext cx="6526493" cy="5657850"/>
            <a:chOff x="0" y="0"/>
            <a:chExt cx="3196590" cy="2771140"/>
          </a:xfrm>
        </p:grpSpPr>
        <p:sp>
          <p:nvSpPr>
            <p:cNvPr id="22" name="Freeform 22"/>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9778">
            <a:off x="1028683" y="1374087"/>
            <a:ext cx="8371318" cy="0"/>
          </a:xfrm>
          <a:prstGeom prst="line">
            <a:avLst/>
          </a:prstGeom>
          <a:ln w="47625" cap="rnd">
            <a:solidFill>
              <a:srgbClr val="02E5AC"/>
            </a:solidFill>
            <a:prstDash val="solid"/>
            <a:headEnd type="none" w="sm" len="sm"/>
            <a:tailEnd type="none" w="sm" len="sm"/>
          </a:ln>
        </p:spPr>
      </p:sp>
      <p:grpSp>
        <p:nvGrpSpPr>
          <p:cNvPr id="3" name="Group 3"/>
          <p:cNvGrpSpPr/>
          <p:nvPr/>
        </p:nvGrpSpPr>
        <p:grpSpPr>
          <a:xfrm>
            <a:off x="-598081" y="1581056"/>
            <a:ext cx="19484163" cy="1245183"/>
            <a:chOff x="0" y="0"/>
            <a:chExt cx="25978884" cy="1660245"/>
          </a:xfrm>
        </p:grpSpPr>
        <p:grpSp>
          <p:nvGrpSpPr>
            <p:cNvPr id="4" name="Group 4"/>
            <p:cNvGrpSpPr/>
            <p:nvPr/>
          </p:nvGrpSpPr>
          <p:grpSpPr>
            <a:xfrm>
              <a:off x="0" y="0"/>
              <a:ext cx="9382642" cy="1660245"/>
              <a:chOff x="0" y="0"/>
              <a:chExt cx="14298432" cy="2530086"/>
            </a:xfrm>
          </p:grpSpPr>
          <p:sp>
            <p:nvSpPr>
              <p:cNvPr id="5" name="Freeform 5"/>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6" name="Group 6"/>
            <p:cNvGrpSpPr/>
            <p:nvPr/>
          </p:nvGrpSpPr>
          <p:grpSpPr>
            <a:xfrm>
              <a:off x="9382642" y="0"/>
              <a:ext cx="7213600" cy="1660245"/>
              <a:chOff x="0" y="0"/>
              <a:chExt cx="10992977" cy="2530086"/>
            </a:xfrm>
          </p:grpSpPr>
          <p:sp>
            <p:nvSpPr>
              <p:cNvPr id="7" name="Freeform 7"/>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8" name="Group 8"/>
            <p:cNvGrpSpPr/>
            <p:nvPr/>
          </p:nvGrpSpPr>
          <p:grpSpPr>
            <a:xfrm>
              <a:off x="16596242" y="0"/>
              <a:ext cx="9382642" cy="1660245"/>
              <a:chOff x="0" y="0"/>
              <a:chExt cx="14298432" cy="2530086"/>
            </a:xfrm>
          </p:grpSpPr>
          <p:sp>
            <p:nvSpPr>
              <p:cNvPr id="9" name="Freeform 9"/>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219266"/>
            <a:ext cx="1093858" cy="984472"/>
          </a:xfrm>
          <a:prstGeom prst="rect">
            <a:avLst/>
          </a:prstGeom>
        </p:spPr>
      </p:pic>
      <p:grpSp>
        <p:nvGrpSpPr>
          <p:cNvPr id="11" name="Group 11"/>
          <p:cNvGrpSpPr/>
          <p:nvPr/>
        </p:nvGrpSpPr>
        <p:grpSpPr>
          <a:xfrm>
            <a:off x="2354759" y="4003989"/>
            <a:ext cx="15933241" cy="5950095"/>
            <a:chOff x="0" y="0"/>
            <a:chExt cx="14363164" cy="5363767"/>
          </a:xfrm>
        </p:grpSpPr>
        <p:sp>
          <p:nvSpPr>
            <p:cNvPr id="12" name="Freeform 12"/>
            <p:cNvSpPr/>
            <p:nvPr/>
          </p:nvSpPr>
          <p:spPr>
            <a:xfrm>
              <a:off x="0" y="0"/>
              <a:ext cx="14363165" cy="5363767"/>
            </a:xfrm>
            <a:custGeom>
              <a:avLst/>
              <a:gdLst/>
              <a:ahLst/>
              <a:cxnLst/>
              <a:rect l="l" t="t" r="r" b="b"/>
              <a:pathLst>
                <a:path w="14363165" h="5363767">
                  <a:moveTo>
                    <a:pt x="496570" y="0"/>
                  </a:moveTo>
                  <a:lnTo>
                    <a:pt x="496570" y="5363767"/>
                  </a:lnTo>
                  <a:lnTo>
                    <a:pt x="12616914" y="5363767"/>
                  </a:lnTo>
                  <a:lnTo>
                    <a:pt x="12616914" y="0"/>
                  </a:lnTo>
                  <a:cubicBezTo>
                    <a:pt x="12616914" y="0"/>
                    <a:pt x="496570" y="0"/>
                    <a:pt x="496570" y="0"/>
                  </a:cubicBezTo>
                  <a:close/>
                  <a:moveTo>
                    <a:pt x="13113485" y="2814877"/>
                  </a:moveTo>
                  <a:lnTo>
                    <a:pt x="13113485" y="501757"/>
                  </a:lnTo>
                  <a:cubicBezTo>
                    <a:pt x="13113485" y="222250"/>
                    <a:pt x="12891235" y="0"/>
                    <a:pt x="12616914" y="0"/>
                  </a:cubicBezTo>
                  <a:lnTo>
                    <a:pt x="12616914" y="5363767"/>
                  </a:lnTo>
                  <a:cubicBezTo>
                    <a:pt x="12891235" y="5363767"/>
                    <a:pt x="13113485" y="5141517"/>
                    <a:pt x="13113485" y="4867197"/>
                  </a:cubicBezTo>
                  <a:lnTo>
                    <a:pt x="13113485" y="3287317"/>
                  </a:lnTo>
                  <a:cubicBezTo>
                    <a:pt x="13621485" y="3302557"/>
                    <a:pt x="14125674" y="3278427"/>
                    <a:pt x="14363165" y="3321607"/>
                  </a:cubicBezTo>
                  <a:cubicBezTo>
                    <a:pt x="13959305" y="3134917"/>
                    <a:pt x="13524965" y="2999027"/>
                    <a:pt x="13113485" y="2814877"/>
                  </a:cubicBezTo>
                  <a:close/>
                  <a:moveTo>
                    <a:pt x="0" y="501757"/>
                  </a:moveTo>
                  <a:lnTo>
                    <a:pt x="0" y="4867197"/>
                  </a:lnTo>
                  <a:cubicBezTo>
                    <a:pt x="0" y="5141517"/>
                    <a:pt x="222250" y="5363767"/>
                    <a:pt x="496570" y="5363767"/>
                  </a:cubicBezTo>
                  <a:lnTo>
                    <a:pt x="496570" y="0"/>
                  </a:lnTo>
                  <a:cubicBezTo>
                    <a:pt x="222250" y="0"/>
                    <a:pt x="0" y="222250"/>
                    <a:pt x="0" y="501757"/>
                  </a:cubicBezTo>
                  <a:close/>
                </a:path>
              </a:pathLst>
            </a:custGeom>
            <a:solidFill>
              <a:srgbClr val="C7D0D8"/>
            </a:solidFill>
          </p:spPr>
        </p:sp>
      </p:grpSp>
      <p:sp>
        <p:nvSpPr>
          <p:cNvPr id="13" name="TextBox 13"/>
          <p:cNvSpPr txBox="1"/>
          <p:nvPr/>
        </p:nvSpPr>
        <p:spPr>
          <a:xfrm>
            <a:off x="1028700" y="731203"/>
            <a:ext cx="9029700"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4" name="TextBox 14"/>
          <p:cNvSpPr txBox="1"/>
          <p:nvPr/>
        </p:nvSpPr>
        <p:spPr>
          <a:xfrm>
            <a:off x="1028632" y="1906150"/>
            <a:ext cx="7938939" cy="537845"/>
          </a:xfrm>
          <a:prstGeom prst="rect">
            <a:avLst/>
          </a:prstGeom>
        </p:spPr>
        <p:txBody>
          <a:bodyPr lIns="0" tIns="0" rIns="0" bIns="0" rtlCol="0" anchor="t">
            <a:spAutoFit/>
          </a:bodyPr>
          <a:lstStyle/>
          <a:p>
            <a:pPr algn="just">
              <a:lnSpc>
                <a:spcPts val="4480"/>
              </a:lnSpc>
              <a:spcBef>
                <a:spcPct val="0"/>
              </a:spcBef>
            </a:pPr>
            <a:r>
              <a:rPr lang="en-US" sz="3200" b="1">
                <a:solidFill>
                  <a:srgbClr val="FFFFFF"/>
                </a:solidFill>
                <a:latin typeface="Times New Roman" panose="02020603050405020304" pitchFamily="18" charset="0"/>
              </a:rPr>
              <a:t>1. Viết cấu hình electron của nguyên tử</a:t>
            </a:r>
          </a:p>
        </p:txBody>
      </p:sp>
      <p:sp>
        <p:nvSpPr>
          <p:cNvPr id="15" name="TextBox 15"/>
          <p:cNvSpPr txBox="1"/>
          <p:nvPr/>
        </p:nvSpPr>
        <p:spPr>
          <a:xfrm>
            <a:off x="2354759" y="3162116"/>
            <a:ext cx="14904541" cy="537845"/>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Times New Roman" panose="02020603050405020304" pitchFamily="18" charset="0"/>
              </a:rPr>
              <a:t>Ví dụ: Viết cấu hình electron của nguyên tử oxygen (Z = 8) và potassium (Z = 19)</a:t>
            </a:r>
          </a:p>
        </p:txBody>
      </p:sp>
      <p:sp>
        <p:nvSpPr>
          <p:cNvPr id="16" name="TextBox 16"/>
          <p:cNvSpPr txBox="1"/>
          <p:nvPr/>
        </p:nvSpPr>
        <p:spPr>
          <a:xfrm>
            <a:off x="3010198" y="4372614"/>
            <a:ext cx="7311182" cy="539378"/>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Tổng số electron của nguyên tử K là 19</a:t>
            </a:r>
          </a:p>
        </p:txBody>
      </p:sp>
      <p:sp>
        <p:nvSpPr>
          <p:cNvPr id="17" name="TextBox 17"/>
          <p:cNvSpPr txBox="1"/>
          <p:nvPr/>
        </p:nvSpPr>
        <p:spPr>
          <a:xfrm>
            <a:off x="3010198" y="5086350"/>
            <a:ext cx="13274292" cy="1772793"/>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Viết thứ tự các lớp và phân lớp electron đến phân lớp 4s theo chiều tăng của năng lượng:</a:t>
            </a:r>
          </a:p>
          <a:p>
            <a:pPr algn="just">
              <a:lnSpc>
                <a:spcPct val="120000"/>
              </a:lnSpc>
              <a:spcBef>
                <a:spcPct val="0"/>
              </a:spcBef>
            </a:pPr>
            <a:r>
              <a:rPr lang="en-US" sz="3200">
                <a:solidFill>
                  <a:srgbClr val="000000"/>
                </a:solidFill>
                <a:latin typeface="Times New Roman" panose="02020603050405020304" pitchFamily="18" charset="0"/>
              </a:rPr>
              <a:t>                1s 2s 2p 3s 3p 4s…</a:t>
            </a:r>
          </a:p>
        </p:txBody>
      </p:sp>
      <p:sp>
        <p:nvSpPr>
          <p:cNvPr id="18" name="TextBox 18"/>
          <p:cNvSpPr txBox="1"/>
          <p:nvPr/>
        </p:nvSpPr>
        <p:spPr>
          <a:xfrm>
            <a:off x="3010198" y="6921887"/>
            <a:ext cx="7529066" cy="538865"/>
          </a:xfrm>
          <a:prstGeom prst="rect">
            <a:avLst/>
          </a:prstGeom>
        </p:spPr>
        <p:txBody>
          <a:bodyPr lIns="0" tIns="0" rIns="0" bIns="0" rtlCol="0" anchor="t">
            <a:spAutoFit/>
          </a:bodyPr>
          <a:lstStyle/>
          <a:p>
            <a:pPr>
              <a:lnSpc>
                <a:spcPct val="120000"/>
              </a:lnSpc>
            </a:pPr>
            <a:r>
              <a:rPr lang="en-US" sz="3200">
                <a:latin typeface="Times New Roman" panose="02020603050405020304" pitchFamily="18" charset="0"/>
                <a:cs typeface="Times New Roman" panose="02020603050405020304" pitchFamily="18" charset="0"/>
              </a:rPr>
              <a:t>Điền các electron: 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3s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3p</a:t>
            </a:r>
            <a:r>
              <a:rPr lang="en-US" sz="3200" baseline="30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4s</a:t>
            </a:r>
            <a:r>
              <a:rPr lang="en-US" sz="3200" baseline="30000">
                <a:latin typeface="Times New Roman" panose="02020603050405020304" pitchFamily="18" charset="0"/>
                <a:cs typeface="Times New Roman" panose="02020603050405020304" pitchFamily="18" charset="0"/>
              </a:rPr>
              <a:t>1</a:t>
            </a:r>
            <a:endParaRPr lang="en-US" sz="3200">
              <a:latin typeface="Times New Roman" panose="02020603050405020304" pitchFamily="18" charset="0"/>
              <a:cs typeface="Times New Roman" panose="02020603050405020304" pitchFamily="18" charset="0"/>
            </a:endParaRPr>
          </a:p>
        </p:txBody>
      </p:sp>
      <p:sp>
        <p:nvSpPr>
          <p:cNvPr id="19" name="TextBox 19"/>
          <p:cNvSpPr txBox="1"/>
          <p:nvPr/>
        </p:nvSpPr>
        <p:spPr>
          <a:xfrm>
            <a:off x="3010198" y="7641963"/>
            <a:ext cx="13502956" cy="1127553"/>
          </a:xfrm>
          <a:prstGeom prst="rect">
            <a:avLst/>
          </a:prstGeom>
        </p:spPr>
        <p:txBody>
          <a:bodyPr lIns="0" tIns="0" rIns="0" bIns="0" rtlCol="0" anchor="t">
            <a:spAutoFit/>
          </a:bodyPr>
          <a:lstStyle/>
          <a:p>
            <a:pPr algn="just">
              <a:lnSpc>
                <a:spcPct val="120000"/>
              </a:lnSpc>
              <a:spcBef>
                <a:spcPct val="0"/>
              </a:spcBef>
            </a:pPr>
            <a:r>
              <a:rPr lang="en-US" sz="3200">
                <a:latin typeface="Times New Roman" panose="02020603050405020304" pitchFamily="18" charset="0"/>
                <a:cs typeface="Times New Roman" panose="02020603050405020304" pitchFamily="18" charset="0"/>
              </a:rPr>
              <a:t>Có thể thay 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3s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3p</a:t>
            </a:r>
            <a:r>
              <a:rPr lang="en-US" sz="3200" baseline="30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 bằng kí hiệu [Ar]. Cấu hình electron của nguyên tử K là 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3s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3p</a:t>
            </a:r>
            <a:r>
              <a:rPr lang="en-US" sz="3200" baseline="30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4s</a:t>
            </a:r>
            <a:r>
              <a:rPr lang="en-US" sz="3200" baseline="30000">
                <a:latin typeface="Times New Roman" panose="02020603050405020304" pitchFamily="18" charset="0"/>
                <a:cs typeface="Times New Roman" panose="02020603050405020304" pitchFamily="18" charset="0"/>
              </a:rPr>
              <a:t>1</a:t>
            </a:r>
            <a:r>
              <a:rPr lang="en-US" sz="3200">
                <a:latin typeface="Times New Roman" panose="02020603050405020304" pitchFamily="18" charset="0"/>
                <a:cs typeface="Times New Roman" panose="02020603050405020304" pitchFamily="18" charset="0"/>
              </a:rPr>
              <a:t> hoặc [Ar]4s</a:t>
            </a:r>
            <a:r>
              <a:rPr lang="en-US" sz="3200" baseline="30000">
                <a:latin typeface="Times New Roman" panose="02020603050405020304" pitchFamily="18" charset="0"/>
                <a:cs typeface="Times New Roman" panose="02020603050405020304" pitchFamily="18" charset="0"/>
              </a:rPr>
              <a:t>1</a:t>
            </a:r>
            <a:r>
              <a:rPr lang="en-US" sz="3200">
                <a:latin typeface="Times New Roman" panose="02020603050405020304" pitchFamily="18" charset="0"/>
                <a:cs typeface="Times New Roman" panose="02020603050405020304" pitchFamily="18" charset="0"/>
              </a:rPr>
              <a:t> hoặc (2, 8, 8, 1)</a:t>
            </a:r>
            <a:endParaRPr lang="en-US" sz="3200">
              <a:solidFill>
                <a:srgbClr val="000000"/>
              </a:solidFill>
              <a:latin typeface="Times New Roman" panose="02020603050405020304" pitchFamily="18" charset="0"/>
              <a:cs typeface="Times New Roman" panose="02020603050405020304" pitchFamily="18" charset="0"/>
            </a:endParaRPr>
          </a:p>
        </p:txBody>
      </p:sp>
      <p:sp>
        <p:nvSpPr>
          <p:cNvPr id="20" name="TextBox 20"/>
          <p:cNvSpPr txBox="1"/>
          <p:nvPr/>
        </p:nvSpPr>
        <p:spPr>
          <a:xfrm>
            <a:off x="3010198" y="8960803"/>
            <a:ext cx="12926913" cy="539378"/>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Electron cuối cùng điền vào phân lớp s nên potassium là nguyên tố s</a:t>
            </a:r>
          </a:p>
        </p:txBody>
      </p:sp>
      <p:grpSp>
        <p:nvGrpSpPr>
          <p:cNvPr id="21" name="Group 21"/>
          <p:cNvGrpSpPr>
            <a:grpSpLocks noChangeAspect="1"/>
          </p:cNvGrpSpPr>
          <p:nvPr/>
        </p:nvGrpSpPr>
        <p:grpSpPr>
          <a:xfrm>
            <a:off x="13996053" y="-4224232"/>
            <a:ext cx="6526493" cy="5657850"/>
            <a:chOff x="0" y="0"/>
            <a:chExt cx="3196590" cy="2771140"/>
          </a:xfrm>
        </p:grpSpPr>
        <p:sp>
          <p:nvSpPr>
            <p:cNvPr id="22" name="Freeform 22"/>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1581056"/>
            <a:ext cx="19484163" cy="1245183"/>
            <a:chOff x="0" y="0"/>
            <a:chExt cx="25978884" cy="1660245"/>
          </a:xfrm>
        </p:grpSpPr>
        <p:grpSp>
          <p:nvGrpSpPr>
            <p:cNvPr id="3" name="Group 3"/>
            <p:cNvGrpSpPr/>
            <p:nvPr/>
          </p:nvGrpSpPr>
          <p:grpSpPr>
            <a:xfrm>
              <a:off x="0" y="0"/>
              <a:ext cx="9382642" cy="1660245"/>
              <a:chOff x="0" y="0"/>
              <a:chExt cx="14298432" cy="2530086"/>
            </a:xfrm>
          </p:grpSpPr>
          <p:sp>
            <p:nvSpPr>
              <p:cNvPr id="4" name="Freeform 4"/>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5" name="Group 5"/>
            <p:cNvGrpSpPr/>
            <p:nvPr/>
          </p:nvGrpSpPr>
          <p:grpSpPr>
            <a:xfrm>
              <a:off x="9382642" y="0"/>
              <a:ext cx="7213600" cy="1660245"/>
              <a:chOff x="0" y="0"/>
              <a:chExt cx="10992977" cy="2530086"/>
            </a:xfrm>
          </p:grpSpPr>
          <p:sp>
            <p:nvSpPr>
              <p:cNvPr id="6" name="Freeform 6"/>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7" name="Group 7"/>
            <p:cNvGrpSpPr/>
            <p:nvPr/>
          </p:nvGrpSpPr>
          <p:grpSpPr>
            <a:xfrm>
              <a:off x="16596242" y="0"/>
              <a:ext cx="9382642" cy="1660245"/>
              <a:chOff x="0" y="0"/>
              <a:chExt cx="14298432" cy="2530086"/>
            </a:xfrm>
          </p:grpSpPr>
          <p:sp>
            <p:nvSpPr>
              <p:cNvPr id="8" name="Freeform 8"/>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sp>
        <p:nvSpPr>
          <p:cNvPr id="9" name="TextBox 9"/>
          <p:cNvSpPr txBox="1"/>
          <p:nvPr/>
        </p:nvSpPr>
        <p:spPr>
          <a:xfrm>
            <a:off x="1028700" y="731203"/>
            <a:ext cx="9029700"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0" name="TextBox 10"/>
          <p:cNvSpPr txBox="1"/>
          <p:nvPr/>
        </p:nvSpPr>
        <p:spPr>
          <a:xfrm>
            <a:off x="1028700" y="1906150"/>
            <a:ext cx="8873579" cy="537845"/>
          </a:xfrm>
          <a:prstGeom prst="rect">
            <a:avLst/>
          </a:prstGeom>
        </p:spPr>
        <p:txBody>
          <a:bodyPr lIns="0" tIns="0" rIns="0" bIns="0" rtlCol="0" anchor="t">
            <a:spAutoFit/>
          </a:bodyPr>
          <a:lstStyle/>
          <a:p>
            <a:pPr algn="just">
              <a:lnSpc>
                <a:spcPts val="4480"/>
              </a:lnSpc>
              <a:spcBef>
                <a:spcPct val="0"/>
              </a:spcBef>
            </a:pPr>
            <a:r>
              <a:rPr lang="en-US" sz="3200" b="1">
                <a:solidFill>
                  <a:srgbClr val="FFFFFF"/>
                </a:solidFill>
                <a:latin typeface="Times New Roman" panose="02020603050405020304" pitchFamily="18" charset="0"/>
              </a:rPr>
              <a:t>2. Biểu diễn cấu hình electron theo ô orbital</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219266"/>
            <a:ext cx="1093858" cy="984472"/>
          </a:xfrm>
          <a:prstGeom prst="rect">
            <a:avLst/>
          </a:prstGeom>
        </p:spPr>
      </p:pic>
      <p:sp>
        <p:nvSpPr>
          <p:cNvPr id="12" name="TextBox 12"/>
          <p:cNvSpPr txBox="1"/>
          <p:nvPr/>
        </p:nvSpPr>
        <p:spPr>
          <a:xfrm>
            <a:off x="2463577" y="3162116"/>
            <a:ext cx="14795723" cy="1127553"/>
          </a:xfrm>
          <a:prstGeom prst="rect">
            <a:avLst/>
          </a:prstGeom>
        </p:spPr>
        <p:txBody>
          <a:bodyPr lIns="0" tIns="0" rIns="0" bIns="0" rtlCol="0" anchor="t">
            <a:spAutoFit/>
          </a:bodyPr>
          <a:lstStyle/>
          <a:p>
            <a:pPr>
              <a:lnSpc>
                <a:spcPct val="120000"/>
              </a:lnSpc>
            </a:pPr>
            <a:r>
              <a:rPr lang="en-US" sz="3200">
                <a:latin typeface="Times New Roman" panose="02020603050405020304" pitchFamily="18" charset="0"/>
                <a:cs typeface="Times New Roman" panose="02020603050405020304" pitchFamily="18" charset="0"/>
              </a:rPr>
              <a:t>Ví dụ: Cấu hình electron của nguyên tử nitrogen có Z = 7: 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có thể được biển diễn theo ô orbital như sau:</a:t>
            </a:r>
          </a:p>
        </p:txBody>
      </p:sp>
      <p:sp>
        <p:nvSpPr>
          <p:cNvPr id="31" name="TextBox 31"/>
          <p:cNvSpPr txBox="1"/>
          <p:nvPr/>
        </p:nvSpPr>
        <p:spPr>
          <a:xfrm>
            <a:off x="2463577" y="7596505"/>
            <a:ext cx="14795723" cy="1718484"/>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Hai ô orbital 1s và 2s có đủ 2 electron được biểu diễn bằng hai mũi tên ngược chiều nhau (nguyên lí Pauli). 3 electron còn lại được sắp xếp vào 3 ô orbital 2p bằng 3 mũi tên đi lên để số electron độc thân là tối đa (quy tắc Hund)</a:t>
            </a:r>
          </a:p>
        </p:txBody>
      </p:sp>
      <p:grpSp>
        <p:nvGrpSpPr>
          <p:cNvPr id="32" name="Group 32"/>
          <p:cNvGrpSpPr>
            <a:grpSpLocks noChangeAspect="1"/>
          </p:cNvGrpSpPr>
          <p:nvPr/>
        </p:nvGrpSpPr>
        <p:grpSpPr>
          <a:xfrm>
            <a:off x="13996053" y="-4224232"/>
            <a:ext cx="6526493" cy="5657850"/>
            <a:chOff x="0" y="0"/>
            <a:chExt cx="3196590" cy="2771140"/>
          </a:xfrm>
        </p:grpSpPr>
        <p:sp>
          <p:nvSpPr>
            <p:cNvPr id="33" name="Freeform 33"/>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
        <p:nvSpPr>
          <p:cNvPr id="34" name="AutoShape 34"/>
          <p:cNvSpPr/>
          <p:nvPr/>
        </p:nvSpPr>
        <p:spPr>
          <a:xfrm rot="9778">
            <a:off x="1028683" y="1374087"/>
            <a:ext cx="8371318" cy="0"/>
          </a:xfrm>
          <a:prstGeom prst="line">
            <a:avLst/>
          </a:prstGeom>
          <a:ln w="47625" cap="rnd">
            <a:solidFill>
              <a:srgbClr val="02E5AC"/>
            </a:solidFill>
            <a:prstDash val="solid"/>
            <a:headEnd type="none" w="sm" len="sm"/>
            <a:tailEnd type="none" w="sm" len="sm"/>
          </a:ln>
        </p:spPr>
      </p:sp>
      <p:grpSp>
        <p:nvGrpSpPr>
          <p:cNvPr id="38" name="Group 37"/>
          <p:cNvGrpSpPr/>
          <p:nvPr/>
        </p:nvGrpSpPr>
        <p:grpSpPr>
          <a:xfrm>
            <a:off x="4169339" y="4843876"/>
            <a:ext cx="7201457" cy="2192560"/>
            <a:chOff x="4169339" y="4843876"/>
            <a:chExt cx="7201457" cy="2192560"/>
          </a:xfrm>
        </p:grpSpPr>
        <p:grpSp>
          <p:nvGrpSpPr>
            <p:cNvPr id="13" name="Group 13"/>
            <p:cNvGrpSpPr/>
            <p:nvPr/>
          </p:nvGrpSpPr>
          <p:grpSpPr>
            <a:xfrm>
              <a:off x="4169339" y="4843876"/>
              <a:ext cx="7201457" cy="1440291"/>
              <a:chOff x="0" y="0"/>
              <a:chExt cx="9601943" cy="1920389"/>
            </a:xfrm>
          </p:grpSpPr>
          <p:grpSp>
            <p:nvGrpSpPr>
              <p:cNvPr id="14" name="Group 14"/>
              <p:cNvGrpSpPr/>
              <p:nvPr/>
            </p:nvGrpSpPr>
            <p:grpSpPr>
              <a:xfrm>
                <a:off x="0" y="0"/>
                <a:ext cx="1920389" cy="1920389"/>
                <a:chOff x="0" y="0"/>
                <a:chExt cx="1913890" cy="1913890"/>
              </a:xfrm>
            </p:grpSpPr>
            <p:sp>
              <p:nvSpPr>
                <p:cNvPr id="15" name="Freeform 15"/>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sp>
            <p:nvSpPr>
              <p:cNvPr id="16" name="AutoShape 16"/>
              <p:cNvSpPr/>
              <p:nvPr/>
            </p:nvSpPr>
            <p:spPr>
              <a:xfrm rot="16200000">
                <a:off x="-123580" y="874040"/>
                <a:ext cx="1384395" cy="0"/>
              </a:xfrm>
              <a:prstGeom prst="line">
                <a:avLst/>
              </a:prstGeom>
              <a:ln w="177279" cap="rnd">
                <a:solidFill>
                  <a:srgbClr val="000000"/>
                </a:solidFill>
                <a:prstDash val="solid"/>
                <a:headEnd type="none" w="sm" len="sm"/>
                <a:tailEnd type="arrow" w="med" len="sm"/>
              </a:ln>
            </p:spPr>
            <p:txBody>
              <a:bodyPr/>
              <a:lstStyle/>
              <a:p>
                <a:endParaRPr lang="vi-VN"/>
              </a:p>
            </p:txBody>
          </p:sp>
          <p:sp>
            <p:nvSpPr>
              <p:cNvPr id="17" name="AutoShape 17"/>
              <p:cNvSpPr/>
              <p:nvPr/>
            </p:nvSpPr>
            <p:spPr>
              <a:xfrm rot="5400000">
                <a:off x="629845" y="874040"/>
                <a:ext cx="1384395" cy="0"/>
              </a:xfrm>
              <a:prstGeom prst="line">
                <a:avLst/>
              </a:prstGeom>
              <a:ln w="177279" cap="rnd">
                <a:solidFill>
                  <a:srgbClr val="000000"/>
                </a:solidFill>
                <a:prstDash val="solid"/>
                <a:headEnd type="none" w="sm" len="sm"/>
                <a:tailEnd type="arrow" w="med" len="sm"/>
              </a:ln>
            </p:spPr>
          </p:sp>
          <p:grpSp>
            <p:nvGrpSpPr>
              <p:cNvPr id="18" name="Group 18"/>
              <p:cNvGrpSpPr/>
              <p:nvPr/>
            </p:nvGrpSpPr>
            <p:grpSpPr>
              <a:xfrm>
                <a:off x="1920389" y="0"/>
                <a:ext cx="1920389" cy="1920389"/>
                <a:chOff x="0" y="0"/>
                <a:chExt cx="1913890" cy="1913890"/>
              </a:xfrm>
            </p:grpSpPr>
            <p:sp>
              <p:nvSpPr>
                <p:cNvPr id="19" name="Freeform 1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sp>
            <p:nvSpPr>
              <p:cNvPr id="20" name="AutoShape 20"/>
              <p:cNvSpPr/>
              <p:nvPr/>
            </p:nvSpPr>
            <p:spPr>
              <a:xfrm rot="-5400000">
                <a:off x="1796810" y="874040"/>
                <a:ext cx="1384395" cy="0"/>
              </a:xfrm>
              <a:prstGeom prst="line">
                <a:avLst/>
              </a:prstGeom>
              <a:ln w="177279" cap="rnd">
                <a:solidFill>
                  <a:srgbClr val="000000"/>
                </a:solidFill>
                <a:prstDash val="solid"/>
                <a:headEnd type="none" w="sm" len="sm"/>
                <a:tailEnd type="arrow" w="med" len="sm"/>
              </a:ln>
            </p:spPr>
          </p:sp>
          <p:sp>
            <p:nvSpPr>
              <p:cNvPr id="21" name="AutoShape 21"/>
              <p:cNvSpPr/>
              <p:nvPr/>
            </p:nvSpPr>
            <p:spPr>
              <a:xfrm rot="5400000">
                <a:off x="2550234" y="874040"/>
                <a:ext cx="1384395" cy="0"/>
              </a:xfrm>
              <a:prstGeom prst="line">
                <a:avLst/>
              </a:prstGeom>
              <a:ln w="177279" cap="rnd">
                <a:solidFill>
                  <a:srgbClr val="000000"/>
                </a:solidFill>
                <a:prstDash val="solid"/>
                <a:headEnd type="none" w="sm" len="sm"/>
                <a:tailEnd type="arrow" w="med" len="sm"/>
              </a:ln>
            </p:spPr>
          </p:sp>
          <p:grpSp>
            <p:nvGrpSpPr>
              <p:cNvPr id="22" name="Group 22"/>
              <p:cNvGrpSpPr/>
              <p:nvPr/>
            </p:nvGrpSpPr>
            <p:grpSpPr>
              <a:xfrm>
                <a:off x="3840777" y="0"/>
                <a:ext cx="1920389" cy="1920389"/>
                <a:chOff x="0" y="0"/>
                <a:chExt cx="1913890" cy="1913890"/>
              </a:xfrm>
            </p:grpSpPr>
            <p:sp>
              <p:nvSpPr>
                <p:cNvPr id="23" name="Freeform 23"/>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sp>
            <p:nvSpPr>
              <p:cNvPr id="24" name="AutoShape 24"/>
              <p:cNvSpPr/>
              <p:nvPr/>
            </p:nvSpPr>
            <p:spPr>
              <a:xfrm rot="16200000">
                <a:off x="4111884" y="874040"/>
                <a:ext cx="1384395" cy="0"/>
              </a:xfrm>
              <a:prstGeom prst="line">
                <a:avLst/>
              </a:prstGeom>
              <a:ln w="177279" cap="rnd">
                <a:solidFill>
                  <a:srgbClr val="000000"/>
                </a:solidFill>
                <a:prstDash val="solid"/>
                <a:headEnd type="none" w="sm" len="sm"/>
                <a:tailEnd type="arrow" w="med" len="sm"/>
              </a:ln>
            </p:spPr>
          </p:sp>
          <p:grpSp>
            <p:nvGrpSpPr>
              <p:cNvPr id="25" name="Group 25"/>
              <p:cNvGrpSpPr/>
              <p:nvPr/>
            </p:nvGrpSpPr>
            <p:grpSpPr>
              <a:xfrm>
                <a:off x="5761166" y="0"/>
                <a:ext cx="1920389" cy="1920389"/>
                <a:chOff x="0" y="0"/>
                <a:chExt cx="1913890" cy="1913890"/>
              </a:xfrm>
            </p:grpSpPr>
            <p:sp>
              <p:nvSpPr>
                <p:cNvPr id="26" name="Freeform 26"/>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sp>
            <p:nvSpPr>
              <p:cNvPr id="27" name="AutoShape 27"/>
              <p:cNvSpPr/>
              <p:nvPr/>
            </p:nvSpPr>
            <p:spPr>
              <a:xfrm rot="16200000">
                <a:off x="5898844" y="874040"/>
                <a:ext cx="1384395" cy="0"/>
              </a:xfrm>
              <a:prstGeom prst="line">
                <a:avLst/>
              </a:prstGeom>
              <a:ln w="177279" cap="rnd">
                <a:solidFill>
                  <a:srgbClr val="000000"/>
                </a:solidFill>
                <a:prstDash val="solid"/>
                <a:headEnd type="none" w="sm" len="sm"/>
                <a:tailEnd type="arrow" w="med" len="sm"/>
              </a:ln>
            </p:spPr>
          </p:sp>
          <p:grpSp>
            <p:nvGrpSpPr>
              <p:cNvPr id="28" name="Group 28"/>
              <p:cNvGrpSpPr/>
              <p:nvPr/>
            </p:nvGrpSpPr>
            <p:grpSpPr>
              <a:xfrm>
                <a:off x="7681554" y="0"/>
                <a:ext cx="1920389" cy="1920389"/>
                <a:chOff x="0" y="0"/>
                <a:chExt cx="1913890" cy="1913890"/>
              </a:xfrm>
            </p:grpSpPr>
            <p:sp>
              <p:nvSpPr>
                <p:cNvPr id="29" name="Freeform 29"/>
                <p:cNvSpPr/>
                <p:nvPr/>
              </p:nvSpPr>
              <p:spPr>
                <a:xfrm>
                  <a:off x="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sp>
            <p:nvSpPr>
              <p:cNvPr id="30" name="AutoShape 30"/>
              <p:cNvSpPr/>
              <p:nvPr/>
            </p:nvSpPr>
            <p:spPr>
              <a:xfrm rot="16200000">
                <a:off x="7871084" y="874040"/>
                <a:ext cx="1384395" cy="0"/>
              </a:xfrm>
              <a:prstGeom prst="line">
                <a:avLst/>
              </a:prstGeom>
              <a:ln w="177279" cap="rnd">
                <a:solidFill>
                  <a:srgbClr val="000000"/>
                </a:solidFill>
                <a:prstDash val="solid"/>
                <a:headEnd type="none" w="sm" len="sm"/>
                <a:tailEnd type="arrow" w="med" len="sm"/>
              </a:ln>
            </p:spPr>
          </p:sp>
        </p:grpSp>
        <p:sp>
          <p:nvSpPr>
            <p:cNvPr id="35" name="Rectangle 34"/>
            <p:cNvSpPr/>
            <p:nvPr/>
          </p:nvSpPr>
          <p:spPr>
            <a:xfrm>
              <a:off x="4493382" y="6438900"/>
              <a:ext cx="702436" cy="584775"/>
            </a:xfrm>
            <a:prstGeom prst="rect">
              <a:avLst/>
            </a:prstGeom>
          </p:spPr>
          <p:txBody>
            <a:bodyPr wrap="none">
              <a:spAutoFit/>
            </a:bodyPr>
            <a:lstStyle/>
            <a:p>
              <a:r>
                <a:rPr lang="en-US" sz="3200" b="1" i="1">
                  <a:latin typeface="Times New Roman" panose="02020603050405020304" pitchFamily="18" charset="0"/>
                  <a:cs typeface="Times New Roman" panose="02020603050405020304" pitchFamily="18" charset="0"/>
                </a:rPr>
                <a:t>1s</a:t>
              </a:r>
              <a:r>
                <a:rPr lang="en-US" sz="3200" b="1" i="1" baseline="30000">
                  <a:latin typeface="Times New Roman" panose="02020603050405020304" pitchFamily="18" charset="0"/>
                  <a:cs typeface="Times New Roman" panose="02020603050405020304" pitchFamily="18" charset="0"/>
                </a:rPr>
                <a:t>2</a:t>
              </a:r>
              <a:endParaRPr lang="en-US" sz="3200" b="1" i="1"/>
            </a:p>
          </p:txBody>
        </p:sp>
        <p:sp>
          <p:nvSpPr>
            <p:cNvPr id="36" name="Rectangle 35"/>
            <p:cNvSpPr/>
            <p:nvPr/>
          </p:nvSpPr>
          <p:spPr>
            <a:xfrm>
              <a:off x="5933674" y="6451661"/>
              <a:ext cx="702436" cy="584775"/>
            </a:xfrm>
            <a:prstGeom prst="rect">
              <a:avLst/>
            </a:prstGeom>
          </p:spPr>
          <p:txBody>
            <a:bodyPr wrap="none">
              <a:spAutoFit/>
            </a:bodyPr>
            <a:lstStyle/>
            <a:p>
              <a:r>
                <a:rPr lang="en-US" sz="3200" b="1" i="1">
                  <a:latin typeface="Times New Roman" panose="02020603050405020304" pitchFamily="18" charset="0"/>
                  <a:cs typeface="Times New Roman" panose="02020603050405020304" pitchFamily="18" charset="0"/>
                </a:rPr>
                <a:t>2s</a:t>
              </a:r>
              <a:r>
                <a:rPr lang="en-US" sz="3200" b="1" i="1" baseline="30000">
                  <a:latin typeface="Times New Roman" panose="02020603050405020304" pitchFamily="18" charset="0"/>
                  <a:cs typeface="Times New Roman" panose="02020603050405020304" pitchFamily="18" charset="0"/>
                </a:rPr>
                <a:t>2</a:t>
              </a:r>
              <a:endParaRPr lang="en-US" sz="3200" b="1" i="1"/>
            </a:p>
          </p:txBody>
        </p:sp>
        <p:sp>
          <p:nvSpPr>
            <p:cNvPr id="37" name="Rectangle 36"/>
            <p:cNvSpPr/>
            <p:nvPr/>
          </p:nvSpPr>
          <p:spPr>
            <a:xfrm>
              <a:off x="8736677" y="6438899"/>
              <a:ext cx="747320" cy="584775"/>
            </a:xfrm>
            <a:prstGeom prst="rect">
              <a:avLst/>
            </a:prstGeom>
          </p:spPr>
          <p:txBody>
            <a:bodyPr wrap="none">
              <a:spAutoFit/>
            </a:bodyPr>
            <a:lstStyle/>
            <a:p>
              <a:r>
                <a:rPr lang="en-US" sz="3200" b="1" i="1">
                  <a:latin typeface="Times New Roman" panose="02020603050405020304" pitchFamily="18" charset="0"/>
                  <a:cs typeface="Times New Roman" panose="02020603050405020304" pitchFamily="18" charset="0"/>
                </a:rPr>
                <a:t>2p</a:t>
              </a:r>
              <a:r>
                <a:rPr lang="en-US" sz="3200" b="1" i="1" baseline="30000">
                  <a:latin typeface="Times New Roman" panose="02020603050405020304" pitchFamily="18" charset="0"/>
                  <a:cs typeface="Times New Roman" panose="02020603050405020304" pitchFamily="18" charset="0"/>
                </a:rPr>
                <a:t>3</a:t>
              </a:r>
              <a:endParaRPr lang="en-US" sz="3200" b="1" i="1"/>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1581056"/>
            <a:ext cx="19484163" cy="1245183"/>
            <a:chOff x="0" y="0"/>
            <a:chExt cx="25978884" cy="1660245"/>
          </a:xfrm>
        </p:grpSpPr>
        <p:grpSp>
          <p:nvGrpSpPr>
            <p:cNvPr id="3" name="Group 3"/>
            <p:cNvGrpSpPr/>
            <p:nvPr/>
          </p:nvGrpSpPr>
          <p:grpSpPr>
            <a:xfrm>
              <a:off x="0" y="0"/>
              <a:ext cx="9382642" cy="1660245"/>
              <a:chOff x="0" y="0"/>
              <a:chExt cx="14298432" cy="2530086"/>
            </a:xfrm>
          </p:grpSpPr>
          <p:sp>
            <p:nvSpPr>
              <p:cNvPr id="4" name="Freeform 4"/>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5" name="Group 5"/>
            <p:cNvGrpSpPr/>
            <p:nvPr/>
          </p:nvGrpSpPr>
          <p:grpSpPr>
            <a:xfrm>
              <a:off x="9382642" y="0"/>
              <a:ext cx="7213600" cy="1660245"/>
              <a:chOff x="0" y="0"/>
              <a:chExt cx="10992977" cy="2530086"/>
            </a:xfrm>
          </p:grpSpPr>
          <p:sp>
            <p:nvSpPr>
              <p:cNvPr id="6" name="Freeform 6"/>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7" name="Group 7"/>
            <p:cNvGrpSpPr/>
            <p:nvPr/>
          </p:nvGrpSpPr>
          <p:grpSpPr>
            <a:xfrm>
              <a:off x="16596242" y="0"/>
              <a:ext cx="9382642" cy="1660245"/>
              <a:chOff x="0" y="0"/>
              <a:chExt cx="14298432" cy="2530086"/>
            </a:xfrm>
          </p:grpSpPr>
          <p:sp>
            <p:nvSpPr>
              <p:cNvPr id="8" name="Freeform 8"/>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sp>
        <p:nvSpPr>
          <p:cNvPr id="9" name="TextBox 9"/>
          <p:cNvSpPr txBox="1"/>
          <p:nvPr/>
        </p:nvSpPr>
        <p:spPr>
          <a:xfrm>
            <a:off x="1028700" y="731203"/>
            <a:ext cx="9105900"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0" name="TextBox 10"/>
          <p:cNvSpPr txBox="1"/>
          <p:nvPr/>
        </p:nvSpPr>
        <p:spPr>
          <a:xfrm>
            <a:off x="1028700" y="1906150"/>
            <a:ext cx="8873579" cy="537845"/>
          </a:xfrm>
          <a:prstGeom prst="rect">
            <a:avLst/>
          </a:prstGeom>
        </p:spPr>
        <p:txBody>
          <a:bodyPr lIns="0" tIns="0" rIns="0" bIns="0" rtlCol="0" anchor="t">
            <a:spAutoFit/>
          </a:bodyPr>
          <a:lstStyle/>
          <a:p>
            <a:pPr algn="just">
              <a:lnSpc>
                <a:spcPts val="4480"/>
              </a:lnSpc>
              <a:spcBef>
                <a:spcPct val="0"/>
              </a:spcBef>
            </a:pPr>
            <a:r>
              <a:rPr lang="en-US" sz="3200" b="1">
                <a:solidFill>
                  <a:srgbClr val="FFFFFF"/>
                </a:solidFill>
                <a:latin typeface="Times New Roman" panose="02020603050405020304" pitchFamily="18" charset="0"/>
              </a:rPr>
              <a:t>2. Biểu diễn cấu hình electron theo ô orbital</a:t>
            </a:r>
          </a:p>
        </p:txBody>
      </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182704"/>
            <a:ext cx="966992" cy="1285039"/>
          </a:xfrm>
          <a:prstGeom prst="rect">
            <a:avLst/>
          </a:prstGeom>
        </p:spPr>
      </p:pic>
      <p:sp>
        <p:nvSpPr>
          <p:cNvPr id="12" name="TextBox 12"/>
          <p:cNvSpPr txBox="1"/>
          <p:nvPr/>
        </p:nvSpPr>
        <p:spPr>
          <a:xfrm>
            <a:off x="2151385" y="3447399"/>
            <a:ext cx="4369445" cy="679450"/>
          </a:xfrm>
          <a:prstGeom prst="rect">
            <a:avLst/>
          </a:prstGeom>
        </p:spPr>
        <p:txBody>
          <a:bodyPr lIns="0" tIns="0" rIns="0" bIns="0" rtlCol="0" anchor="t">
            <a:spAutoFit/>
          </a:bodyPr>
          <a:lstStyle/>
          <a:p>
            <a:pPr algn="just">
              <a:lnSpc>
                <a:spcPts val="5599"/>
              </a:lnSpc>
            </a:pPr>
            <a:r>
              <a:rPr lang="en-US" sz="3999" b="1">
                <a:solidFill>
                  <a:srgbClr val="002060"/>
                </a:solidFill>
                <a:latin typeface="Times New Roman" panose="02020603050405020304" pitchFamily="18" charset="0"/>
              </a:rPr>
              <a:t>Câu hỏi vận dụng</a:t>
            </a:r>
          </a:p>
        </p:txBody>
      </p:sp>
      <p:sp>
        <p:nvSpPr>
          <p:cNvPr id="13" name="TextBox 13"/>
          <p:cNvSpPr txBox="1"/>
          <p:nvPr/>
        </p:nvSpPr>
        <p:spPr>
          <a:xfrm>
            <a:off x="2151385" y="4201043"/>
            <a:ext cx="8823275" cy="1721240"/>
          </a:xfrm>
          <a:prstGeom prst="rect">
            <a:avLst/>
          </a:prstGeom>
        </p:spPr>
        <p:txBody>
          <a:bodyPr lIns="0" tIns="0" rIns="0" bIns="0" rtlCol="0" anchor="t">
            <a:spAutoFit/>
          </a:bodyPr>
          <a:lstStyle/>
          <a:p>
            <a:pPr>
              <a:lnSpc>
                <a:spcPct val="120000"/>
              </a:lnSpc>
            </a:pPr>
            <a:r>
              <a:rPr lang="en-US" sz="3200" b="1">
                <a:solidFill>
                  <a:srgbClr val="FF0000"/>
                </a:solidFill>
                <a:latin typeface="Times New Roman" panose="02020603050405020304" pitchFamily="18" charset="0"/>
                <a:cs typeface="Times New Roman" panose="02020603050405020304" pitchFamily="18" charset="0"/>
              </a:rPr>
              <a:t>6. </a:t>
            </a:r>
            <a:r>
              <a:rPr lang="en-US" sz="3200">
                <a:latin typeface="Times New Roman" panose="02020603050405020304" pitchFamily="18" charset="0"/>
                <a:cs typeface="Times New Roman" panose="02020603050405020304" pitchFamily="18" charset="0"/>
              </a:rPr>
              <a:t>Cấu hình electron của nguyên tử có Z = 16 là</a:t>
            </a:r>
          </a:p>
          <a:p>
            <a:pPr>
              <a:lnSpc>
                <a:spcPct val="120000"/>
              </a:lnSpc>
            </a:pPr>
            <a:r>
              <a:rPr lang="en-US" sz="3200" b="1">
                <a:latin typeface="Times New Roman" panose="02020603050405020304" pitchFamily="18" charset="0"/>
                <a:cs typeface="Times New Roman" panose="02020603050405020304" pitchFamily="18" charset="0"/>
              </a:rPr>
              <a:t>A</a:t>
            </a:r>
            <a:r>
              <a:rPr lang="en-US" sz="3200">
                <a:latin typeface="Times New Roman" panose="02020603050405020304" pitchFamily="18" charset="0"/>
                <a:cs typeface="Times New Roman" panose="02020603050405020304" pitchFamily="18" charset="0"/>
              </a:rPr>
              <a:t>. 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3s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3p</a:t>
            </a:r>
            <a:r>
              <a:rPr lang="en-US" sz="3200" baseline="30000">
                <a:latin typeface="Times New Roman" panose="02020603050405020304" pitchFamily="18" charset="0"/>
                <a:cs typeface="Times New Roman" panose="02020603050405020304" pitchFamily="18" charset="0"/>
              </a:rPr>
              <a:t>3</a:t>
            </a:r>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B. </a:t>
            </a:r>
            <a:r>
              <a:rPr lang="en-US" sz="3200">
                <a:latin typeface="Times New Roman" panose="02020603050405020304" pitchFamily="18" charset="0"/>
                <a:cs typeface="Times New Roman" panose="02020603050405020304" pitchFamily="18" charset="0"/>
              </a:rPr>
              <a:t>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3s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3p</a:t>
            </a:r>
            <a:r>
              <a:rPr lang="en-US" sz="3200" baseline="30000">
                <a:latin typeface="Times New Roman" panose="02020603050405020304" pitchFamily="18" charset="0"/>
                <a:cs typeface="Times New Roman" panose="02020603050405020304" pitchFamily="18" charset="0"/>
              </a:rPr>
              <a:t>5</a:t>
            </a:r>
            <a:endParaRPr lang="en-US" sz="3200">
              <a:latin typeface="Times New Roman" panose="02020603050405020304" pitchFamily="18" charset="0"/>
              <a:cs typeface="Times New Roman" panose="02020603050405020304" pitchFamily="18" charset="0"/>
            </a:endParaRPr>
          </a:p>
          <a:p>
            <a:pPr>
              <a:lnSpc>
                <a:spcPct val="120000"/>
              </a:lnSpc>
            </a:pPr>
            <a:r>
              <a:rPr lang="en-US" sz="3200" b="1">
                <a:latin typeface="Times New Roman" panose="02020603050405020304" pitchFamily="18" charset="0"/>
                <a:cs typeface="Times New Roman" panose="02020603050405020304" pitchFamily="18" charset="0"/>
              </a:rPr>
              <a:t>C</a:t>
            </a:r>
            <a:r>
              <a:rPr lang="en-US" sz="3200">
                <a:latin typeface="Times New Roman" panose="02020603050405020304" pitchFamily="18" charset="0"/>
                <a:cs typeface="Times New Roman" panose="02020603050405020304" pitchFamily="18" charset="0"/>
              </a:rPr>
              <a:t>. 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6</a:t>
            </a:r>
            <a:r>
              <a:rPr lang="en-US" sz="3200">
                <a:latin typeface="Times New Roman" panose="02020603050405020304" pitchFamily="18" charset="0"/>
                <a:cs typeface="Times New Roman" panose="02020603050405020304" pitchFamily="18" charset="0"/>
              </a:rPr>
              <a:t>3s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3p</a:t>
            </a:r>
            <a:r>
              <a:rPr lang="en-US" sz="3200" baseline="30000">
                <a:latin typeface="Times New Roman" panose="02020603050405020304" pitchFamily="18" charset="0"/>
                <a:cs typeface="Times New Roman" panose="02020603050405020304" pitchFamily="18" charset="0"/>
              </a:rPr>
              <a:t>4</a:t>
            </a:r>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D. </a:t>
            </a:r>
            <a:r>
              <a:rPr lang="en-US" sz="3200">
                <a:latin typeface="Times New Roman" panose="02020603050405020304" pitchFamily="18" charset="0"/>
                <a:cs typeface="Times New Roman" panose="02020603050405020304" pitchFamily="18" charset="0"/>
              </a:rPr>
              <a:t>1s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2p</a:t>
            </a:r>
            <a:r>
              <a:rPr lang="en-US" sz="3200" baseline="30000">
                <a:latin typeface="Times New Roman" panose="02020603050405020304" pitchFamily="18" charset="0"/>
                <a:cs typeface="Times New Roman" panose="02020603050405020304" pitchFamily="18" charset="0"/>
              </a:rPr>
              <a:t>5</a:t>
            </a:r>
            <a:r>
              <a:rPr lang="en-US" sz="3200">
                <a:latin typeface="Times New Roman" panose="02020603050405020304" pitchFamily="18" charset="0"/>
                <a:cs typeface="Times New Roman" panose="02020603050405020304" pitchFamily="18" charset="0"/>
              </a:rPr>
              <a:t>3s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3p</a:t>
            </a:r>
            <a:r>
              <a:rPr lang="en-US" sz="3200" baseline="30000">
                <a:latin typeface="Times New Roman" panose="02020603050405020304" pitchFamily="18" charset="0"/>
                <a:cs typeface="Times New Roman" panose="02020603050405020304" pitchFamily="18" charset="0"/>
              </a:rPr>
              <a:t>6</a:t>
            </a:r>
            <a:endParaRPr lang="en-US" sz="3200">
              <a:solidFill>
                <a:srgbClr val="000000"/>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995692" y="6135753"/>
            <a:ext cx="1887215" cy="528991"/>
          </a:xfrm>
          <a:prstGeom prst="rect">
            <a:avLst/>
          </a:prstGeom>
        </p:spPr>
        <p:txBody>
          <a:bodyPr wrap="square" lIns="0" tIns="0" rIns="0" bIns="0" rtlCol="0" anchor="t">
            <a:spAutoFit/>
          </a:bodyPr>
          <a:lstStyle/>
          <a:p>
            <a:pPr algn="ctr">
              <a:lnSpc>
                <a:spcPts val="4480"/>
              </a:lnSpc>
            </a:pPr>
            <a:r>
              <a:rPr lang="en-US" sz="3200" b="1">
                <a:solidFill>
                  <a:srgbClr val="002060"/>
                </a:solidFill>
                <a:latin typeface="Times New Roman" panose="02020603050405020304" pitchFamily="18" charset="0"/>
              </a:rPr>
              <a:t>Đáp án C</a:t>
            </a:r>
          </a:p>
        </p:txBody>
      </p:sp>
      <p:sp>
        <p:nvSpPr>
          <p:cNvPr id="15" name="TextBox 15"/>
          <p:cNvSpPr txBox="1"/>
          <p:nvPr/>
        </p:nvSpPr>
        <p:spPr>
          <a:xfrm>
            <a:off x="1995692" y="6875432"/>
            <a:ext cx="15140136" cy="537845"/>
          </a:xfrm>
          <a:prstGeom prst="rect">
            <a:avLst/>
          </a:prstGeom>
        </p:spPr>
        <p:txBody>
          <a:bodyPr lIns="0" tIns="0" rIns="0" bIns="0" rtlCol="0" anchor="t">
            <a:spAutoFit/>
          </a:bodyPr>
          <a:lstStyle/>
          <a:p>
            <a:pPr algn="just">
              <a:lnSpc>
                <a:spcPts val="4480"/>
              </a:lnSpc>
              <a:spcBef>
                <a:spcPct val="0"/>
              </a:spcBef>
            </a:pPr>
            <a:r>
              <a:rPr lang="en-US" sz="3200" b="1">
                <a:solidFill>
                  <a:srgbClr val="FF0000"/>
                </a:solidFill>
                <a:latin typeface="Times New Roman" panose="02020603050405020304" pitchFamily="18" charset="0"/>
              </a:rPr>
              <a:t>7. </a:t>
            </a:r>
            <a:r>
              <a:rPr lang="en-US" sz="3200">
                <a:solidFill>
                  <a:srgbClr val="000000"/>
                </a:solidFill>
                <a:latin typeface="Times New Roman" panose="02020603050405020304" pitchFamily="18" charset="0"/>
              </a:rPr>
              <a:t>Biểu diễn cấu hình electron của các nguyên tử có Z = 8 và Z = 11 theo ô orbital</a:t>
            </a:r>
          </a:p>
        </p:txBody>
      </p:sp>
      <p:sp>
        <p:nvSpPr>
          <p:cNvPr id="16" name="TextBox 16"/>
          <p:cNvSpPr txBox="1"/>
          <p:nvPr/>
        </p:nvSpPr>
        <p:spPr>
          <a:xfrm>
            <a:off x="1995692" y="7668912"/>
            <a:ext cx="1349425" cy="537845"/>
          </a:xfrm>
          <a:prstGeom prst="rect">
            <a:avLst/>
          </a:prstGeom>
        </p:spPr>
        <p:txBody>
          <a:bodyPr lIns="0" tIns="0" rIns="0" bIns="0" rtlCol="0" anchor="t">
            <a:spAutoFit/>
          </a:bodyPr>
          <a:lstStyle/>
          <a:p>
            <a:pPr algn="ctr">
              <a:lnSpc>
                <a:spcPts val="4480"/>
              </a:lnSpc>
            </a:pPr>
            <a:r>
              <a:rPr lang="en-US" sz="3200" b="1">
                <a:solidFill>
                  <a:srgbClr val="002060"/>
                </a:solidFill>
                <a:latin typeface="Times New Roman" panose="02020603050405020304" pitchFamily="18" charset="0"/>
              </a:rPr>
              <a:t>Đáp án</a:t>
            </a:r>
          </a:p>
        </p:txBody>
      </p:sp>
      <p:grpSp>
        <p:nvGrpSpPr>
          <p:cNvPr id="17" name="Group 17"/>
          <p:cNvGrpSpPr>
            <a:grpSpLocks noChangeAspect="1"/>
          </p:cNvGrpSpPr>
          <p:nvPr/>
        </p:nvGrpSpPr>
        <p:grpSpPr>
          <a:xfrm>
            <a:off x="13996053" y="-4224232"/>
            <a:ext cx="6526493" cy="5657850"/>
            <a:chOff x="0" y="0"/>
            <a:chExt cx="3196590" cy="2771140"/>
          </a:xfrm>
        </p:grpSpPr>
        <p:sp>
          <p:nvSpPr>
            <p:cNvPr id="18" name="Freeform 18"/>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
        <p:nvSpPr>
          <p:cNvPr id="19" name="AutoShape 19"/>
          <p:cNvSpPr/>
          <p:nvPr/>
        </p:nvSpPr>
        <p:spPr>
          <a:xfrm rot="9778">
            <a:off x="1028683" y="1374087"/>
            <a:ext cx="8371318" cy="0"/>
          </a:xfrm>
          <a:prstGeom prst="line">
            <a:avLst/>
          </a:prstGeom>
          <a:ln w="47625" cap="rnd">
            <a:solidFill>
              <a:srgbClr val="02E5AC"/>
            </a:solidFill>
            <a:prstDash val="solid"/>
            <a:headEnd type="none" w="sm" len="sm"/>
            <a:tailEnd type="none" w="sm" len="sm"/>
          </a:ln>
        </p:spPr>
      </p:sp>
      <p:graphicFrame>
        <p:nvGraphicFramePr>
          <p:cNvPr id="20" name="Table 20">
            <a:extLst>
              <a:ext uri="{FF2B5EF4-FFF2-40B4-BE49-F238E27FC236}">
                <a16:creationId xmlns:a16="http://schemas.microsoft.com/office/drawing/2014/main" id="{E17B806D-DA94-CD65-6B19-6BE9F56506F0}"/>
              </a:ext>
            </a:extLst>
          </p:cNvPr>
          <p:cNvGraphicFramePr>
            <a:graphicFrameLocks noGrp="1"/>
          </p:cNvGraphicFramePr>
          <p:nvPr>
            <p:extLst>
              <p:ext uri="{D42A27DB-BD31-4B8C-83A1-F6EECF244321}">
                <p14:modId xmlns:p14="http://schemas.microsoft.com/office/powerpoint/2010/main" val="3850310610"/>
              </p:ext>
            </p:extLst>
          </p:nvPr>
        </p:nvGraphicFramePr>
        <p:xfrm>
          <a:off x="5512221" y="7623965"/>
          <a:ext cx="10559142" cy="849262"/>
        </p:xfrm>
        <a:graphic>
          <a:graphicData uri="http://schemas.openxmlformats.org/drawingml/2006/table">
            <a:tbl>
              <a:tblPr firstRow="1" bandRow="1">
                <a:tableStyleId>{5C22544A-7EE6-4342-B048-85BDC9FD1C3A}</a:tableStyleId>
              </a:tblPr>
              <a:tblGrid>
                <a:gridCol w="1659383">
                  <a:extLst>
                    <a:ext uri="{9D8B030D-6E8A-4147-A177-3AD203B41FA5}">
                      <a16:colId xmlns:a16="http://schemas.microsoft.com/office/drawing/2014/main" val="75076416"/>
                    </a:ext>
                  </a:extLst>
                </a:gridCol>
                <a:gridCol w="844235">
                  <a:extLst>
                    <a:ext uri="{9D8B030D-6E8A-4147-A177-3AD203B41FA5}">
                      <a16:colId xmlns:a16="http://schemas.microsoft.com/office/drawing/2014/main" val="2047665548"/>
                    </a:ext>
                  </a:extLst>
                </a:gridCol>
                <a:gridCol w="551675">
                  <a:extLst>
                    <a:ext uri="{9D8B030D-6E8A-4147-A177-3AD203B41FA5}">
                      <a16:colId xmlns:a16="http://schemas.microsoft.com/office/drawing/2014/main" val="3622600073"/>
                    </a:ext>
                  </a:extLst>
                </a:gridCol>
                <a:gridCol w="762000">
                  <a:extLst>
                    <a:ext uri="{9D8B030D-6E8A-4147-A177-3AD203B41FA5}">
                      <a16:colId xmlns:a16="http://schemas.microsoft.com/office/drawing/2014/main" val="709795744"/>
                    </a:ext>
                  </a:extLst>
                </a:gridCol>
                <a:gridCol w="381000">
                  <a:extLst>
                    <a:ext uri="{9D8B030D-6E8A-4147-A177-3AD203B41FA5}">
                      <a16:colId xmlns:a16="http://schemas.microsoft.com/office/drawing/2014/main" val="2260758928"/>
                    </a:ext>
                  </a:extLst>
                </a:gridCol>
                <a:gridCol w="838200">
                  <a:extLst>
                    <a:ext uri="{9D8B030D-6E8A-4147-A177-3AD203B41FA5}">
                      <a16:colId xmlns:a16="http://schemas.microsoft.com/office/drawing/2014/main" val="620282335"/>
                    </a:ext>
                  </a:extLst>
                </a:gridCol>
                <a:gridCol w="762000">
                  <a:extLst>
                    <a:ext uri="{9D8B030D-6E8A-4147-A177-3AD203B41FA5}">
                      <a16:colId xmlns:a16="http://schemas.microsoft.com/office/drawing/2014/main" val="3768142262"/>
                    </a:ext>
                  </a:extLst>
                </a:gridCol>
                <a:gridCol w="838200">
                  <a:extLst>
                    <a:ext uri="{9D8B030D-6E8A-4147-A177-3AD203B41FA5}">
                      <a16:colId xmlns:a16="http://schemas.microsoft.com/office/drawing/2014/main" val="2473724323"/>
                    </a:ext>
                  </a:extLst>
                </a:gridCol>
                <a:gridCol w="3922449">
                  <a:extLst>
                    <a:ext uri="{9D8B030D-6E8A-4147-A177-3AD203B41FA5}">
                      <a16:colId xmlns:a16="http://schemas.microsoft.com/office/drawing/2014/main" val="1890501328"/>
                    </a:ext>
                  </a:extLst>
                </a:gridCol>
              </a:tblGrid>
              <a:tr h="849262">
                <a:tc>
                  <a:txBody>
                    <a:bodyPr/>
                    <a:lstStyle/>
                    <a:p>
                      <a:endParaRPr lang="vi-VN" sz="3200" b="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4800">
                          <a:solidFill>
                            <a:schemeClr val="tx1"/>
                          </a:solidFill>
                          <a:latin typeface="+mj-lt"/>
                          <a:cs typeface="Arial" panose="020B0604020202020204" pitchFamily="34" charset="0"/>
                        </a:rPr>
                        <a:t>↑↓</a:t>
                      </a:r>
                      <a:endParaRPr lang="vi-VN" sz="480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20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440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200">
                        <a:latin typeface="+mj-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0739458"/>
                  </a:ext>
                </a:extLst>
              </a:tr>
            </a:tbl>
          </a:graphicData>
        </a:graphic>
      </p:graphicFrame>
      <p:graphicFrame>
        <p:nvGraphicFramePr>
          <p:cNvPr id="22" name="Table 20">
            <a:extLst>
              <a:ext uri="{FF2B5EF4-FFF2-40B4-BE49-F238E27FC236}">
                <a16:creationId xmlns:a16="http://schemas.microsoft.com/office/drawing/2014/main" id="{4505E295-1501-F922-167D-BA724145F850}"/>
              </a:ext>
            </a:extLst>
          </p:cNvPr>
          <p:cNvGraphicFramePr>
            <a:graphicFrameLocks noGrp="1"/>
          </p:cNvGraphicFramePr>
          <p:nvPr>
            <p:extLst>
              <p:ext uri="{D42A27DB-BD31-4B8C-83A1-F6EECF244321}">
                <p14:modId xmlns:p14="http://schemas.microsoft.com/office/powerpoint/2010/main" val="168983215"/>
              </p:ext>
            </p:extLst>
          </p:nvPr>
        </p:nvGraphicFramePr>
        <p:xfrm>
          <a:off x="5836462" y="8924819"/>
          <a:ext cx="8131633" cy="849262"/>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75076416"/>
                    </a:ext>
                  </a:extLst>
                </a:gridCol>
                <a:gridCol w="838200">
                  <a:extLst>
                    <a:ext uri="{9D8B030D-6E8A-4147-A177-3AD203B41FA5}">
                      <a16:colId xmlns:a16="http://schemas.microsoft.com/office/drawing/2014/main" val="2047665548"/>
                    </a:ext>
                  </a:extLst>
                </a:gridCol>
                <a:gridCol w="304800">
                  <a:extLst>
                    <a:ext uri="{9D8B030D-6E8A-4147-A177-3AD203B41FA5}">
                      <a16:colId xmlns:a16="http://schemas.microsoft.com/office/drawing/2014/main" val="3622600073"/>
                    </a:ext>
                  </a:extLst>
                </a:gridCol>
                <a:gridCol w="838200">
                  <a:extLst>
                    <a:ext uri="{9D8B030D-6E8A-4147-A177-3AD203B41FA5}">
                      <a16:colId xmlns:a16="http://schemas.microsoft.com/office/drawing/2014/main" val="709795744"/>
                    </a:ext>
                  </a:extLst>
                </a:gridCol>
                <a:gridCol w="457200">
                  <a:extLst>
                    <a:ext uri="{9D8B030D-6E8A-4147-A177-3AD203B41FA5}">
                      <a16:colId xmlns:a16="http://schemas.microsoft.com/office/drawing/2014/main" val="2260758928"/>
                    </a:ext>
                  </a:extLst>
                </a:gridCol>
                <a:gridCol w="762000">
                  <a:extLst>
                    <a:ext uri="{9D8B030D-6E8A-4147-A177-3AD203B41FA5}">
                      <a16:colId xmlns:a16="http://schemas.microsoft.com/office/drawing/2014/main" val="620282335"/>
                    </a:ext>
                  </a:extLst>
                </a:gridCol>
                <a:gridCol w="762000">
                  <a:extLst>
                    <a:ext uri="{9D8B030D-6E8A-4147-A177-3AD203B41FA5}">
                      <a16:colId xmlns:a16="http://schemas.microsoft.com/office/drawing/2014/main" val="3768142262"/>
                    </a:ext>
                  </a:extLst>
                </a:gridCol>
                <a:gridCol w="914400">
                  <a:extLst>
                    <a:ext uri="{9D8B030D-6E8A-4147-A177-3AD203B41FA5}">
                      <a16:colId xmlns:a16="http://schemas.microsoft.com/office/drawing/2014/main" val="2473724323"/>
                    </a:ext>
                  </a:extLst>
                </a:gridCol>
                <a:gridCol w="990600">
                  <a:extLst>
                    <a:ext uri="{9D8B030D-6E8A-4147-A177-3AD203B41FA5}">
                      <a16:colId xmlns:a16="http://schemas.microsoft.com/office/drawing/2014/main" val="1890501328"/>
                    </a:ext>
                  </a:extLst>
                </a:gridCol>
                <a:gridCol w="892633">
                  <a:extLst>
                    <a:ext uri="{9D8B030D-6E8A-4147-A177-3AD203B41FA5}">
                      <a16:colId xmlns:a16="http://schemas.microsoft.com/office/drawing/2014/main" val="931093827"/>
                    </a:ext>
                  </a:extLst>
                </a:gridCol>
              </a:tblGrid>
              <a:tr h="849262">
                <a:tc>
                  <a:txBody>
                    <a:bodyPr/>
                    <a:lstStyle/>
                    <a:p>
                      <a:endParaRPr lang="vi-VN" sz="3200" b="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4800">
                          <a:solidFill>
                            <a:schemeClr val="tx1"/>
                          </a:solidFill>
                          <a:latin typeface="+mj-lt"/>
                          <a:cs typeface="Arial" panose="020B0604020202020204" pitchFamily="34" charset="0"/>
                        </a:rPr>
                        <a:t>↑↓</a:t>
                      </a:r>
                      <a:endParaRPr lang="vi-VN" sz="480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20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440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20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kern="1200">
                          <a:solidFill>
                            <a:schemeClr val="tx1"/>
                          </a:solidFill>
                          <a:latin typeface="+mj-lt"/>
                          <a:ea typeface="+mn-ea"/>
                          <a:cs typeface="Arial" panose="020B0604020202020204" pitchFamily="34" charset="0"/>
                        </a:rPr>
                        <a:t>↑</a:t>
                      </a:r>
                      <a:endParaRPr lang="vi-VN" sz="48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0739458"/>
                  </a:ext>
                </a:extLst>
              </a:tr>
            </a:tbl>
          </a:graphicData>
        </a:graphic>
      </p:graphicFrame>
      <p:sp>
        <p:nvSpPr>
          <p:cNvPr id="24" name="TextBox 23">
            <a:extLst>
              <a:ext uri="{FF2B5EF4-FFF2-40B4-BE49-F238E27FC236}">
                <a16:creationId xmlns:a16="http://schemas.microsoft.com/office/drawing/2014/main" id="{0CD7C753-EE2E-6F22-3069-CE72E079A151}"/>
              </a:ext>
            </a:extLst>
          </p:cNvPr>
          <p:cNvSpPr txBox="1"/>
          <p:nvPr/>
        </p:nvSpPr>
        <p:spPr>
          <a:xfrm>
            <a:off x="4659529" y="8871020"/>
            <a:ext cx="2427071" cy="1077218"/>
          </a:xfrm>
          <a:prstGeom prst="rect">
            <a:avLst/>
          </a:prstGeom>
          <a:solidFill>
            <a:srgbClr val="FFFFCC"/>
          </a:solidFill>
        </p:spPr>
        <p:txBody>
          <a:bodyPr wrap="square">
            <a:spAutoFit/>
          </a:bodyPr>
          <a:lstStyle/>
          <a:p>
            <a:r>
              <a:rPr lang="en-US" sz="3200" b="0">
                <a:solidFill>
                  <a:srgbClr val="000000"/>
                </a:solidFill>
                <a:latin typeface="Times New Roman" panose="02020603050405020304" pitchFamily="18" charset="0"/>
              </a:rPr>
              <a:t>Z = 11</a:t>
            </a:r>
          </a:p>
          <a:p>
            <a:r>
              <a:rPr lang="vi-VN" sz="3200" b="0" i="0" kern="1200">
                <a:solidFill>
                  <a:schemeClr val="tx1"/>
                </a:solidFill>
                <a:effectLst/>
                <a:latin typeface="+mj-lt"/>
                <a:ea typeface="+mn-ea"/>
                <a:cs typeface="+mn-cs"/>
              </a:rPr>
              <a:t>1s</a:t>
            </a:r>
            <a:r>
              <a:rPr lang="vi-VN" sz="3200" b="0" i="0" kern="1200" baseline="30000">
                <a:solidFill>
                  <a:schemeClr val="tx1"/>
                </a:solidFill>
                <a:effectLst/>
                <a:latin typeface="+mj-lt"/>
                <a:ea typeface="+mn-ea"/>
                <a:cs typeface="+mn-cs"/>
              </a:rPr>
              <a:t>2</a:t>
            </a:r>
            <a:r>
              <a:rPr lang="vi-VN" sz="3200" b="0" i="0" kern="1200">
                <a:solidFill>
                  <a:schemeClr val="tx1"/>
                </a:solidFill>
                <a:effectLst/>
                <a:latin typeface="+mj-lt"/>
                <a:ea typeface="+mn-ea"/>
                <a:cs typeface="+mn-cs"/>
              </a:rPr>
              <a:t>2s</a:t>
            </a:r>
            <a:r>
              <a:rPr lang="vi-VN" sz="3200" b="0" i="0" kern="1200" baseline="30000">
                <a:solidFill>
                  <a:schemeClr val="tx1"/>
                </a:solidFill>
                <a:effectLst/>
                <a:latin typeface="+mj-lt"/>
                <a:ea typeface="+mn-ea"/>
                <a:cs typeface="+mn-cs"/>
              </a:rPr>
              <a:t>2</a:t>
            </a:r>
            <a:r>
              <a:rPr lang="vi-VN" sz="3200" b="0" i="0" kern="1200">
                <a:solidFill>
                  <a:schemeClr val="tx1"/>
                </a:solidFill>
                <a:effectLst/>
                <a:latin typeface="+mj-lt"/>
                <a:ea typeface="+mn-ea"/>
                <a:cs typeface="+mn-cs"/>
              </a:rPr>
              <a:t>2p</a:t>
            </a:r>
            <a:r>
              <a:rPr lang="vi-VN" sz="3200" b="0" i="0" kern="1200" baseline="30000">
                <a:solidFill>
                  <a:schemeClr val="tx1"/>
                </a:solidFill>
                <a:effectLst/>
                <a:latin typeface="+mj-lt"/>
                <a:ea typeface="+mn-ea"/>
                <a:cs typeface="+mn-cs"/>
              </a:rPr>
              <a:t>4</a:t>
            </a:r>
            <a:r>
              <a:rPr lang="vi-VN" sz="3200">
                <a:latin typeface="+mj-lt"/>
              </a:rPr>
              <a:t>3s</a:t>
            </a:r>
            <a:r>
              <a:rPr lang="vi-VN" sz="3200" baseline="30000">
                <a:latin typeface="+mj-lt"/>
              </a:rPr>
              <a:t>1</a:t>
            </a:r>
            <a:r>
              <a:rPr lang="en-US" sz="3200" b="0">
                <a:solidFill>
                  <a:srgbClr val="000000"/>
                </a:solidFill>
                <a:latin typeface="Times New Roman" panose="02020603050405020304" pitchFamily="18" charset="0"/>
              </a:rPr>
              <a:t> </a:t>
            </a:r>
            <a:endParaRPr lang="vi-VN" sz="3200" b="0"/>
          </a:p>
        </p:txBody>
      </p:sp>
      <p:sp>
        <p:nvSpPr>
          <p:cNvPr id="25" name="TextBox 24">
            <a:extLst>
              <a:ext uri="{FF2B5EF4-FFF2-40B4-BE49-F238E27FC236}">
                <a16:creationId xmlns:a16="http://schemas.microsoft.com/office/drawing/2014/main" id="{518C33BB-5D88-31E9-61B9-F1D3B66C1B52}"/>
              </a:ext>
            </a:extLst>
          </p:cNvPr>
          <p:cNvSpPr txBox="1"/>
          <p:nvPr/>
        </p:nvSpPr>
        <p:spPr>
          <a:xfrm>
            <a:off x="4687238" y="7662387"/>
            <a:ext cx="1861301" cy="1077218"/>
          </a:xfrm>
          <a:prstGeom prst="rect">
            <a:avLst/>
          </a:prstGeom>
          <a:solidFill>
            <a:srgbClr val="FFFFCC"/>
          </a:solidFill>
        </p:spPr>
        <p:txBody>
          <a:bodyPr wrap="square">
            <a:spAutoFit/>
          </a:bodyPr>
          <a:lstStyle/>
          <a:p>
            <a:r>
              <a:rPr lang="en-US" sz="3200" b="0">
                <a:solidFill>
                  <a:srgbClr val="000000"/>
                </a:solidFill>
                <a:latin typeface="Times New Roman" panose="02020603050405020304" pitchFamily="18" charset="0"/>
              </a:rPr>
              <a:t>Z = 8</a:t>
            </a:r>
          </a:p>
          <a:p>
            <a:r>
              <a:rPr lang="vi-VN" sz="3200" b="0" i="0" kern="1200">
                <a:solidFill>
                  <a:schemeClr val="tx1"/>
                </a:solidFill>
                <a:effectLst/>
                <a:latin typeface="+mj-lt"/>
                <a:ea typeface="+mn-ea"/>
                <a:cs typeface="+mn-cs"/>
              </a:rPr>
              <a:t>1s</a:t>
            </a:r>
            <a:r>
              <a:rPr lang="vi-VN" sz="3200" b="0" i="0" kern="1200" baseline="30000">
                <a:solidFill>
                  <a:schemeClr val="tx1"/>
                </a:solidFill>
                <a:effectLst/>
                <a:latin typeface="+mj-lt"/>
                <a:ea typeface="+mn-ea"/>
                <a:cs typeface="+mn-cs"/>
              </a:rPr>
              <a:t>2</a:t>
            </a:r>
            <a:r>
              <a:rPr lang="vi-VN" sz="3200" b="0" i="0" kern="1200">
                <a:solidFill>
                  <a:schemeClr val="tx1"/>
                </a:solidFill>
                <a:effectLst/>
                <a:latin typeface="+mj-lt"/>
                <a:ea typeface="+mn-ea"/>
                <a:cs typeface="+mn-cs"/>
              </a:rPr>
              <a:t>2s</a:t>
            </a:r>
            <a:r>
              <a:rPr lang="vi-VN" sz="3200" b="0" i="0" kern="1200" baseline="30000">
                <a:solidFill>
                  <a:schemeClr val="tx1"/>
                </a:solidFill>
                <a:effectLst/>
                <a:latin typeface="+mj-lt"/>
                <a:ea typeface="+mn-ea"/>
                <a:cs typeface="+mn-cs"/>
              </a:rPr>
              <a:t>2</a:t>
            </a:r>
            <a:r>
              <a:rPr lang="vi-VN" sz="3200" b="0" i="0" kern="1200">
                <a:solidFill>
                  <a:schemeClr val="tx1"/>
                </a:solidFill>
                <a:effectLst/>
                <a:latin typeface="+mj-lt"/>
                <a:ea typeface="+mn-ea"/>
                <a:cs typeface="+mn-cs"/>
              </a:rPr>
              <a:t>2p</a:t>
            </a:r>
            <a:r>
              <a:rPr lang="vi-VN" sz="3200" b="0" i="0" kern="1200" baseline="30000">
                <a:solidFill>
                  <a:schemeClr val="tx1"/>
                </a:solidFill>
                <a:effectLst/>
                <a:latin typeface="+mj-lt"/>
                <a:ea typeface="+mn-ea"/>
                <a:cs typeface="+mn-cs"/>
              </a:rPr>
              <a:t>4</a:t>
            </a:r>
            <a:r>
              <a:rPr lang="en-US" sz="3200" b="0">
                <a:solidFill>
                  <a:srgbClr val="000000"/>
                </a:solidFill>
                <a:latin typeface="Times New Roman" panose="02020603050405020304" pitchFamily="18" charset="0"/>
              </a:rPr>
              <a:t> </a:t>
            </a:r>
            <a:endParaRPr lang="vi-VN" sz="3200" b="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barn(inVertical)">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1581056"/>
            <a:ext cx="19484163" cy="1245183"/>
            <a:chOff x="0" y="0"/>
            <a:chExt cx="25978884" cy="1660245"/>
          </a:xfrm>
        </p:grpSpPr>
        <p:grpSp>
          <p:nvGrpSpPr>
            <p:cNvPr id="3" name="Group 3"/>
            <p:cNvGrpSpPr/>
            <p:nvPr/>
          </p:nvGrpSpPr>
          <p:grpSpPr>
            <a:xfrm>
              <a:off x="0" y="0"/>
              <a:ext cx="9382642" cy="1660245"/>
              <a:chOff x="0" y="0"/>
              <a:chExt cx="14298432" cy="2530086"/>
            </a:xfrm>
          </p:grpSpPr>
          <p:sp>
            <p:nvSpPr>
              <p:cNvPr id="4" name="Freeform 4"/>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5" name="Group 5"/>
            <p:cNvGrpSpPr/>
            <p:nvPr/>
          </p:nvGrpSpPr>
          <p:grpSpPr>
            <a:xfrm>
              <a:off x="9382642" y="0"/>
              <a:ext cx="7213600" cy="1660245"/>
              <a:chOff x="0" y="0"/>
              <a:chExt cx="10992977" cy="2530086"/>
            </a:xfrm>
          </p:grpSpPr>
          <p:sp>
            <p:nvSpPr>
              <p:cNvPr id="6" name="Freeform 6"/>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7" name="Group 7"/>
            <p:cNvGrpSpPr/>
            <p:nvPr/>
          </p:nvGrpSpPr>
          <p:grpSpPr>
            <a:xfrm>
              <a:off x="16596242" y="0"/>
              <a:ext cx="9382642" cy="1660245"/>
              <a:chOff x="0" y="0"/>
              <a:chExt cx="14298432" cy="2530086"/>
            </a:xfrm>
          </p:grpSpPr>
          <p:sp>
            <p:nvSpPr>
              <p:cNvPr id="8" name="Freeform 8"/>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sp>
        <p:nvSpPr>
          <p:cNvPr id="11" name="TextBox 11"/>
          <p:cNvSpPr txBox="1"/>
          <p:nvPr/>
        </p:nvSpPr>
        <p:spPr>
          <a:xfrm>
            <a:off x="1028699" y="731203"/>
            <a:ext cx="9049133"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2" name="TextBox 12"/>
          <p:cNvSpPr txBox="1"/>
          <p:nvPr/>
        </p:nvSpPr>
        <p:spPr>
          <a:xfrm>
            <a:off x="1028700" y="1906150"/>
            <a:ext cx="8030021" cy="537845"/>
          </a:xfrm>
          <a:prstGeom prst="rect">
            <a:avLst/>
          </a:prstGeom>
        </p:spPr>
        <p:txBody>
          <a:bodyPr lIns="0" tIns="0" rIns="0" bIns="0" rtlCol="0" anchor="t">
            <a:spAutoFit/>
          </a:bodyPr>
          <a:lstStyle/>
          <a:p>
            <a:pPr>
              <a:lnSpc>
                <a:spcPts val="4480"/>
              </a:lnSpc>
              <a:spcBef>
                <a:spcPct val="0"/>
              </a:spcBef>
            </a:pPr>
            <a:r>
              <a:rPr lang="en-US" sz="3200" b="1">
                <a:solidFill>
                  <a:srgbClr val="FFFFFF"/>
                </a:solidFill>
                <a:latin typeface="Times New Roman" panose="02020603050405020304" pitchFamily="18" charset="0"/>
              </a:rPr>
              <a:t>3. Đặc điểm của lớp electron ngoài cùng</a:t>
            </a:r>
          </a:p>
        </p:txBody>
      </p:sp>
      <p:sp>
        <p:nvSpPr>
          <p:cNvPr id="13" name="TextBox 13"/>
          <p:cNvSpPr txBox="1"/>
          <p:nvPr/>
        </p:nvSpPr>
        <p:spPr>
          <a:xfrm>
            <a:off x="1819019" y="3076191"/>
            <a:ext cx="15161931" cy="1130309"/>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Các electron lớp ngoài cùng quyết định tính chất hóa học cơ bản của nguyên tố (kim, phi kim, khí hiếm)</a:t>
            </a:r>
          </a:p>
        </p:txBody>
      </p:sp>
      <p:grpSp>
        <p:nvGrpSpPr>
          <p:cNvPr id="14" name="Group 14"/>
          <p:cNvGrpSpPr/>
          <p:nvPr/>
        </p:nvGrpSpPr>
        <p:grpSpPr>
          <a:xfrm>
            <a:off x="1113795" y="4339123"/>
            <a:ext cx="15867155" cy="1772793"/>
            <a:chOff x="0" y="-57149"/>
            <a:chExt cx="21156206" cy="2363724"/>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32524"/>
              <a:ext cx="1880597" cy="874478"/>
            </a:xfrm>
            <a:prstGeom prst="rect">
              <a:avLst/>
            </a:prstGeom>
          </p:spPr>
        </p:pic>
        <p:sp>
          <p:nvSpPr>
            <p:cNvPr id="16" name="TextBox 16"/>
            <p:cNvSpPr txBox="1"/>
            <p:nvPr/>
          </p:nvSpPr>
          <p:spPr>
            <a:xfrm>
              <a:off x="2376763" y="-57149"/>
              <a:ext cx="18779443" cy="2363724"/>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Các nguyên tử có 8 electron lớp ngoài cùng đều rất bền vững, chúng hầu như không tham gia vào các phản ứng hóa học, đó là các nguyên tử </a:t>
              </a:r>
              <a:r>
                <a:rPr lang="en-US" sz="3200" b="1" i="1">
                  <a:solidFill>
                    <a:srgbClr val="000000"/>
                  </a:solidFill>
                  <a:latin typeface="Times New Roman" panose="02020603050405020304" pitchFamily="18" charset="0"/>
                </a:rPr>
                <a:t>khí hiếm </a:t>
              </a:r>
              <a:r>
                <a:rPr lang="en-US" sz="3200">
                  <a:solidFill>
                    <a:srgbClr val="000000"/>
                  </a:solidFill>
                  <a:latin typeface="Times New Roman" panose="02020603050405020304" pitchFamily="18" charset="0"/>
                </a:rPr>
                <a:t>(riêng He có số electron lớp ngoài cùng là 2)</a:t>
              </a:r>
            </a:p>
          </p:txBody>
        </p:sp>
      </p:grpSp>
      <p:grpSp>
        <p:nvGrpSpPr>
          <p:cNvPr id="17" name="Group 17"/>
          <p:cNvGrpSpPr/>
          <p:nvPr/>
        </p:nvGrpSpPr>
        <p:grpSpPr>
          <a:xfrm>
            <a:off x="1113795" y="6235123"/>
            <a:ext cx="16145505" cy="1127553"/>
            <a:chOff x="0" y="-57149"/>
            <a:chExt cx="21527340" cy="1503404"/>
          </a:xfrm>
        </p:grpSpPr>
        <p:sp>
          <p:nvSpPr>
            <p:cNvPr id="18" name="TextBox 18"/>
            <p:cNvSpPr txBox="1"/>
            <p:nvPr/>
          </p:nvSpPr>
          <p:spPr>
            <a:xfrm>
              <a:off x="2376763" y="-57149"/>
              <a:ext cx="19150577" cy="1503404"/>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Các nguyên tố mà nguyên tử có 1, 2, 3 electron có lớp ngoài cùng là </a:t>
              </a:r>
              <a:r>
                <a:rPr lang="en-US" sz="3200" b="1" i="1">
                  <a:solidFill>
                    <a:srgbClr val="000000"/>
                  </a:solidFill>
                  <a:latin typeface="Times New Roman" panose="02020603050405020304" pitchFamily="18" charset="0"/>
                </a:rPr>
                <a:t>kim loạ</a:t>
              </a:r>
              <a:r>
                <a:rPr lang="en-US" sz="3200">
                  <a:solidFill>
                    <a:srgbClr val="000000"/>
                  </a:solidFill>
                  <a:latin typeface="Times New Roman" panose="02020603050405020304" pitchFamily="18" charset="0"/>
                </a:rPr>
                <a:t>i (trừ H, He, B)</a:t>
              </a:r>
            </a:p>
          </p:txBody>
        </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7874"/>
              <a:ext cx="1880597" cy="874478"/>
            </a:xfrm>
            <a:prstGeom prst="rect">
              <a:avLst/>
            </a:prstGeom>
          </p:spPr>
        </p:pic>
      </p:grpSp>
      <p:grpSp>
        <p:nvGrpSpPr>
          <p:cNvPr id="20" name="Group 20"/>
          <p:cNvGrpSpPr/>
          <p:nvPr/>
        </p:nvGrpSpPr>
        <p:grpSpPr>
          <a:xfrm>
            <a:off x="1113795" y="7605722"/>
            <a:ext cx="16145505" cy="892126"/>
            <a:chOff x="0" y="-57149"/>
            <a:chExt cx="21527340" cy="1189501"/>
          </a:xfrm>
        </p:grpSpPr>
        <p:sp>
          <p:nvSpPr>
            <p:cNvPr id="21" name="TextBox 21"/>
            <p:cNvSpPr txBox="1"/>
            <p:nvPr/>
          </p:nvSpPr>
          <p:spPr>
            <a:xfrm>
              <a:off x="2376763" y="-57149"/>
              <a:ext cx="19150577" cy="718487"/>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Các nguyên tố mà nguyên tử có 5, 6, 7 electron ở lớp ngoài cùng thường là </a:t>
              </a:r>
              <a:r>
                <a:rPr lang="en-US" sz="3200" b="1" i="1">
                  <a:solidFill>
                    <a:srgbClr val="000000"/>
                  </a:solidFill>
                  <a:latin typeface="Times New Roman" panose="02020603050405020304" pitchFamily="18" charset="0"/>
                </a:rPr>
                <a:t>phi kim</a:t>
              </a:r>
            </a:p>
          </p:txBody>
        </p:sp>
        <p:pic>
          <p:nvPicPr>
            <p:cNvPr id="22" name="Picture 2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7874"/>
              <a:ext cx="1880597" cy="874478"/>
            </a:xfrm>
            <a:prstGeom prst="rect">
              <a:avLst/>
            </a:prstGeom>
          </p:spPr>
        </p:pic>
      </p:grpSp>
      <p:grpSp>
        <p:nvGrpSpPr>
          <p:cNvPr id="23" name="Group 23"/>
          <p:cNvGrpSpPr/>
          <p:nvPr/>
        </p:nvGrpSpPr>
        <p:grpSpPr>
          <a:xfrm>
            <a:off x="1113795" y="8873539"/>
            <a:ext cx="16145505" cy="1127553"/>
            <a:chOff x="0" y="-57149"/>
            <a:chExt cx="21527340" cy="1503404"/>
          </a:xfrm>
        </p:grpSpPr>
        <p:sp>
          <p:nvSpPr>
            <p:cNvPr id="24" name="TextBox 24"/>
            <p:cNvSpPr txBox="1"/>
            <p:nvPr/>
          </p:nvSpPr>
          <p:spPr>
            <a:xfrm>
              <a:off x="2376763" y="-57149"/>
              <a:ext cx="19150577" cy="1503404"/>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Các nguyên tố mà nguyên tử có 4 electron ở lớp ngoài cùng có thể là </a:t>
              </a:r>
              <a:r>
                <a:rPr lang="en-US" sz="3200" b="1" i="1">
                  <a:solidFill>
                    <a:srgbClr val="000000"/>
                  </a:solidFill>
                  <a:latin typeface="Times New Roman" panose="02020603050405020304" pitchFamily="18" charset="0"/>
                </a:rPr>
                <a:t>kim loại hoặc phi kim</a:t>
              </a:r>
            </a:p>
          </p:txBody>
        </p:sp>
        <p:pic>
          <p:nvPicPr>
            <p:cNvPr id="25" name="Picture 2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57874"/>
              <a:ext cx="1880597" cy="874478"/>
            </a:xfrm>
            <a:prstGeom prst="rect">
              <a:avLst/>
            </a:prstGeom>
          </p:spPr>
        </p:pic>
      </p:grpSp>
      <p:grpSp>
        <p:nvGrpSpPr>
          <p:cNvPr id="26" name="Group 26"/>
          <p:cNvGrpSpPr>
            <a:grpSpLocks noChangeAspect="1"/>
          </p:cNvGrpSpPr>
          <p:nvPr/>
        </p:nvGrpSpPr>
        <p:grpSpPr>
          <a:xfrm>
            <a:off x="13996053" y="-4224232"/>
            <a:ext cx="6526493" cy="5657850"/>
            <a:chOff x="0" y="0"/>
            <a:chExt cx="3196590" cy="2771140"/>
          </a:xfrm>
        </p:grpSpPr>
        <p:sp>
          <p:nvSpPr>
            <p:cNvPr id="27" name="Freeform 27"/>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
        <p:nvSpPr>
          <p:cNvPr id="28" name="AutoShape 28"/>
          <p:cNvSpPr/>
          <p:nvPr/>
        </p:nvSpPr>
        <p:spPr>
          <a:xfrm rot="9778">
            <a:off x="1028683" y="1374087"/>
            <a:ext cx="8371318" cy="0"/>
          </a:xfrm>
          <a:prstGeom prst="line">
            <a:avLst/>
          </a:prstGeom>
          <a:ln w="47625" cap="rnd">
            <a:solidFill>
              <a:srgbClr val="02E5AC"/>
            </a:solidFill>
            <a:prstDash val="solid"/>
            <a:headEnd type="none" w="sm" len="sm"/>
            <a:tailEnd type="none" w="sm" len="sm"/>
          </a:ln>
        </p:spPr>
      </p:sp>
      <p:grpSp>
        <p:nvGrpSpPr>
          <p:cNvPr id="29" name="Group 30"/>
          <p:cNvGrpSpPr>
            <a:grpSpLocks noChangeAspect="1"/>
          </p:cNvGrpSpPr>
          <p:nvPr/>
        </p:nvGrpSpPr>
        <p:grpSpPr>
          <a:xfrm rot="5400000">
            <a:off x="848453" y="3215512"/>
            <a:ext cx="1040263" cy="900868"/>
            <a:chOff x="0" y="0"/>
            <a:chExt cx="6350000" cy="5499100"/>
          </a:xfrm>
        </p:grpSpPr>
        <p:sp>
          <p:nvSpPr>
            <p:cNvPr id="30" name="Freeform 3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D81D25"/>
            </a:solid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1581056"/>
            <a:ext cx="19484163" cy="1245183"/>
            <a:chOff x="0" y="0"/>
            <a:chExt cx="25978884" cy="1660245"/>
          </a:xfrm>
        </p:grpSpPr>
        <p:grpSp>
          <p:nvGrpSpPr>
            <p:cNvPr id="3" name="Group 3"/>
            <p:cNvGrpSpPr/>
            <p:nvPr/>
          </p:nvGrpSpPr>
          <p:grpSpPr>
            <a:xfrm>
              <a:off x="0" y="0"/>
              <a:ext cx="9382642" cy="1660245"/>
              <a:chOff x="0" y="0"/>
              <a:chExt cx="14298432" cy="2530086"/>
            </a:xfrm>
          </p:grpSpPr>
          <p:sp>
            <p:nvSpPr>
              <p:cNvPr id="4" name="Freeform 4"/>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5" name="Group 5"/>
            <p:cNvGrpSpPr/>
            <p:nvPr/>
          </p:nvGrpSpPr>
          <p:grpSpPr>
            <a:xfrm>
              <a:off x="9382642" y="0"/>
              <a:ext cx="7213600" cy="1660245"/>
              <a:chOff x="0" y="0"/>
              <a:chExt cx="10992977" cy="2530086"/>
            </a:xfrm>
          </p:grpSpPr>
          <p:sp>
            <p:nvSpPr>
              <p:cNvPr id="6" name="Freeform 6"/>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7" name="Group 7"/>
            <p:cNvGrpSpPr/>
            <p:nvPr/>
          </p:nvGrpSpPr>
          <p:grpSpPr>
            <a:xfrm>
              <a:off x="16596242" y="0"/>
              <a:ext cx="9382642" cy="1660245"/>
              <a:chOff x="0" y="0"/>
              <a:chExt cx="14298432" cy="2530086"/>
            </a:xfrm>
          </p:grpSpPr>
          <p:sp>
            <p:nvSpPr>
              <p:cNvPr id="8" name="Freeform 8"/>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182704"/>
            <a:ext cx="966992" cy="1285039"/>
          </a:xfrm>
          <a:prstGeom prst="rect">
            <a:avLst/>
          </a:prstGeom>
        </p:spPr>
      </p:pic>
      <p:pic>
        <p:nvPicPr>
          <p:cNvPr id="10" name="Picture 10"/>
          <p:cNvPicPr>
            <a:picLocks noChangeAspect="1"/>
          </p:cNvPicPr>
          <p:nvPr/>
        </p:nvPicPr>
        <p:blipFill>
          <a:blip r:embed="rId4"/>
          <a:srcRect t="31471" r="1020" b="9537"/>
          <a:stretch>
            <a:fillRect/>
          </a:stretch>
        </p:blipFill>
        <p:spPr>
          <a:xfrm>
            <a:off x="2151385" y="6085102"/>
            <a:ext cx="15107915" cy="5999064"/>
          </a:xfrm>
          <a:prstGeom prst="rect">
            <a:avLst/>
          </a:prstGeom>
        </p:spPr>
      </p:pic>
      <p:sp>
        <p:nvSpPr>
          <p:cNvPr id="11" name="TextBox 11"/>
          <p:cNvSpPr txBox="1"/>
          <p:nvPr/>
        </p:nvSpPr>
        <p:spPr>
          <a:xfrm>
            <a:off x="1028700" y="731203"/>
            <a:ext cx="8676642"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2" name="TextBox 12"/>
          <p:cNvSpPr txBox="1"/>
          <p:nvPr/>
        </p:nvSpPr>
        <p:spPr>
          <a:xfrm>
            <a:off x="1028700" y="1906150"/>
            <a:ext cx="8030021" cy="537845"/>
          </a:xfrm>
          <a:prstGeom prst="rect">
            <a:avLst/>
          </a:prstGeom>
        </p:spPr>
        <p:txBody>
          <a:bodyPr lIns="0" tIns="0" rIns="0" bIns="0" rtlCol="0" anchor="t">
            <a:spAutoFit/>
          </a:bodyPr>
          <a:lstStyle/>
          <a:p>
            <a:pPr>
              <a:lnSpc>
                <a:spcPts val="4480"/>
              </a:lnSpc>
              <a:spcBef>
                <a:spcPct val="0"/>
              </a:spcBef>
            </a:pPr>
            <a:r>
              <a:rPr lang="en-US" sz="3200" b="1">
                <a:solidFill>
                  <a:srgbClr val="FFFFFF"/>
                </a:solidFill>
                <a:latin typeface="Times New Roman" panose="02020603050405020304" pitchFamily="18" charset="0"/>
              </a:rPr>
              <a:t>3. Đặc điểm của lớp electron ngoài cùng</a:t>
            </a:r>
          </a:p>
        </p:txBody>
      </p:sp>
      <p:sp>
        <p:nvSpPr>
          <p:cNvPr id="13" name="TextBox 13"/>
          <p:cNvSpPr txBox="1"/>
          <p:nvPr/>
        </p:nvSpPr>
        <p:spPr>
          <a:xfrm>
            <a:off x="2151385" y="3447399"/>
            <a:ext cx="4369445" cy="679450"/>
          </a:xfrm>
          <a:prstGeom prst="rect">
            <a:avLst/>
          </a:prstGeom>
        </p:spPr>
        <p:txBody>
          <a:bodyPr lIns="0" tIns="0" rIns="0" bIns="0" rtlCol="0" anchor="t">
            <a:spAutoFit/>
          </a:bodyPr>
          <a:lstStyle/>
          <a:p>
            <a:pPr algn="just">
              <a:lnSpc>
                <a:spcPts val="5599"/>
              </a:lnSpc>
            </a:pPr>
            <a:r>
              <a:rPr lang="en-US" sz="3999" b="1">
                <a:solidFill>
                  <a:srgbClr val="002060"/>
                </a:solidFill>
                <a:latin typeface="Times New Roman" panose="02020603050405020304" pitchFamily="18" charset="0"/>
              </a:rPr>
              <a:t>Câu hỏi vận dụng</a:t>
            </a:r>
          </a:p>
        </p:txBody>
      </p:sp>
      <p:sp>
        <p:nvSpPr>
          <p:cNvPr id="14" name="TextBox 14"/>
          <p:cNvSpPr txBox="1"/>
          <p:nvPr/>
        </p:nvSpPr>
        <p:spPr>
          <a:xfrm>
            <a:off x="2151385" y="4222099"/>
            <a:ext cx="15107915" cy="1721240"/>
          </a:xfrm>
          <a:prstGeom prst="rect">
            <a:avLst/>
          </a:prstGeom>
        </p:spPr>
        <p:txBody>
          <a:bodyPr lIns="0" tIns="0" rIns="0" bIns="0" rtlCol="0" anchor="t">
            <a:spAutoFit/>
          </a:bodyPr>
          <a:lstStyle/>
          <a:p>
            <a:pPr algn="just">
              <a:lnSpc>
                <a:spcPct val="120000"/>
              </a:lnSpc>
              <a:spcBef>
                <a:spcPct val="0"/>
              </a:spcBef>
            </a:pPr>
            <a:r>
              <a:rPr lang="en-US" sz="3200" b="1">
                <a:solidFill>
                  <a:srgbClr val="FF0000"/>
                </a:solidFill>
                <a:latin typeface="Times New Roman" panose="02020603050405020304" pitchFamily="18" charset="0"/>
              </a:rPr>
              <a:t>8. </a:t>
            </a:r>
            <a:r>
              <a:rPr lang="en-US" sz="3200">
                <a:solidFill>
                  <a:srgbClr val="000000"/>
                </a:solidFill>
                <a:latin typeface="Times New Roman" panose="02020603050405020304" pitchFamily="18" charset="0"/>
              </a:rPr>
              <a:t>Silicon được sử dụng trong nhiều ngành công nghiệp: gốm, men sứ, thủy tinh, luyện thép, vật liệu bán dẫn,.... Hãy biểu diễn cấu hình electron của nguyên tử silicon (Z = 14) theo ô orbital, chỉ rõ việc áp dụng các nguyên lí vững bền, nguyên lí Pauli và quy tắc Hund</a:t>
            </a:r>
          </a:p>
        </p:txBody>
      </p:sp>
      <p:grpSp>
        <p:nvGrpSpPr>
          <p:cNvPr id="16" name="Group 16"/>
          <p:cNvGrpSpPr>
            <a:grpSpLocks noChangeAspect="1"/>
          </p:cNvGrpSpPr>
          <p:nvPr/>
        </p:nvGrpSpPr>
        <p:grpSpPr>
          <a:xfrm>
            <a:off x="13996053" y="-4224232"/>
            <a:ext cx="6526493" cy="5657850"/>
            <a:chOff x="0" y="0"/>
            <a:chExt cx="3196590" cy="2771140"/>
          </a:xfrm>
        </p:grpSpPr>
        <p:sp>
          <p:nvSpPr>
            <p:cNvPr id="17" name="Freeform 17"/>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
        <p:nvSpPr>
          <p:cNvPr id="18" name="AutoShape 18"/>
          <p:cNvSpPr/>
          <p:nvPr/>
        </p:nvSpPr>
        <p:spPr>
          <a:xfrm rot="9778">
            <a:off x="1028683" y="1374087"/>
            <a:ext cx="8371318" cy="0"/>
          </a:xfrm>
          <a:prstGeom prst="line">
            <a:avLst/>
          </a:prstGeom>
          <a:ln w="47625" cap="rnd">
            <a:solidFill>
              <a:srgbClr val="02E5AC"/>
            </a:solidFill>
            <a:prstDash val="solid"/>
            <a:headEnd type="none" w="sm" len="sm"/>
            <a:tailEnd type="none" w="sm"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1581056"/>
            <a:ext cx="19484163" cy="1245183"/>
            <a:chOff x="0" y="0"/>
            <a:chExt cx="25978884" cy="1660245"/>
          </a:xfrm>
        </p:grpSpPr>
        <p:grpSp>
          <p:nvGrpSpPr>
            <p:cNvPr id="3" name="Group 3"/>
            <p:cNvGrpSpPr/>
            <p:nvPr/>
          </p:nvGrpSpPr>
          <p:grpSpPr>
            <a:xfrm>
              <a:off x="0" y="0"/>
              <a:ext cx="9382642" cy="1660245"/>
              <a:chOff x="0" y="0"/>
              <a:chExt cx="14298432" cy="2530086"/>
            </a:xfrm>
          </p:grpSpPr>
          <p:sp>
            <p:nvSpPr>
              <p:cNvPr id="4" name="Freeform 4"/>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5" name="Group 5"/>
            <p:cNvGrpSpPr/>
            <p:nvPr/>
          </p:nvGrpSpPr>
          <p:grpSpPr>
            <a:xfrm>
              <a:off x="9382642" y="0"/>
              <a:ext cx="7213600" cy="1660245"/>
              <a:chOff x="0" y="0"/>
              <a:chExt cx="10992977" cy="2530086"/>
            </a:xfrm>
          </p:grpSpPr>
          <p:sp>
            <p:nvSpPr>
              <p:cNvPr id="6" name="Freeform 6"/>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7" name="Group 7"/>
            <p:cNvGrpSpPr/>
            <p:nvPr/>
          </p:nvGrpSpPr>
          <p:grpSpPr>
            <a:xfrm>
              <a:off x="16596242" y="0"/>
              <a:ext cx="9382642" cy="1660245"/>
              <a:chOff x="0" y="0"/>
              <a:chExt cx="14298432" cy="2530086"/>
            </a:xfrm>
          </p:grpSpPr>
          <p:sp>
            <p:nvSpPr>
              <p:cNvPr id="8" name="Freeform 8"/>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sp>
        <p:nvSpPr>
          <p:cNvPr id="11" name="TextBox 11"/>
          <p:cNvSpPr txBox="1"/>
          <p:nvPr/>
        </p:nvSpPr>
        <p:spPr>
          <a:xfrm>
            <a:off x="1028700" y="731203"/>
            <a:ext cx="8676642"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2" name="TextBox 12"/>
          <p:cNvSpPr txBox="1"/>
          <p:nvPr/>
        </p:nvSpPr>
        <p:spPr>
          <a:xfrm>
            <a:off x="1028700" y="1906150"/>
            <a:ext cx="8030021" cy="537845"/>
          </a:xfrm>
          <a:prstGeom prst="rect">
            <a:avLst/>
          </a:prstGeom>
        </p:spPr>
        <p:txBody>
          <a:bodyPr lIns="0" tIns="0" rIns="0" bIns="0" rtlCol="0" anchor="t">
            <a:spAutoFit/>
          </a:bodyPr>
          <a:lstStyle/>
          <a:p>
            <a:pPr>
              <a:lnSpc>
                <a:spcPts val="4480"/>
              </a:lnSpc>
              <a:spcBef>
                <a:spcPct val="0"/>
              </a:spcBef>
            </a:pPr>
            <a:r>
              <a:rPr lang="en-US" sz="3200" b="1">
                <a:solidFill>
                  <a:srgbClr val="FFFFFF"/>
                </a:solidFill>
                <a:latin typeface="Times New Roman" panose="02020603050405020304" pitchFamily="18" charset="0"/>
              </a:rPr>
              <a:t>3. Đặc điểm của lớp electron ngoài cùng</a:t>
            </a:r>
          </a:p>
        </p:txBody>
      </p:sp>
      <p:grpSp>
        <p:nvGrpSpPr>
          <p:cNvPr id="16" name="Group 16"/>
          <p:cNvGrpSpPr>
            <a:grpSpLocks noChangeAspect="1"/>
          </p:cNvGrpSpPr>
          <p:nvPr/>
        </p:nvGrpSpPr>
        <p:grpSpPr>
          <a:xfrm>
            <a:off x="13996053" y="-4224232"/>
            <a:ext cx="6526493" cy="5657850"/>
            <a:chOff x="0" y="0"/>
            <a:chExt cx="3196590" cy="2771140"/>
          </a:xfrm>
        </p:grpSpPr>
        <p:sp>
          <p:nvSpPr>
            <p:cNvPr id="17" name="Freeform 17"/>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
        <p:nvSpPr>
          <p:cNvPr id="18" name="AutoShape 18"/>
          <p:cNvSpPr/>
          <p:nvPr/>
        </p:nvSpPr>
        <p:spPr>
          <a:xfrm rot="9778">
            <a:off x="1028683" y="1374087"/>
            <a:ext cx="8371318" cy="0"/>
          </a:xfrm>
          <a:prstGeom prst="line">
            <a:avLst/>
          </a:prstGeom>
          <a:ln w="47625" cap="rnd">
            <a:solidFill>
              <a:srgbClr val="02E5AC"/>
            </a:solidFill>
            <a:prstDash val="solid"/>
            <a:headEnd type="none" w="sm" len="sm"/>
            <a:tailEnd type="none" w="sm" len="sm"/>
          </a:ln>
        </p:spPr>
      </p:sp>
      <p:sp>
        <p:nvSpPr>
          <p:cNvPr id="19" name="TextBox 16">
            <a:extLst>
              <a:ext uri="{FF2B5EF4-FFF2-40B4-BE49-F238E27FC236}">
                <a16:creationId xmlns:a16="http://schemas.microsoft.com/office/drawing/2014/main" id="{96BBEA8E-1F86-6DEE-2611-9E539C045B23}"/>
              </a:ext>
            </a:extLst>
          </p:cNvPr>
          <p:cNvSpPr txBox="1"/>
          <p:nvPr/>
        </p:nvSpPr>
        <p:spPr>
          <a:xfrm>
            <a:off x="2103856" y="3021302"/>
            <a:ext cx="1349425" cy="537845"/>
          </a:xfrm>
          <a:prstGeom prst="rect">
            <a:avLst/>
          </a:prstGeom>
        </p:spPr>
        <p:txBody>
          <a:bodyPr lIns="0" tIns="0" rIns="0" bIns="0" rtlCol="0" anchor="t">
            <a:spAutoFit/>
          </a:bodyPr>
          <a:lstStyle/>
          <a:p>
            <a:pPr algn="ctr">
              <a:lnSpc>
                <a:spcPts val="4480"/>
              </a:lnSpc>
            </a:pPr>
            <a:r>
              <a:rPr lang="en-US" sz="3200" b="1">
                <a:solidFill>
                  <a:srgbClr val="002060"/>
                </a:solidFill>
                <a:latin typeface="Times New Roman" panose="02020603050405020304" pitchFamily="18" charset="0"/>
              </a:rPr>
              <a:t>Đáp án</a:t>
            </a:r>
          </a:p>
        </p:txBody>
      </p:sp>
      <p:graphicFrame>
        <p:nvGraphicFramePr>
          <p:cNvPr id="20" name="Table 20">
            <a:extLst>
              <a:ext uri="{FF2B5EF4-FFF2-40B4-BE49-F238E27FC236}">
                <a16:creationId xmlns:a16="http://schemas.microsoft.com/office/drawing/2014/main" id="{D84A7648-83EE-B5E5-5F50-790782568246}"/>
              </a:ext>
            </a:extLst>
          </p:cNvPr>
          <p:cNvGraphicFramePr>
            <a:graphicFrameLocks noGrp="1"/>
          </p:cNvGraphicFramePr>
          <p:nvPr>
            <p:extLst>
              <p:ext uri="{D42A27DB-BD31-4B8C-83A1-F6EECF244321}">
                <p14:modId xmlns:p14="http://schemas.microsoft.com/office/powerpoint/2010/main" val="1691806329"/>
              </p:ext>
            </p:extLst>
          </p:nvPr>
        </p:nvGraphicFramePr>
        <p:xfrm>
          <a:off x="3706046" y="3875254"/>
          <a:ext cx="11903533" cy="849262"/>
        </p:xfrm>
        <a:graphic>
          <a:graphicData uri="http://schemas.openxmlformats.org/drawingml/2006/table">
            <a:tbl>
              <a:tblPr firstRow="1" bandRow="1">
                <a:tableStyleId>{5C22544A-7EE6-4342-B048-85BDC9FD1C3A}</a:tableStyleId>
              </a:tblPr>
              <a:tblGrid>
                <a:gridCol w="1343594">
                  <a:extLst>
                    <a:ext uri="{9D8B030D-6E8A-4147-A177-3AD203B41FA5}">
                      <a16:colId xmlns:a16="http://schemas.microsoft.com/office/drawing/2014/main" val="75076416"/>
                    </a:ext>
                  </a:extLst>
                </a:gridCol>
                <a:gridCol w="821085">
                  <a:extLst>
                    <a:ext uri="{9D8B030D-6E8A-4147-A177-3AD203B41FA5}">
                      <a16:colId xmlns:a16="http://schemas.microsoft.com/office/drawing/2014/main" val="2047665548"/>
                    </a:ext>
                  </a:extLst>
                </a:gridCol>
                <a:gridCol w="298576">
                  <a:extLst>
                    <a:ext uri="{9D8B030D-6E8A-4147-A177-3AD203B41FA5}">
                      <a16:colId xmlns:a16="http://schemas.microsoft.com/office/drawing/2014/main" val="3622600073"/>
                    </a:ext>
                  </a:extLst>
                </a:gridCol>
                <a:gridCol w="821085">
                  <a:extLst>
                    <a:ext uri="{9D8B030D-6E8A-4147-A177-3AD203B41FA5}">
                      <a16:colId xmlns:a16="http://schemas.microsoft.com/office/drawing/2014/main" val="709795744"/>
                    </a:ext>
                  </a:extLst>
                </a:gridCol>
                <a:gridCol w="447866">
                  <a:extLst>
                    <a:ext uri="{9D8B030D-6E8A-4147-A177-3AD203B41FA5}">
                      <a16:colId xmlns:a16="http://schemas.microsoft.com/office/drawing/2014/main" val="2260758928"/>
                    </a:ext>
                  </a:extLst>
                </a:gridCol>
                <a:gridCol w="746443">
                  <a:extLst>
                    <a:ext uri="{9D8B030D-6E8A-4147-A177-3AD203B41FA5}">
                      <a16:colId xmlns:a16="http://schemas.microsoft.com/office/drawing/2014/main" val="620282335"/>
                    </a:ext>
                  </a:extLst>
                </a:gridCol>
                <a:gridCol w="746443">
                  <a:extLst>
                    <a:ext uri="{9D8B030D-6E8A-4147-A177-3AD203B41FA5}">
                      <a16:colId xmlns:a16="http://schemas.microsoft.com/office/drawing/2014/main" val="3768142262"/>
                    </a:ext>
                  </a:extLst>
                </a:gridCol>
                <a:gridCol w="895731">
                  <a:extLst>
                    <a:ext uri="{9D8B030D-6E8A-4147-A177-3AD203B41FA5}">
                      <a16:colId xmlns:a16="http://schemas.microsoft.com/office/drawing/2014/main" val="2473724323"/>
                    </a:ext>
                  </a:extLst>
                </a:gridCol>
                <a:gridCol w="436858">
                  <a:extLst>
                    <a:ext uri="{9D8B030D-6E8A-4147-A177-3AD203B41FA5}">
                      <a16:colId xmlns:a16="http://schemas.microsoft.com/office/drawing/2014/main" val="1890501328"/>
                    </a:ext>
                  </a:extLst>
                </a:gridCol>
                <a:gridCol w="807197">
                  <a:extLst>
                    <a:ext uri="{9D8B030D-6E8A-4147-A177-3AD203B41FA5}">
                      <a16:colId xmlns:a16="http://schemas.microsoft.com/office/drawing/2014/main" val="931093827"/>
                    </a:ext>
                  </a:extLst>
                </a:gridCol>
                <a:gridCol w="435276">
                  <a:extLst>
                    <a:ext uri="{9D8B030D-6E8A-4147-A177-3AD203B41FA5}">
                      <a16:colId xmlns:a16="http://schemas.microsoft.com/office/drawing/2014/main" val="3382226747"/>
                    </a:ext>
                  </a:extLst>
                </a:gridCol>
                <a:gridCol w="838200">
                  <a:extLst>
                    <a:ext uri="{9D8B030D-6E8A-4147-A177-3AD203B41FA5}">
                      <a16:colId xmlns:a16="http://schemas.microsoft.com/office/drawing/2014/main" val="2674340524"/>
                    </a:ext>
                  </a:extLst>
                </a:gridCol>
                <a:gridCol w="838200">
                  <a:extLst>
                    <a:ext uri="{9D8B030D-6E8A-4147-A177-3AD203B41FA5}">
                      <a16:colId xmlns:a16="http://schemas.microsoft.com/office/drawing/2014/main" val="3343524741"/>
                    </a:ext>
                  </a:extLst>
                </a:gridCol>
                <a:gridCol w="914400">
                  <a:extLst>
                    <a:ext uri="{9D8B030D-6E8A-4147-A177-3AD203B41FA5}">
                      <a16:colId xmlns:a16="http://schemas.microsoft.com/office/drawing/2014/main" val="3671781051"/>
                    </a:ext>
                  </a:extLst>
                </a:gridCol>
                <a:gridCol w="1512579">
                  <a:extLst>
                    <a:ext uri="{9D8B030D-6E8A-4147-A177-3AD203B41FA5}">
                      <a16:colId xmlns:a16="http://schemas.microsoft.com/office/drawing/2014/main" val="3217547482"/>
                    </a:ext>
                  </a:extLst>
                </a:gridCol>
              </a:tblGrid>
              <a:tr h="849262">
                <a:tc>
                  <a:txBody>
                    <a:bodyPr/>
                    <a:lstStyle/>
                    <a:p>
                      <a:endParaRPr lang="vi-VN" sz="3200" b="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vi-VN" sz="4800">
                          <a:solidFill>
                            <a:schemeClr val="tx1"/>
                          </a:solidFill>
                          <a:latin typeface="+mj-lt"/>
                          <a:cs typeface="Arial" panose="020B0604020202020204" pitchFamily="34" charset="0"/>
                        </a:rPr>
                        <a:t>↑↓</a:t>
                      </a:r>
                      <a:endParaRPr lang="vi-VN" sz="480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20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440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kern="1200">
                          <a:solidFill>
                            <a:schemeClr val="tx1"/>
                          </a:solidFill>
                          <a:latin typeface="+mj-lt"/>
                          <a:ea typeface="+mn-ea"/>
                          <a:cs typeface="Arial" panose="020B0604020202020204" pitchFamily="34" charset="0"/>
                        </a:rPr>
                        <a:t>↑↓</a:t>
                      </a:r>
                      <a:endParaRPr lang="vi-VN" sz="44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320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kern="1200">
                          <a:solidFill>
                            <a:schemeClr val="tx1"/>
                          </a:solidFill>
                          <a:latin typeface="+mj-lt"/>
                          <a:ea typeface="+mn-ea"/>
                          <a:cs typeface="Arial" panose="020B0604020202020204" pitchFamily="34" charset="0"/>
                        </a:rPr>
                        <a:t>↑</a:t>
                      </a:r>
                      <a:r>
                        <a:rPr lang="vi-VN" sz="4800" b="1" kern="1200">
                          <a:solidFill>
                            <a:schemeClr val="tx1"/>
                          </a:solidFill>
                          <a:latin typeface="Arial" panose="020B0604020202020204" pitchFamily="34" charset="0"/>
                          <a:ea typeface="+mn-ea"/>
                          <a:cs typeface="Arial" panose="020B0604020202020204" pitchFamily="34" charset="0"/>
                        </a:rPr>
                        <a:t>↓</a:t>
                      </a:r>
                      <a:endParaRPr lang="vi-VN" sz="48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48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kern="1200">
                          <a:solidFill>
                            <a:schemeClr val="tx1"/>
                          </a:solidFill>
                          <a:latin typeface="Arial" panose="020B0604020202020204" pitchFamily="34" charset="0"/>
                          <a:ea typeface="+mn-ea"/>
                          <a:cs typeface="Arial" panose="020B0604020202020204" pitchFamily="34" charset="0"/>
                        </a:rPr>
                        <a:t>↑</a:t>
                      </a:r>
                      <a:endParaRPr lang="vi-VN" sz="48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kern="1200">
                          <a:solidFill>
                            <a:schemeClr val="tx1"/>
                          </a:solidFill>
                          <a:latin typeface="+mn-lt"/>
                          <a:ea typeface="+mn-ea"/>
                          <a:cs typeface="Arial" panose="020B0604020202020204" pitchFamily="34" charset="0"/>
                        </a:rPr>
                        <a:t>↑</a:t>
                      </a:r>
                      <a:endParaRPr lang="vi-VN" sz="4800" b="1" kern="120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48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vi-VN" sz="4800" b="1" kern="120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0739458"/>
                  </a:ext>
                </a:extLst>
              </a:tr>
            </a:tbl>
          </a:graphicData>
        </a:graphic>
      </p:graphicFrame>
      <p:sp>
        <p:nvSpPr>
          <p:cNvPr id="21" name="TextBox 20">
            <a:extLst>
              <a:ext uri="{FF2B5EF4-FFF2-40B4-BE49-F238E27FC236}">
                <a16:creationId xmlns:a16="http://schemas.microsoft.com/office/drawing/2014/main" id="{B0A9C309-B67A-D142-0A73-9DCCD8AAAB09}"/>
              </a:ext>
            </a:extLst>
          </p:cNvPr>
          <p:cNvSpPr txBox="1"/>
          <p:nvPr/>
        </p:nvSpPr>
        <p:spPr>
          <a:xfrm>
            <a:off x="2540535" y="3824053"/>
            <a:ext cx="2427071" cy="1077218"/>
          </a:xfrm>
          <a:prstGeom prst="rect">
            <a:avLst/>
          </a:prstGeom>
          <a:solidFill>
            <a:srgbClr val="FFFFCC"/>
          </a:solidFill>
        </p:spPr>
        <p:txBody>
          <a:bodyPr wrap="square">
            <a:spAutoFit/>
          </a:bodyPr>
          <a:lstStyle/>
          <a:p>
            <a:pPr algn="ctr"/>
            <a:r>
              <a:rPr lang="en-US" sz="3200" b="0">
                <a:solidFill>
                  <a:srgbClr val="000000"/>
                </a:solidFill>
                <a:latin typeface="Times New Roman" panose="02020603050405020304" pitchFamily="18" charset="0"/>
              </a:rPr>
              <a:t>Z = 14</a:t>
            </a:r>
          </a:p>
          <a:p>
            <a:pPr algn="ctr"/>
            <a:r>
              <a:rPr lang="vi-VN" sz="3200" b="0" i="0" kern="1200">
                <a:solidFill>
                  <a:schemeClr val="tx1"/>
                </a:solidFill>
                <a:effectLst/>
                <a:latin typeface="+mj-lt"/>
                <a:ea typeface="+mn-ea"/>
                <a:cs typeface="+mn-cs"/>
              </a:rPr>
              <a:t>1s</a:t>
            </a:r>
            <a:r>
              <a:rPr lang="vi-VN" sz="3200" b="0" i="0" kern="1200" baseline="30000">
                <a:solidFill>
                  <a:schemeClr val="tx1"/>
                </a:solidFill>
                <a:effectLst/>
                <a:latin typeface="+mj-lt"/>
                <a:ea typeface="+mn-ea"/>
                <a:cs typeface="+mn-cs"/>
              </a:rPr>
              <a:t>2</a:t>
            </a:r>
            <a:r>
              <a:rPr lang="vi-VN" sz="3200" b="0" i="0" kern="1200">
                <a:solidFill>
                  <a:schemeClr val="tx1"/>
                </a:solidFill>
                <a:effectLst/>
                <a:latin typeface="+mj-lt"/>
                <a:ea typeface="+mn-ea"/>
                <a:cs typeface="+mn-cs"/>
              </a:rPr>
              <a:t>2s</a:t>
            </a:r>
            <a:r>
              <a:rPr lang="vi-VN" sz="3200" b="0" i="0" kern="1200" baseline="30000">
                <a:solidFill>
                  <a:schemeClr val="tx1"/>
                </a:solidFill>
                <a:effectLst/>
                <a:latin typeface="+mj-lt"/>
                <a:ea typeface="+mn-ea"/>
                <a:cs typeface="+mn-cs"/>
              </a:rPr>
              <a:t>2</a:t>
            </a:r>
            <a:r>
              <a:rPr lang="vi-VN" sz="3200" b="0" i="0" kern="1200">
                <a:solidFill>
                  <a:schemeClr val="tx1"/>
                </a:solidFill>
                <a:effectLst/>
                <a:latin typeface="+mj-lt"/>
                <a:ea typeface="+mn-ea"/>
                <a:cs typeface="+mn-cs"/>
              </a:rPr>
              <a:t>2p</a:t>
            </a:r>
            <a:r>
              <a:rPr lang="vi-VN" sz="3200" b="0" i="0" kern="1200" baseline="30000">
                <a:solidFill>
                  <a:schemeClr val="tx1"/>
                </a:solidFill>
                <a:effectLst/>
                <a:latin typeface="+mj-lt"/>
                <a:ea typeface="+mn-ea"/>
                <a:cs typeface="+mn-cs"/>
              </a:rPr>
              <a:t>4</a:t>
            </a:r>
            <a:r>
              <a:rPr lang="vi-VN" sz="3200">
                <a:latin typeface="+mj-lt"/>
              </a:rPr>
              <a:t>3s</a:t>
            </a:r>
            <a:r>
              <a:rPr lang="vi-VN" sz="3200" baseline="30000">
                <a:latin typeface="+mj-lt"/>
              </a:rPr>
              <a:t>1</a:t>
            </a:r>
            <a:r>
              <a:rPr lang="en-US" sz="3200" b="0">
                <a:solidFill>
                  <a:srgbClr val="000000"/>
                </a:solidFill>
                <a:latin typeface="Times New Roman" panose="02020603050405020304" pitchFamily="18" charset="0"/>
              </a:rPr>
              <a:t> </a:t>
            </a:r>
            <a:endParaRPr lang="vi-VN" sz="3200" b="0"/>
          </a:p>
        </p:txBody>
      </p:sp>
      <p:sp>
        <p:nvSpPr>
          <p:cNvPr id="22" name="TextBox 21">
            <a:extLst>
              <a:ext uri="{FF2B5EF4-FFF2-40B4-BE49-F238E27FC236}">
                <a16:creationId xmlns:a16="http://schemas.microsoft.com/office/drawing/2014/main" id="{9DC6062E-DC13-194A-203A-1F07F3D268A9}"/>
              </a:ext>
            </a:extLst>
          </p:cNvPr>
          <p:cNvSpPr txBox="1"/>
          <p:nvPr/>
        </p:nvSpPr>
        <p:spPr>
          <a:xfrm>
            <a:off x="1752600" y="5166177"/>
            <a:ext cx="14706600" cy="1077218"/>
          </a:xfrm>
          <a:prstGeom prst="rect">
            <a:avLst/>
          </a:prstGeom>
          <a:solidFill>
            <a:srgbClr val="FFFFCC"/>
          </a:solidFill>
        </p:spPr>
        <p:txBody>
          <a:bodyPr wrap="square">
            <a:spAutoFit/>
          </a:bodyPr>
          <a:lstStyle/>
          <a:p>
            <a:r>
              <a:rPr lang="vi-VN" sz="3200" b="0" i="0">
                <a:solidFill>
                  <a:srgbClr val="333333"/>
                </a:solidFill>
                <a:effectLst/>
                <a:latin typeface="+mj-lt"/>
              </a:rPr>
              <a:t>- Nguyên lí vững bền: các electron trong nguyên tử ở trạng thái cơ bản lần lượt chiếm orbital mức năng lượng từ thấp đến cao: 1s 2s 2p 3s 3p 4s 3d…</a:t>
            </a:r>
            <a:endParaRPr lang="vi-VN" sz="3200">
              <a:latin typeface="+mj-lt"/>
            </a:endParaRPr>
          </a:p>
        </p:txBody>
      </p:sp>
      <p:sp>
        <p:nvSpPr>
          <p:cNvPr id="24" name="TextBox 23">
            <a:extLst>
              <a:ext uri="{FF2B5EF4-FFF2-40B4-BE49-F238E27FC236}">
                <a16:creationId xmlns:a16="http://schemas.microsoft.com/office/drawing/2014/main" id="{DFD2CDCF-9722-A5B7-CEA6-AF6D7FF1A4F9}"/>
              </a:ext>
            </a:extLst>
          </p:cNvPr>
          <p:cNvSpPr txBox="1"/>
          <p:nvPr/>
        </p:nvSpPr>
        <p:spPr>
          <a:xfrm>
            <a:off x="1752600" y="6551589"/>
            <a:ext cx="14706600" cy="1077218"/>
          </a:xfrm>
          <a:prstGeom prst="rect">
            <a:avLst/>
          </a:prstGeom>
          <a:solidFill>
            <a:srgbClr val="FFFFCC"/>
          </a:solidFill>
        </p:spPr>
        <p:txBody>
          <a:bodyPr wrap="square">
            <a:spAutoFit/>
          </a:bodyPr>
          <a:lstStyle/>
          <a:p>
            <a:r>
              <a:rPr lang="vi-VN" sz="3200" b="0" i="0">
                <a:solidFill>
                  <a:srgbClr val="333333"/>
                </a:solidFill>
                <a:effectLst/>
                <a:latin typeface="+mj-lt"/>
              </a:rPr>
              <a:t>- Nguyên lí Pauli: trong 1 orbital chỉ chứa tối đa 2 electron có chiều tự quay ngược nhau, nếu orbital có 1 electron thì biểu diễn bằng 1 mũi tên đi lên</a:t>
            </a:r>
            <a:endParaRPr lang="vi-VN" sz="3200">
              <a:latin typeface="+mj-lt"/>
            </a:endParaRPr>
          </a:p>
        </p:txBody>
      </p:sp>
      <p:sp>
        <p:nvSpPr>
          <p:cNvPr id="26" name="TextBox 25">
            <a:extLst>
              <a:ext uri="{FF2B5EF4-FFF2-40B4-BE49-F238E27FC236}">
                <a16:creationId xmlns:a16="http://schemas.microsoft.com/office/drawing/2014/main" id="{3CF99449-5418-855F-B8E4-86FA631F903D}"/>
              </a:ext>
            </a:extLst>
          </p:cNvPr>
          <p:cNvSpPr txBox="1"/>
          <p:nvPr/>
        </p:nvSpPr>
        <p:spPr>
          <a:xfrm>
            <a:off x="1752600" y="7937002"/>
            <a:ext cx="14706600" cy="1077218"/>
          </a:xfrm>
          <a:prstGeom prst="rect">
            <a:avLst/>
          </a:prstGeom>
          <a:solidFill>
            <a:srgbClr val="FFFFCC"/>
          </a:solidFill>
        </p:spPr>
        <p:txBody>
          <a:bodyPr wrap="square">
            <a:spAutoFit/>
          </a:bodyPr>
          <a:lstStyle/>
          <a:p>
            <a:r>
              <a:rPr lang="vi-VN" sz="3200" b="0" i="0">
                <a:solidFill>
                  <a:srgbClr val="333333"/>
                </a:solidFill>
                <a:effectLst/>
                <a:latin typeface="+mj-lt"/>
              </a:rPr>
              <a:t>- Quy tắc Hund: trong cùng 1 phân lớp, các electron sẽ phân bố trên các orbital sao cho số electron độc thân là tối đa, các electron này có chiều tự quay giống nhau</a:t>
            </a:r>
            <a:endParaRPr lang="vi-VN" sz="3200">
              <a:latin typeface="+mj-lt"/>
            </a:endParaRPr>
          </a:p>
        </p:txBody>
      </p:sp>
    </p:spTree>
    <p:extLst>
      <p:ext uri="{BB962C8B-B14F-4D97-AF65-F5344CB8AC3E}">
        <p14:creationId xmlns:p14="http://schemas.microsoft.com/office/powerpoint/2010/main" val="33455611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4"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1581056"/>
            <a:ext cx="19484163" cy="1245183"/>
            <a:chOff x="0" y="0"/>
            <a:chExt cx="25978884" cy="1660245"/>
          </a:xfrm>
        </p:grpSpPr>
        <p:grpSp>
          <p:nvGrpSpPr>
            <p:cNvPr id="3" name="Group 3"/>
            <p:cNvGrpSpPr/>
            <p:nvPr/>
          </p:nvGrpSpPr>
          <p:grpSpPr>
            <a:xfrm>
              <a:off x="0" y="0"/>
              <a:ext cx="9382642" cy="1660245"/>
              <a:chOff x="0" y="0"/>
              <a:chExt cx="14298432" cy="2530086"/>
            </a:xfrm>
          </p:grpSpPr>
          <p:sp>
            <p:nvSpPr>
              <p:cNvPr id="4" name="Freeform 4"/>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5" name="Group 5"/>
            <p:cNvGrpSpPr/>
            <p:nvPr/>
          </p:nvGrpSpPr>
          <p:grpSpPr>
            <a:xfrm>
              <a:off x="9382642" y="0"/>
              <a:ext cx="7213600" cy="1660245"/>
              <a:chOff x="0" y="0"/>
              <a:chExt cx="10992977" cy="2530086"/>
            </a:xfrm>
          </p:grpSpPr>
          <p:sp>
            <p:nvSpPr>
              <p:cNvPr id="6" name="Freeform 6"/>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7" name="Group 7"/>
            <p:cNvGrpSpPr/>
            <p:nvPr/>
          </p:nvGrpSpPr>
          <p:grpSpPr>
            <a:xfrm>
              <a:off x="16596242" y="0"/>
              <a:ext cx="9382642" cy="1660245"/>
              <a:chOff x="0" y="0"/>
              <a:chExt cx="14298432" cy="2530086"/>
            </a:xfrm>
          </p:grpSpPr>
          <p:sp>
            <p:nvSpPr>
              <p:cNvPr id="8" name="Freeform 8"/>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182704"/>
            <a:ext cx="966992" cy="1285039"/>
          </a:xfrm>
          <a:prstGeom prst="rect">
            <a:avLst/>
          </a:prstGeom>
        </p:spPr>
      </p:pic>
      <p:pic>
        <p:nvPicPr>
          <p:cNvPr id="10" name="Picture 10"/>
          <p:cNvPicPr>
            <a:picLocks noChangeAspect="1"/>
          </p:cNvPicPr>
          <p:nvPr/>
        </p:nvPicPr>
        <p:blipFill>
          <a:blip r:embed="rId4"/>
          <a:srcRect t="1580" b="1580"/>
          <a:stretch>
            <a:fillRect/>
          </a:stretch>
        </p:blipFill>
        <p:spPr>
          <a:xfrm>
            <a:off x="1846027" y="7734300"/>
            <a:ext cx="15107915" cy="8229600"/>
          </a:xfrm>
          <a:prstGeom prst="rect">
            <a:avLst/>
          </a:prstGeom>
        </p:spPr>
      </p:pic>
      <p:sp>
        <p:nvSpPr>
          <p:cNvPr id="11" name="TextBox 11"/>
          <p:cNvSpPr txBox="1"/>
          <p:nvPr/>
        </p:nvSpPr>
        <p:spPr>
          <a:xfrm>
            <a:off x="1028700" y="731203"/>
            <a:ext cx="9105900"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2" name="TextBox 12"/>
          <p:cNvSpPr txBox="1"/>
          <p:nvPr/>
        </p:nvSpPr>
        <p:spPr>
          <a:xfrm>
            <a:off x="1028700" y="1906150"/>
            <a:ext cx="8030021" cy="537845"/>
          </a:xfrm>
          <a:prstGeom prst="rect">
            <a:avLst/>
          </a:prstGeom>
        </p:spPr>
        <p:txBody>
          <a:bodyPr lIns="0" tIns="0" rIns="0" bIns="0" rtlCol="0" anchor="t">
            <a:spAutoFit/>
          </a:bodyPr>
          <a:lstStyle/>
          <a:p>
            <a:pPr>
              <a:lnSpc>
                <a:spcPts val="4480"/>
              </a:lnSpc>
              <a:spcBef>
                <a:spcPct val="0"/>
              </a:spcBef>
            </a:pPr>
            <a:r>
              <a:rPr lang="en-US" sz="3200" b="1">
                <a:solidFill>
                  <a:srgbClr val="FFFFFF"/>
                </a:solidFill>
                <a:latin typeface="Times New Roman" panose="02020603050405020304" pitchFamily="18" charset="0"/>
              </a:rPr>
              <a:t>3. Đặc điểm của lớp electron ngoài cùng</a:t>
            </a:r>
          </a:p>
        </p:txBody>
      </p:sp>
      <p:sp>
        <p:nvSpPr>
          <p:cNvPr id="13" name="TextBox 13"/>
          <p:cNvSpPr txBox="1"/>
          <p:nvPr/>
        </p:nvSpPr>
        <p:spPr>
          <a:xfrm>
            <a:off x="2151385" y="3447399"/>
            <a:ext cx="4369445" cy="679450"/>
          </a:xfrm>
          <a:prstGeom prst="rect">
            <a:avLst/>
          </a:prstGeom>
        </p:spPr>
        <p:txBody>
          <a:bodyPr lIns="0" tIns="0" rIns="0" bIns="0" rtlCol="0" anchor="t">
            <a:spAutoFit/>
          </a:bodyPr>
          <a:lstStyle/>
          <a:p>
            <a:pPr algn="just">
              <a:lnSpc>
                <a:spcPts val="5599"/>
              </a:lnSpc>
            </a:pPr>
            <a:r>
              <a:rPr lang="en-US" sz="3999" b="1">
                <a:solidFill>
                  <a:srgbClr val="002060"/>
                </a:solidFill>
                <a:latin typeface="Times New Roman" panose="02020603050405020304" pitchFamily="18" charset="0"/>
              </a:rPr>
              <a:t>Câu hỏi vận dụng</a:t>
            </a:r>
          </a:p>
        </p:txBody>
      </p:sp>
      <p:sp>
        <p:nvSpPr>
          <p:cNvPr id="14" name="TextBox 14"/>
          <p:cNvSpPr txBox="1"/>
          <p:nvPr/>
        </p:nvSpPr>
        <p:spPr>
          <a:xfrm>
            <a:off x="2151385" y="4222099"/>
            <a:ext cx="15107915" cy="1127553"/>
          </a:xfrm>
          <a:prstGeom prst="rect">
            <a:avLst/>
          </a:prstGeom>
        </p:spPr>
        <p:txBody>
          <a:bodyPr lIns="0" tIns="0" rIns="0" bIns="0" rtlCol="0" anchor="t">
            <a:spAutoFit/>
          </a:bodyPr>
          <a:lstStyle/>
          <a:p>
            <a:pPr algn="just">
              <a:lnSpc>
                <a:spcPct val="120000"/>
              </a:lnSpc>
              <a:spcBef>
                <a:spcPct val="0"/>
              </a:spcBef>
            </a:pPr>
            <a:r>
              <a:rPr lang="en-US" sz="3200" b="1">
                <a:solidFill>
                  <a:srgbClr val="FF0000"/>
                </a:solidFill>
                <a:latin typeface="Times New Roman" panose="02020603050405020304" pitchFamily="18" charset="0"/>
              </a:rPr>
              <a:t>9. </a:t>
            </a:r>
            <a:r>
              <a:rPr lang="en-US" sz="3200">
                <a:solidFill>
                  <a:srgbClr val="000000"/>
                </a:solidFill>
                <a:latin typeface="Times New Roman" panose="02020603050405020304" pitchFamily="18" charset="0"/>
              </a:rPr>
              <a:t>Clorine (Z = 17) thường được sử dụng để khử trùng nước máy trong sinh hoạt. Viết cấu hình electron của nguyên tử chlorine và cho biết tại sao chlorine là phi kim</a:t>
            </a:r>
          </a:p>
        </p:txBody>
      </p:sp>
      <p:grpSp>
        <p:nvGrpSpPr>
          <p:cNvPr id="16" name="Group 16"/>
          <p:cNvGrpSpPr>
            <a:grpSpLocks noChangeAspect="1"/>
          </p:cNvGrpSpPr>
          <p:nvPr/>
        </p:nvGrpSpPr>
        <p:grpSpPr>
          <a:xfrm>
            <a:off x="13996053" y="-4224232"/>
            <a:ext cx="6526493" cy="5657850"/>
            <a:chOff x="0" y="0"/>
            <a:chExt cx="3196590" cy="2771140"/>
          </a:xfrm>
        </p:grpSpPr>
        <p:sp>
          <p:nvSpPr>
            <p:cNvPr id="17" name="Freeform 17"/>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
        <p:nvSpPr>
          <p:cNvPr id="18" name="AutoShape 18"/>
          <p:cNvSpPr/>
          <p:nvPr/>
        </p:nvSpPr>
        <p:spPr>
          <a:xfrm rot="9778">
            <a:off x="1028683" y="1374087"/>
            <a:ext cx="8371318" cy="0"/>
          </a:xfrm>
          <a:prstGeom prst="line">
            <a:avLst/>
          </a:prstGeom>
          <a:ln w="47625" cap="rnd">
            <a:solidFill>
              <a:srgbClr val="02E5AC"/>
            </a:solidFill>
            <a:prstDash val="solid"/>
            <a:headEnd type="none" w="sm" len="sm"/>
            <a:tailEnd type="none" w="sm" len="sm"/>
          </a:ln>
        </p:spPr>
      </p:sp>
      <p:sp>
        <p:nvSpPr>
          <p:cNvPr id="21" name="TextBox 16">
            <a:extLst>
              <a:ext uri="{FF2B5EF4-FFF2-40B4-BE49-F238E27FC236}">
                <a16:creationId xmlns:a16="http://schemas.microsoft.com/office/drawing/2014/main" id="{252389C4-AAD5-2275-0054-7B05CC571F67}"/>
              </a:ext>
            </a:extLst>
          </p:cNvPr>
          <p:cNvSpPr txBox="1"/>
          <p:nvPr/>
        </p:nvSpPr>
        <p:spPr>
          <a:xfrm>
            <a:off x="2245697" y="5407357"/>
            <a:ext cx="1349425" cy="537845"/>
          </a:xfrm>
          <a:prstGeom prst="rect">
            <a:avLst/>
          </a:prstGeom>
        </p:spPr>
        <p:txBody>
          <a:bodyPr lIns="0" tIns="0" rIns="0" bIns="0" rtlCol="0" anchor="t">
            <a:spAutoFit/>
          </a:bodyPr>
          <a:lstStyle/>
          <a:p>
            <a:pPr algn="ctr">
              <a:lnSpc>
                <a:spcPts val="4480"/>
              </a:lnSpc>
            </a:pPr>
            <a:r>
              <a:rPr lang="en-US" sz="3200" b="1">
                <a:solidFill>
                  <a:srgbClr val="002060"/>
                </a:solidFill>
                <a:latin typeface="Times New Roman" panose="02020603050405020304" pitchFamily="18" charset="0"/>
              </a:rPr>
              <a:t>Đáp án</a:t>
            </a:r>
          </a:p>
        </p:txBody>
      </p:sp>
      <p:sp>
        <p:nvSpPr>
          <p:cNvPr id="23" name="TextBox 22">
            <a:extLst>
              <a:ext uri="{FF2B5EF4-FFF2-40B4-BE49-F238E27FC236}">
                <a16:creationId xmlns:a16="http://schemas.microsoft.com/office/drawing/2014/main" id="{997DDDA9-4157-8C20-E3C8-AEE87D42400E}"/>
              </a:ext>
            </a:extLst>
          </p:cNvPr>
          <p:cNvSpPr txBox="1"/>
          <p:nvPr/>
        </p:nvSpPr>
        <p:spPr>
          <a:xfrm>
            <a:off x="2920409" y="6114818"/>
            <a:ext cx="10559142" cy="584775"/>
          </a:xfrm>
          <a:prstGeom prst="rect">
            <a:avLst/>
          </a:prstGeom>
          <a:solidFill>
            <a:srgbClr val="FFFFCC"/>
          </a:solidFill>
        </p:spPr>
        <p:txBody>
          <a:bodyPr wrap="square">
            <a:spAutoFit/>
          </a:bodyPr>
          <a:lstStyle/>
          <a:p>
            <a:r>
              <a:rPr lang="vi-VN" sz="3200" b="0" i="0">
                <a:effectLst/>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Cấu hình electron của nguyên tử chlorine </a:t>
            </a:r>
            <a:r>
              <a:rPr lang="vi-VN" sz="3200" b="0" i="0">
                <a:effectLst/>
                <a:latin typeface="+mj-lt"/>
              </a:rPr>
              <a:t>: 1s</a:t>
            </a:r>
            <a:r>
              <a:rPr lang="vi-VN" sz="3200" b="0" i="0" baseline="30000">
                <a:effectLst/>
                <a:latin typeface="+mj-lt"/>
              </a:rPr>
              <a:t>2</a:t>
            </a:r>
            <a:r>
              <a:rPr lang="vi-VN" sz="3200" b="0" i="0">
                <a:effectLst/>
                <a:latin typeface="+mj-lt"/>
              </a:rPr>
              <a:t>2s</a:t>
            </a:r>
            <a:r>
              <a:rPr lang="vi-VN" sz="3200" b="0" i="0" baseline="30000">
                <a:effectLst/>
                <a:latin typeface="+mj-lt"/>
              </a:rPr>
              <a:t>2</a:t>
            </a:r>
            <a:r>
              <a:rPr lang="vi-VN" sz="3200" b="0" i="0">
                <a:effectLst/>
                <a:latin typeface="+mj-lt"/>
              </a:rPr>
              <a:t>2p</a:t>
            </a:r>
            <a:r>
              <a:rPr lang="vi-VN" sz="3200" b="0" i="0" baseline="30000">
                <a:effectLst/>
                <a:latin typeface="+mj-lt"/>
              </a:rPr>
              <a:t>6</a:t>
            </a:r>
            <a:r>
              <a:rPr lang="vi-VN" sz="3200" b="0" i="0">
                <a:effectLst/>
                <a:latin typeface="+mj-lt"/>
              </a:rPr>
              <a:t>3s</a:t>
            </a:r>
            <a:r>
              <a:rPr lang="vi-VN" sz="3200" b="0" i="0" baseline="30000">
                <a:effectLst/>
                <a:latin typeface="+mj-lt"/>
              </a:rPr>
              <a:t>2</a:t>
            </a:r>
            <a:r>
              <a:rPr lang="vi-VN" sz="3200" b="0" i="0">
                <a:effectLst/>
                <a:latin typeface="+mj-lt"/>
              </a:rPr>
              <a:t>3p</a:t>
            </a:r>
            <a:r>
              <a:rPr lang="vi-VN" sz="3200" b="0" i="0" baseline="30000">
                <a:effectLst/>
                <a:latin typeface="+mj-lt"/>
              </a:rPr>
              <a:t>5</a:t>
            </a:r>
            <a:endParaRPr lang="vi-VN" sz="3200">
              <a:latin typeface="+mj-lt"/>
            </a:endParaRPr>
          </a:p>
        </p:txBody>
      </p:sp>
      <p:sp>
        <p:nvSpPr>
          <p:cNvPr id="25" name="TextBox 24">
            <a:extLst>
              <a:ext uri="{FF2B5EF4-FFF2-40B4-BE49-F238E27FC236}">
                <a16:creationId xmlns:a16="http://schemas.microsoft.com/office/drawing/2014/main" id="{D8561651-1C58-A8EB-931F-FB0B94C34483}"/>
              </a:ext>
            </a:extLst>
          </p:cNvPr>
          <p:cNvSpPr txBox="1"/>
          <p:nvPr/>
        </p:nvSpPr>
        <p:spPr>
          <a:xfrm>
            <a:off x="2920409" y="6879984"/>
            <a:ext cx="13563600" cy="584775"/>
          </a:xfrm>
          <a:prstGeom prst="rect">
            <a:avLst/>
          </a:prstGeom>
          <a:solidFill>
            <a:srgbClr val="FFFFCC"/>
          </a:solidFill>
        </p:spPr>
        <p:txBody>
          <a:bodyPr wrap="square">
            <a:spAutoFit/>
          </a:bodyPr>
          <a:lstStyle/>
          <a:p>
            <a:pPr algn="l" latinLnBrk="0"/>
            <a:r>
              <a:rPr lang="vi-VN" sz="3200" b="0" i="0">
                <a:effectLst/>
                <a:latin typeface="Times New Roman" panose="02020603050405020304" pitchFamily="18" charset="0"/>
                <a:cs typeface="Times New Roman" panose="02020603050405020304" pitchFamily="18" charset="0"/>
              </a:rPr>
              <a:t>- Nguyên tố chlorine có 7 electron lớp ngoài cùng (lớp 3) </a:t>
            </a:r>
            <a:r>
              <a:rPr lang="vi-VN" sz="3200" b="0" i="0">
                <a:effectLst/>
                <a:latin typeface="Arial" panose="020B0604020202020204" pitchFamily="34" charset="0"/>
                <a:cs typeface="Arial" panose="020B0604020202020204" pitchFamily="34" charset="0"/>
              </a:rPr>
              <a:t>→ </a:t>
            </a:r>
            <a:r>
              <a:rPr lang="vi-VN" sz="3200" b="0" i="0">
                <a:effectLst/>
                <a:latin typeface="Times New Roman" panose="02020603050405020304" pitchFamily="18" charset="0"/>
                <a:cs typeface="Times New Roman" panose="02020603050405020304" pitchFamily="18" charset="0"/>
              </a:rPr>
              <a:t>Nguyên tố phi kim</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1581056"/>
            <a:ext cx="19484163" cy="1245183"/>
            <a:chOff x="0" y="0"/>
            <a:chExt cx="25978884" cy="1660245"/>
          </a:xfrm>
        </p:grpSpPr>
        <p:grpSp>
          <p:nvGrpSpPr>
            <p:cNvPr id="3" name="Group 3"/>
            <p:cNvGrpSpPr/>
            <p:nvPr/>
          </p:nvGrpSpPr>
          <p:grpSpPr>
            <a:xfrm>
              <a:off x="0" y="0"/>
              <a:ext cx="9382642" cy="1660245"/>
              <a:chOff x="0" y="0"/>
              <a:chExt cx="14298432" cy="2530086"/>
            </a:xfrm>
          </p:grpSpPr>
          <p:sp>
            <p:nvSpPr>
              <p:cNvPr id="4" name="Freeform 4"/>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4C5C68"/>
              </a:solidFill>
            </p:spPr>
          </p:sp>
        </p:grpSp>
        <p:grpSp>
          <p:nvGrpSpPr>
            <p:cNvPr id="5" name="Group 5"/>
            <p:cNvGrpSpPr/>
            <p:nvPr/>
          </p:nvGrpSpPr>
          <p:grpSpPr>
            <a:xfrm>
              <a:off x="9382642" y="0"/>
              <a:ext cx="7213600" cy="1660245"/>
              <a:chOff x="0" y="0"/>
              <a:chExt cx="10992977" cy="2530086"/>
            </a:xfrm>
          </p:grpSpPr>
          <p:sp>
            <p:nvSpPr>
              <p:cNvPr id="6" name="Freeform 6"/>
              <p:cNvSpPr/>
              <p:nvPr/>
            </p:nvSpPr>
            <p:spPr>
              <a:xfrm>
                <a:off x="0" y="0"/>
                <a:ext cx="10992977" cy="2530086"/>
              </a:xfrm>
              <a:custGeom>
                <a:avLst/>
                <a:gdLst/>
                <a:ahLst/>
                <a:cxnLst/>
                <a:rect l="l" t="t" r="r" b="b"/>
                <a:pathLst>
                  <a:path w="10992977" h="2530086">
                    <a:moveTo>
                      <a:pt x="0" y="0"/>
                    </a:moveTo>
                    <a:lnTo>
                      <a:pt x="10992977" y="0"/>
                    </a:lnTo>
                    <a:lnTo>
                      <a:pt x="10992977" y="2530086"/>
                    </a:lnTo>
                    <a:lnTo>
                      <a:pt x="0" y="2530086"/>
                    </a:lnTo>
                    <a:close/>
                  </a:path>
                </a:pathLst>
              </a:custGeom>
              <a:solidFill>
                <a:srgbClr val="3F505D"/>
              </a:solidFill>
            </p:spPr>
          </p:sp>
        </p:grpSp>
        <p:grpSp>
          <p:nvGrpSpPr>
            <p:cNvPr id="7" name="Group 7"/>
            <p:cNvGrpSpPr/>
            <p:nvPr/>
          </p:nvGrpSpPr>
          <p:grpSpPr>
            <a:xfrm>
              <a:off x="16596242" y="0"/>
              <a:ext cx="9382642" cy="1660245"/>
              <a:chOff x="0" y="0"/>
              <a:chExt cx="14298432" cy="2530086"/>
            </a:xfrm>
          </p:grpSpPr>
          <p:sp>
            <p:nvSpPr>
              <p:cNvPr id="8" name="Freeform 8"/>
              <p:cNvSpPr/>
              <p:nvPr/>
            </p:nvSpPr>
            <p:spPr>
              <a:xfrm>
                <a:off x="0" y="0"/>
                <a:ext cx="14298433" cy="2530086"/>
              </a:xfrm>
              <a:custGeom>
                <a:avLst/>
                <a:gdLst/>
                <a:ahLst/>
                <a:cxnLst/>
                <a:rect l="l" t="t" r="r" b="b"/>
                <a:pathLst>
                  <a:path w="14298433" h="2530086">
                    <a:moveTo>
                      <a:pt x="0" y="0"/>
                    </a:moveTo>
                    <a:lnTo>
                      <a:pt x="14298433" y="0"/>
                    </a:lnTo>
                    <a:lnTo>
                      <a:pt x="14298433" y="2530086"/>
                    </a:lnTo>
                    <a:lnTo>
                      <a:pt x="0" y="2530086"/>
                    </a:lnTo>
                    <a:close/>
                  </a:path>
                </a:pathLst>
              </a:custGeom>
              <a:solidFill>
                <a:srgbClr val="02E5AC"/>
              </a:solidFill>
            </p:spPr>
          </p:sp>
        </p:gr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182704"/>
            <a:ext cx="966992" cy="1285039"/>
          </a:xfrm>
          <a:prstGeom prst="rect">
            <a:avLst/>
          </a:prstGeom>
        </p:spPr>
      </p:pic>
      <p:pic>
        <p:nvPicPr>
          <p:cNvPr id="10" name="Picture 10"/>
          <p:cNvPicPr>
            <a:picLocks noChangeAspect="1"/>
          </p:cNvPicPr>
          <p:nvPr/>
        </p:nvPicPr>
        <p:blipFill>
          <a:blip r:embed="rId4"/>
          <a:srcRect t="65040" b="4136"/>
          <a:stretch>
            <a:fillRect/>
          </a:stretch>
        </p:blipFill>
        <p:spPr>
          <a:xfrm>
            <a:off x="2151385" y="8391401"/>
            <a:ext cx="15407539" cy="3217428"/>
          </a:xfrm>
          <a:prstGeom prst="rect">
            <a:avLst/>
          </a:prstGeom>
        </p:spPr>
      </p:pic>
      <p:sp>
        <p:nvSpPr>
          <p:cNvPr id="11" name="TextBox 11"/>
          <p:cNvSpPr txBox="1"/>
          <p:nvPr/>
        </p:nvSpPr>
        <p:spPr>
          <a:xfrm>
            <a:off x="1028700" y="731203"/>
            <a:ext cx="8826454" cy="528991"/>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III. CẤU HÌNH ELECTRON CỦA NGUYÊN TỬ</a:t>
            </a:r>
          </a:p>
        </p:txBody>
      </p:sp>
      <p:sp>
        <p:nvSpPr>
          <p:cNvPr id="12" name="TextBox 12"/>
          <p:cNvSpPr txBox="1"/>
          <p:nvPr/>
        </p:nvSpPr>
        <p:spPr>
          <a:xfrm>
            <a:off x="1028700" y="1906150"/>
            <a:ext cx="8030021" cy="537845"/>
          </a:xfrm>
          <a:prstGeom prst="rect">
            <a:avLst/>
          </a:prstGeom>
        </p:spPr>
        <p:txBody>
          <a:bodyPr lIns="0" tIns="0" rIns="0" bIns="0" rtlCol="0" anchor="t">
            <a:spAutoFit/>
          </a:bodyPr>
          <a:lstStyle/>
          <a:p>
            <a:pPr>
              <a:lnSpc>
                <a:spcPts val="4480"/>
              </a:lnSpc>
              <a:spcBef>
                <a:spcPct val="0"/>
              </a:spcBef>
            </a:pPr>
            <a:r>
              <a:rPr lang="en-US" sz="3200" b="1">
                <a:solidFill>
                  <a:srgbClr val="FFFFFF"/>
                </a:solidFill>
                <a:latin typeface="Times New Roman" panose="02020603050405020304" pitchFamily="18" charset="0"/>
              </a:rPr>
              <a:t>3. Đặc điểm của lớp electron ngoài cùng</a:t>
            </a:r>
          </a:p>
        </p:txBody>
      </p:sp>
      <p:sp>
        <p:nvSpPr>
          <p:cNvPr id="13" name="TextBox 13"/>
          <p:cNvSpPr txBox="1"/>
          <p:nvPr/>
        </p:nvSpPr>
        <p:spPr>
          <a:xfrm>
            <a:off x="2151385" y="3447399"/>
            <a:ext cx="4369445" cy="679450"/>
          </a:xfrm>
          <a:prstGeom prst="rect">
            <a:avLst/>
          </a:prstGeom>
        </p:spPr>
        <p:txBody>
          <a:bodyPr lIns="0" tIns="0" rIns="0" bIns="0" rtlCol="0" anchor="t">
            <a:spAutoFit/>
          </a:bodyPr>
          <a:lstStyle/>
          <a:p>
            <a:pPr algn="just">
              <a:lnSpc>
                <a:spcPts val="5599"/>
              </a:lnSpc>
            </a:pPr>
            <a:r>
              <a:rPr lang="en-US" sz="3999" b="1">
                <a:solidFill>
                  <a:srgbClr val="002060"/>
                </a:solidFill>
                <a:latin typeface="Times New Roman" panose="02020603050405020304" pitchFamily="18" charset="0"/>
              </a:rPr>
              <a:t>Câu hỏi vận dụng</a:t>
            </a:r>
          </a:p>
        </p:txBody>
      </p:sp>
      <p:sp>
        <p:nvSpPr>
          <p:cNvPr id="14" name="TextBox 14"/>
          <p:cNvSpPr txBox="1"/>
          <p:nvPr/>
        </p:nvSpPr>
        <p:spPr>
          <a:xfrm>
            <a:off x="2151385" y="4222099"/>
            <a:ext cx="15407539" cy="1731243"/>
          </a:xfrm>
          <a:prstGeom prst="rect">
            <a:avLst/>
          </a:prstGeom>
        </p:spPr>
        <p:txBody>
          <a:bodyPr lIns="0" tIns="0" rIns="0" bIns="0" rtlCol="0" anchor="t">
            <a:spAutoFit/>
          </a:bodyPr>
          <a:lstStyle/>
          <a:p>
            <a:pPr algn="just">
              <a:lnSpc>
                <a:spcPct val="120000"/>
              </a:lnSpc>
              <a:spcBef>
                <a:spcPct val="0"/>
              </a:spcBef>
            </a:pPr>
            <a:r>
              <a:rPr lang="en-US" sz="3200" b="1">
                <a:solidFill>
                  <a:srgbClr val="FF0000"/>
                </a:solidFill>
                <a:latin typeface="Times New Roman" panose="02020603050405020304" pitchFamily="18" charset="0"/>
                <a:cs typeface="Times New Roman" panose="02020603050405020304" pitchFamily="18" charset="0"/>
              </a:rPr>
              <a:t>10. </a:t>
            </a:r>
            <a:r>
              <a:rPr lang="en-US" sz="3200">
                <a:latin typeface="Times New Roman" panose="02020603050405020304" pitchFamily="18" charset="0"/>
                <a:cs typeface="Times New Roman" panose="02020603050405020304" pitchFamily="18" charset="0"/>
              </a:rPr>
              <a:t>Nguyên tố calcium giúp cho xương chắc, khỏe. Cấu hình electron lớp ngoài cùng của nguyên tử calcium là 4s</a:t>
            </a:r>
            <a:r>
              <a:rPr lang="en-US" sz="3200" baseline="30000">
                <a:latin typeface="Times New Roman" panose="02020603050405020304" pitchFamily="18" charset="0"/>
                <a:cs typeface="Times New Roman" panose="02020603050405020304" pitchFamily="18" charset="0"/>
              </a:rPr>
              <a:t>2</a:t>
            </a:r>
            <a:r>
              <a:rPr lang="en-US" sz="3200">
                <a:latin typeface="Times New Roman" panose="02020603050405020304" pitchFamily="18" charset="0"/>
                <a:cs typeface="Times New Roman" panose="02020603050405020304" pitchFamily="18" charset="0"/>
              </a:rPr>
              <a:t>. Hãy viết cấu hình electron đầy đủ của nguyên tử calcium và cho biết nguyên tố calcium là kim loại, phi kim hay khí hiếm</a:t>
            </a:r>
            <a:endParaRPr lang="en-US" sz="320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151385" y="6055382"/>
            <a:ext cx="1349425" cy="537845"/>
          </a:xfrm>
          <a:prstGeom prst="rect">
            <a:avLst/>
          </a:prstGeom>
        </p:spPr>
        <p:txBody>
          <a:bodyPr lIns="0" tIns="0" rIns="0" bIns="0" rtlCol="0" anchor="t">
            <a:spAutoFit/>
          </a:bodyPr>
          <a:lstStyle/>
          <a:p>
            <a:pPr algn="just">
              <a:lnSpc>
                <a:spcPts val="4480"/>
              </a:lnSpc>
            </a:pPr>
            <a:r>
              <a:rPr lang="en-US" sz="3200" b="1">
                <a:solidFill>
                  <a:srgbClr val="002060"/>
                </a:solidFill>
                <a:latin typeface="Times New Roman" panose="02020603050405020304" pitchFamily="18" charset="0"/>
              </a:rPr>
              <a:t>Đáp án</a:t>
            </a:r>
          </a:p>
        </p:txBody>
      </p:sp>
      <p:grpSp>
        <p:nvGrpSpPr>
          <p:cNvPr id="16" name="Group 16"/>
          <p:cNvGrpSpPr>
            <a:grpSpLocks noChangeAspect="1"/>
          </p:cNvGrpSpPr>
          <p:nvPr/>
        </p:nvGrpSpPr>
        <p:grpSpPr>
          <a:xfrm>
            <a:off x="13996053" y="-4224232"/>
            <a:ext cx="6526493" cy="5657850"/>
            <a:chOff x="0" y="0"/>
            <a:chExt cx="3196590" cy="2771140"/>
          </a:xfrm>
        </p:grpSpPr>
        <p:sp>
          <p:nvSpPr>
            <p:cNvPr id="17" name="Freeform 17"/>
            <p:cNvSpPr/>
            <p:nvPr/>
          </p:nvSpPr>
          <p:spPr>
            <a:xfrm>
              <a:off x="0" y="0"/>
              <a:ext cx="3196590" cy="2771140"/>
            </a:xfrm>
            <a:custGeom>
              <a:avLst/>
              <a:gdLst/>
              <a:ahLst/>
              <a:cxnLst/>
              <a:rect l="l" t="t" r="r" b="b"/>
              <a:pathLst>
                <a:path w="3196590" h="2771140">
                  <a:moveTo>
                    <a:pt x="271780" y="1861820"/>
                  </a:moveTo>
                  <a:lnTo>
                    <a:pt x="241300" y="1809750"/>
                  </a:lnTo>
                  <a:lnTo>
                    <a:pt x="2051050" y="0"/>
                  </a:lnTo>
                  <a:lnTo>
                    <a:pt x="2133600" y="0"/>
                  </a:lnTo>
                  <a:lnTo>
                    <a:pt x="271780" y="1861820"/>
                  </a:lnTo>
                  <a:close/>
                  <a:moveTo>
                    <a:pt x="1968500" y="0"/>
                  </a:moveTo>
                  <a:lnTo>
                    <a:pt x="1885950" y="0"/>
                  </a:lnTo>
                  <a:lnTo>
                    <a:pt x="181610" y="1704340"/>
                  </a:lnTo>
                  <a:lnTo>
                    <a:pt x="212090" y="1756410"/>
                  </a:lnTo>
                  <a:lnTo>
                    <a:pt x="1968500" y="0"/>
                  </a:lnTo>
                  <a:close/>
                  <a:moveTo>
                    <a:pt x="2298700" y="0"/>
                  </a:moveTo>
                  <a:lnTo>
                    <a:pt x="2216150" y="0"/>
                  </a:lnTo>
                  <a:lnTo>
                    <a:pt x="302260" y="1913890"/>
                  </a:lnTo>
                  <a:lnTo>
                    <a:pt x="332740" y="1965960"/>
                  </a:lnTo>
                  <a:lnTo>
                    <a:pt x="2298700" y="0"/>
                  </a:lnTo>
                  <a:close/>
                  <a:moveTo>
                    <a:pt x="2421890" y="43180"/>
                  </a:moveTo>
                  <a:lnTo>
                    <a:pt x="2396490" y="0"/>
                  </a:lnTo>
                  <a:lnTo>
                    <a:pt x="2381250" y="0"/>
                  </a:lnTo>
                  <a:lnTo>
                    <a:pt x="361950" y="2018030"/>
                  </a:lnTo>
                  <a:lnTo>
                    <a:pt x="392430" y="2070100"/>
                  </a:lnTo>
                  <a:lnTo>
                    <a:pt x="2421890" y="43180"/>
                  </a:lnTo>
                  <a:close/>
                  <a:moveTo>
                    <a:pt x="2481580" y="147320"/>
                  </a:moveTo>
                  <a:lnTo>
                    <a:pt x="2451100" y="95250"/>
                  </a:lnTo>
                  <a:lnTo>
                    <a:pt x="424180" y="2123440"/>
                  </a:lnTo>
                  <a:lnTo>
                    <a:pt x="454660" y="2175510"/>
                  </a:lnTo>
                  <a:lnTo>
                    <a:pt x="2481580" y="147320"/>
                  </a:lnTo>
                  <a:close/>
                  <a:moveTo>
                    <a:pt x="1803400" y="0"/>
                  </a:moveTo>
                  <a:lnTo>
                    <a:pt x="1720850" y="0"/>
                  </a:lnTo>
                  <a:lnTo>
                    <a:pt x="120650" y="1598930"/>
                  </a:lnTo>
                  <a:lnTo>
                    <a:pt x="151130" y="1651000"/>
                  </a:lnTo>
                  <a:lnTo>
                    <a:pt x="1803400" y="0"/>
                  </a:lnTo>
                  <a:close/>
                  <a:moveTo>
                    <a:pt x="2542540" y="252730"/>
                  </a:moveTo>
                  <a:lnTo>
                    <a:pt x="2512060" y="200660"/>
                  </a:lnTo>
                  <a:lnTo>
                    <a:pt x="483870" y="2228850"/>
                  </a:lnTo>
                  <a:lnTo>
                    <a:pt x="514350" y="2280920"/>
                  </a:lnTo>
                  <a:lnTo>
                    <a:pt x="2542540" y="252730"/>
                  </a:lnTo>
                  <a:close/>
                  <a:moveTo>
                    <a:pt x="552450" y="424180"/>
                  </a:moveTo>
                  <a:lnTo>
                    <a:pt x="976630" y="0"/>
                  </a:lnTo>
                  <a:lnTo>
                    <a:pt x="894080" y="0"/>
                  </a:lnTo>
                  <a:lnTo>
                    <a:pt x="665480" y="228600"/>
                  </a:lnTo>
                  <a:lnTo>
                    <a:pt x="552450" y="424180"/>
                  </a:lnTo>
                  <a:close/>
                  <a:moveTo>
                    <a:pt x="2814320" y="723900"/>
                  </a:moveTo>
                  <a:lnTo>
                    <a:pt x="786130" y="2752090"/>
                  </a:lnTo>
                  <a:lnTo>
                    <a:pt x="796290" y="2771140"/>
                  </a:lnTo>
                  <a:lnTo>
                    <a:pt x="850900" y="2771140"/>
                  </a:lnTo>
                  <a:lnTo>
                    <a:pt x="2844800" y="777240"/>
                  </a:lnTo>
                  <a:lnTo>
                    <a:pt x="2814320" y="723900"/>
                  </a:lnTo>
                  <a:close/>
                  <a:moveTo>
                    <a:pt x="1141730" y="0"/>
                  </a:moveTo>
                  <a:lnTo>
                    <a:pt x="1059180" y="0"/>
                  </a:lnTo>
                  <a:lnTo>
                    <a:pt x="439420" y="619760"/>
                  </a:lnTo>
                  <a:lnTo>
                    <a:pt x="326390" y="815340"/>
                  </a:lnTo>
                  <a:lnTo>
                    <a:pt x="1141730" y="0"/>
                  </a:lnTo>
                  <a:close/>
                  <a:moveTo>
                    <a:pt x="1306830" y="0"/>
                  </a:moveTo>
                  <a:lnTo>
                    <a:pt x="1224280" y="0"/>
                  </a:lnTo>
                  <a:lnTo>
                    <a:pt x="213360" y="1010920"/>
                  </a:lnTo>
                  <a:lnTo>
                    <a:pt x="100330" y="1206500"/>
                  </a:lnTo>
                  <a:lnTo>
                    <a:pt x="1306830" y="0"/>
                  </a:lnTo>
                  <a:close/>
                  <a:moveTo>
                    <a:pt x="1638300" y="0"/>
                  </a:moveTo>
                  <a:lnTo>
                    <a:pt x="1555750" y="0"/>
                  </a:lnTo>
                  <a:lnTo>
                    <a:pt x="60960" y="1494790"/>
                  </a:lnTo>
                  <a:lnTo>
                    <a:pt x="91440" y="1546860"/>
                  </a:lnTo>
                  <a:lnTo>
                    <a:pt x="1638300" y="0"/>
                  </a:lnTo>
                  <a:close/>
                  <a:moveTo>
                    <a:pt x="1471930" y="0"/>
                  </a:moveTo>
                  <a:lnTo>
                    <a:pt x="1389380" y="0"/>
                  </a:lnTo>
                  <a:lnTo>
                    <a:pt x="0" y="1389380"/>
                  </a:lnTo>
                  <a:lnTo>
                    <a:pt x="30480" y="1441450"/>
                  </a:lnTo>
                  <a:lnTo>
                    <a:pt x="1471930" y="0"/>
                  </a:lnTo>
                  <a:close/>
                  <a:moveTo>
                    <a:pt x="778510" y="33020"/>
                  </a:moveTo>
                  <a:lnTo>
                    <a:pt x="811530" y="0"/>
                  </a:lnTo>
                  <a:lnTo>
                    <a:pt x="797560" y="0"/>
                  </a:lnTo>
                  <a:lnTo>
                    <a:pt x="778510" y="33020"/>
                  </a:lnTo>
                  <a:close/>
                  <a:moveTo>
                    <a:pt x="3153410" y="1459230"/>
                  </a:moveTo>
                  <a:lnTo>
                    <a:pt x="3196590" y="1385570"/>
                  </a:lnTo>
                  <a:lnTo>
                    <a:pt x="3177540" y="1352550"/>
                  </a:lnTo>
                  <a:lnTo>
                    <a:pt x="1760220" y="2771140"/>
                  </a:lnTo>
                  <a:lnTo>
                    <a:pt x="1842770" y="2771140"/>
                  </a:lnTo>
                  <a:lnTo>
                    <a:pt x="3153410" y="1459230"/>
                  </a:lnTo>
                  <a:close/>
                  <a:moveTo>
                    <a:pt x="3147060" y="1300480"/>
                  </a:moveTo>
                  <a:lnTo>
                    <a:pt x="3116580" y="1248410"/>
                  </a:lnTo>
                  <a:lnTo>
                    <a:pt x="1595120" y="2771140"/>
                  </a:lnTo>
                  <a:lnTo>
                    <a:pt x="1677670" y="2771140"/>
                  </a:lnTo>
                  <a:lnTo>
                    <a:pt x="3147060" y="1300480"/>
                  </a:lnTo>
                  <a:close/>
                  <a:moveTo>
                    <a:pt x="2928620" y="1850390"/>
                  </a:moveTo>
                  <a:lnTo>
                    <a:pt x="3041650" y="1654810"/>
                  </a:lnTo>
                  <a:lnTo>
                    <a:pt x="1925320" y="2771140"/>
                  </a:lnTo>
                  <a:lnTo>
                    <a:pt x="2007870" y="2771140"/>
                  </a:lnTo>
                  <a:lnTo>
                    <a:pt x="2928620" y="1850390"/>
                  </a:lnTo>
                  <a:close/>
                  <a:moveTo>
                    <a:pt x="2702560" y="2241550"/>
                  </a:moveTo>
                  <a:lnTo>
                    <a:pt x="2815590" y="2045970"/>
                  </a:lnTo>
                  <a:lnTo>
                    <a:pt x="2090420" y="2771140"/>
                  </a:lnTo>
                  <a:lnTo>
                    <a:pt x="2172970" y="2771140"/>
                  </a:lnTo>
                  <a:lnTo>
                    <a:pt x="2702560" y="2241550"/>
                  </a:lnTo>
                  <a:close/>
                  <a:moveTo>
                    <a:pt x="2476500" y="2632710"/>
                  </a:moveTo>
                  <a:lnTo>
                    <a:pt x="2589530" y="2437130"/>
                  </a:lnTo>
                  <a:lnTo>
                    <a:pt x="2255520" y="2771140"/>
                  </a:lnTo>
                  <a:lnTo>
                    <a:pt x="2338070" y="2771140"/>
                  </a:lnTo>
                  <a:lnTo>
                    <a:pt x="2476500" y="2632710"/>
                  </a:lnTo>
                  <a:close/>
                  <a:moveTo>
                    <a:pt x="3087370" y="1195070"/>
                  </a:moveTo>
                  <a:lnTo>
                    <a:pt x="3056890" y="1143000"/>
                  </a:lnTo>
                  <a:lnTo>
                    <a:pt x="1428750" y="2771140"/>
                  </a:lnTo>
                  <a:lnTo>
                    <a:pt x="1511300" y="2771140"/>
                  </a:lnTo>
                  <a:lnTo>
                    <a:pt x="3087370" y="1195070"/>
                  </a:lnTo>
                  <a:close/>
                  <a:moveTo>
                    <a:pt x="3026410" y="1090930"/>
                  </a:moveTo>
                  <a:lnTo>
                    <a:pt x="2995930" y="1038860"/>
                  </a:lnTo>
                  <a:lnTo>
                    <a:pt x="1263650" y="2771140"/>
                  </a:lnTo>
                  <a:lnTo>
                    <a:pt x="1346200" y="2771140"/>
                  </a:lnTo>
                  <a:lnTo>
                    <a:pt x="3026410" y="1090930"/>
                  </a:lnTo>
                  <a:close/>
                  <a:moveTo>
                    <a:pt x="2724150" y="566420"/>
                  </a:moveTo>
                  <a:lnTo>
                    <a:pt x="2693670" y="514350"/>
                  </a:lnTo>
                  <a:lnTo>
                    <a:pt x="665480" y="2542540"/>
                  </a:lnTo>
                  <a:lnTo>
                    <a:pt x="695960" y="2594610"/>
                  </a:lnTo>
                  <a:lnTo>
                    <a:pt x="2724150" y="566420"/>
                  </a:lnTo>
                  <a:close/>
                  <a:moveTo>
                    <a:pt x="2663190" y="462280"/>
                  </a:moveTo>
                  <a:lnTo>
                    <a:pt x="2632710" y="410210"/>
                  </a:lnTo>
                  <a:lnTo>
                    <a:pt x="604520" y="2438400"/>
                  </a:lnTo>
                  <a:lnTo>
                    <a:pt x="635000" y="2490470"/>
                  </a:lnTo>
                  <a:lnTo>
                    <a:pt x="2663190" y="462280"/>
                  </a:lnTo>
                  <a:close/>
                  <a:moveTo>
                    <a:pt x="2783840" y="671830"/>
                  </a:moveTo>
                  <a:lnTo>
                    <a:pt x="2753360" y="619760"/>
                  </a:lnTo>
                  <a:lnTo>
                    <a:pt x="726440" y="2646680"/>
                  </a:lnTo>
                  <a:lnTo>
                    <a:pt x="756920" y="2698750"/>
                  </a:lnTo>
                  <a:lnTo>
                    <a:pt x="2783840" y="671830"/>
                  </a:lnTo>
                  <a:close/>
                  <a:moveTo>
                    <a:pt x="2965450" y="985520"/>
                  </a:moveTo>
                  <a:lnTo>
                    <a:pt x="2934970" y="933450"/>
                  </a:lnTo>
                  <a:lnTo>
                    <a:pt x="1098550" y="2771140"/>
                  </a:lnTo>
                  <a:lnTo>
                    <a:pt x="1181100" y="2771140"/>
                  </a:lnTo>
                  <a:lnTo>
                    <a:pt x="2965450" y="985520"/>
                  </a:lnTo>
                  <a:close/>
                  <a:moveTo>
                    <a:pt x="2603500" y="356870"/>
                  </a:moveTo>
                  <a:lnTo>
                    <a:pt x="2573020" y="304800"/>
                  </a:lnTo>
                  <a:lnTo>
                    <a:pt x="544830" y="2332990"/>
                  </a:lnTo>
                  <a:lnTo>
                    <a:pt x="575310" y="2385060"/>
                  </a:lnTo>
                  <a:lnTo>
                    <a:pt x="2603500" y="356870"/>
                  </a:lnTo>
                  <a:close/>
                  <a:moveTo>
                    <a:pt x="2905760" y="881380"/>
                  </a:moveTo>
                  <a:lnTo>
                    <a:pt x="2875280" y="829310"/>
                  </a:lnTo>
                  <a:lnTo>
                    <a:pt x="933450" y="2771140"/>
                  </a:lnTo>
                  <a:lnTo>
                    <a:pt x="1016000" y="2771140"/>
                  </a:lnTo>
                  <a:lnTo>
                    <a:pt x="2905760" y="881380"/>
                  </a:lnTo>
                  <a:close/>
                </a:path>
              </a:pathLst>
            </a:custGeom>
            <a:solidFill>
              <a:srgbClr val="D81D25"/>
            </a:solidFill>
          </p:spPr>
        </p:sp>
      </p:grpSp>
      <p:sp>
        <p:nvSpPr>
          <p:cNvPr id="18" name="AutoShape 18"/>
          <p:cNvSpPr/>
          <p:nvPr/>
        </p:nvSpPr>
        <p:spPr>
          <a:xfrm rot="9778">
            <a:off x="1028683" y="1374087"/>
            <a:ext cx="8371318" cy="0"/>
          </a:xfrm>
          <a:prstGeom prst="line">
            <a:avLst/>
          </a:prstGeom>
          <a:ln w="47625" cap="rnd">
            <a:solidFill>
              <a:srgbClr val="02E5AC"/>
            </a:solidFill>
            <a:prstDash val="solid"/>
            <a:headEnd type="none" w="sm" len="sm"/>
            <a:tailEnd type="none" w="sm" len="sm"/>
          </a:ln>
        </p:spPr>
      </p:sp>
      <p:sp>
        <p:nvSpPr>
          <p:cNvPr id="19" name="TextBox 18">
            <a:extLst>
              <a:ext uri="{FF2B5EF4-FFF2-40B4-BE49-F238E27FC236}">
                <a16:creationId xmlns:a16="http://schemas.microsoft.com/office/drawing/2014/main" id="{B4EEF5FC-73D7-F45F-44C3-19E5C204C96D}"/>
              </a:ext>
            </a:extLst>
          </p:cNvPr>
          <p:cNvSpPr txBox="1"/>
          <p:nvPr/>
        </p:nvSpPr>
        <p:spPr>
          <a:xfrm>
            <a:off x="3022006" y="6730837"/>
            <a:ext cx="10559142" cy="584775"/>
          </a:xfrm>
          <a:prstGeom prst="rect">
            <a:avLst/>
          </a:prstGeom>
          <a:solidFill>
            <a:srgbClr val="FFFFCC"/>
          </a:solidFill>
        </p:spPr>
        <p:txBody>
          <a:bodyPr wrap="square">
            <a:spAutoFit/>
          </a:bodyPr>
          <a:lstStyle/>
          <a:p>
            <a:r>
              <a:rPr lang="vi-VN" sz="3200" b="0" i="0">
                <a:effectLst/>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Cấu hình electron của nguyên tử calcium </a:t>
            </a:r>
            <a:r>
              <a:rPr lang="vi-VN" sz="3200" b="0" i="0">
                <a:effectLst/>
                <a:latin typeface="+mj-lt"/>
              </a:rPr>
              <a:t>: 1s</a:t>
            </a:r>
            <a:r>
              <a:rPr lang="vi-VN" sz="3200" b="0" i="0" baseline="30000">
                <a:effectLst/>
                <a:latin typeface="+mj-lt"/>
              </a:rPr>
              <a:t>2</a:t>
            </a:r>
            <a:r>
              <a:rPr lang="vi-VN" sz="3200" b="0" i="0">
                <a:effectLst/>
                <a:latin typeface="+mj-lt"/>
              </a:rPr>
              <a:t>2s</a:t>
            </a:r>
            <a:r>
              <a:rPr lang="vi-VN" sz="3200" b="0" i="0" baseline="30000">
                <a:effectLst/>
                <a:latin typeface="+mj-lt"/>
              </a:rPr>
              <a:t>2</a:t>
            </a:r>
            <a:r>
              <a:rPr lang="vi-VN" sz="3200" b="0" i="0">
                <a:effectLst/>
                <a:latin typeface="+mj-lt"/>
              </a:rPr>
              <a:t>2p</a:t>
            </a:r>
            <a:r>
              <a:rPr lang="vi-VN" sz="3200" b="0" i="0" baseline="30000">
                <a:effectLst/>
                <a:latin typeface="+mj-lt"/>
              </a:rPr>
              <a:t>6</a:t>
            </a:r>
            <a:r>
              <a:rPr lang="vi-VN" sz="3200" b="0" i="0">
                <a:effectLst/>
                <a:latin typeface="+mj-lt"/>
              </a:rPr>
              <a:t>3s</a:t>
            </a:r>
            <a:r>
              <a:rPr lang="vi-VN" sz="3200" b="0" i="0" baseline="30000">
                <a:effectLst/>
                <a:latin typeface="+mj-lt"/>
              </a:rPr>
              <a:t>2</a:t>
            </a:r>
            <a:r>
              <a:rPr lang="vi-VN" sz="3200" b="0" i="0">
                <a:effectLst/>
                <a:latin typeface="+mj-lt"/>
              </a:rPr>
              <a:t>3p</a:t>
            </a:r>
            <a:r>
              <a:rPr lang="vi-VN" sz="3200" b="0" i="0" baseline="30000">
                <a:effectLst/>
                <a:latin typeface="+mj-lt"/>
              </a:rPr>
              <a:t>6</a:t>
            </a:r>
            <a:r>
              <a:rPr lang="vi-VN" sz="3200" b="0" i="0">
                <a:effectLst/>
                <a:latin typeface="+mj-lt"/>
              </a:rPr>
              <a:t>4s</a:t>
            </a:r>
            <a:r>
              <a:rPr lang="vi-VN" sz="3200" b="0" i="0" baseline="30000">
                <a:effectLst/>
                <a:latin typeface="+mj-lt"/>
              </a:rPr>
              <a:t>2</a:t>
            </a:r>
            <a:endParaRPr lang="vi-VN" sz="3200">
              <a:latin typeface="+mj-lt"/>
            </a:endParaRPr>
          </a:p>
        </p:txBody>
      </p:sp>
      <p:sp>
        <p:nvSpPr>
          <p:cNvPr id="20" name="TextBox 19">
            <a:extLst>
              <a:ext uri="{FF2B5EF4-FFF2-40B4-BE49-F238E27FC236}">
                <a16:creationId xmlns:a16="http://schemas.microsoft.com/office/drawing/2014/main" id="{00F8DBDC-71B9-3FE3-D44D-DAB7257FE51C}"/>
              </a:ext>
            </a:extLst>
          </p:cNvPr>
          <p:cNvSpPr txBox="1"/>
          <p:nvPr/>
        </p:nvSpPr>
        <p:spPr>
          <a:xfrm>
            <a:off x="3000233" y="7459128"/>
            <a:ext cx="13563600" cy="584775"/>
          </a:xfrm>
          <a:prstGeom prst="rect">
            <a:avLst/>
          </a:prstGeom>
          <a:solidFill>
            <a:srgbClr val="FFFFCC"/>
          </a:solidFill>
        </p:spPr>
        <p:txBody>
          <a:bodyPr wrap="square">
            <a:spAutoFit/>
          </a:bodyPr>
          <a:lstStyle/>
          <a:p>
            <a:r>
              <a:rPr lang="vi-VN" sz="3200" b="0" i="0">
                <a:effectLst/>
                <a:latin typeface="Times New Roman" panose="02020603050405020304" pitchFamily="18" charset="0"/>
                <a:cs typeface="Times New Roman" panose="02020603050405020304" pitchFamily="18" charset="0"/>
              </a:rPr>
              <a:t>- Nguyên tố </a:t>
            </a:r>
            <a:r>
              <a:rPr lang="en-US" sz="3200">
                <a:latin typeface="Times New Roman" panose="02020603050405020304" pitchFamily="18" charset="0"/>
                <a:cs typeface="Times New Roman" panose="02020603050405020304" pitchFamily="18" charset="0"/>
              </a:rPr>
              <a:t>calcium</a:t>
            </a:r>
            <a:r>
              <a:rPr lang="vi-VN" sz="3200" b="0" i="0">
                <a:effectLst/>
                <a:latin typeface="Times New Roman" panose="02020603050405020304" pitchFamily="18" charset="0"/>
                <a:cs typeface="Times New Roman" panose="02020603050405020304" pitchFamily="18" charset="0"/>
              </a:rPr>
              <a:t> có 2 electron lớp ngoài cùng (lớp 4) </a:t>
            </a:r>
            <a:r>
              <a:rPr lang="vi-VN" sz="3200" b="0" i="0">
                <a:effectLst/>
                <a:latin typeface="Arial" panose="020B0604020202020204" pitchFamily="34" charset="0"/>
                <a:cs typeface="Arial" panose="020B0604020202020204" pitchFamily="34" charset="0"/>
              </a:rPr>
              <a:t>→ </a:t>
            </a:r>
            <a:r>
              <a:rPr lang="vi-VN" sz="3200" b="0" i="0">
                <a:effectLst/>
                <a:latin typeface="Times New Roman" panose="02020603050405020304" pitchFamily="18" charset="0"/>
                <a:cs typeface="Times New Roman" panose="02020603050405020304" pitchFamily="18" charset="0"/>
              </a:rPr>
              <a:t>Nguyên tố kim loại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509477"/>
            <a:ext cx="19484163" cy="2166522"/>
            <a:chOff x="0" y="0"/>
            <a:chExt cx="40064923" cy="4454979"/>
          </a:xfrm>
        </p:grpSpPr>
        <p:sp>
          <p:nvSpPr>
            <p:cNvPr id="3" name="Freeform 3"/>
            <p:cNvSpPr/>
            <p:nvPr/>
          </p:nvSpPr>
          <p:spPr>
            <a:xfrm>
              <a:off x="0" y="0"/>
              <a:ext cx="40064922" cy="4454979"/>
            </a:xfrm>
            <a:custGeom>
              <a:avLst/>
              <a:gdLst/>
              <a:ahLst/>
              <a:cxnLst/>
              <a:rect l="l" t="t" r="r" b="b"/>
              <a:pathLst>
                <a:path w="40064922" h="4454979">
                  <a:moveTo>
                    <a:pt x="0" y="0"/>
                  </a:moveTo>
                  <a:lnTo>
                    <a:pt x="40064922" y="0"/>
                  </a:lnTo>
                  <a:lnTo>
                    <a:pt x="40064922" y="4454979"/>
                  </a:lnTo>
                  <a:lnTo>
                    <a:pt x="0" y="4454979"/>
                  </a:lnTo>
                  <a:close/>
                </a:path>
              </a:pathLst>
            </a:custGeom>
            <a:solidFill>
              <a:srgbClr val="02E5AC"/>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47163"/>
            <a:ext cx="1352389" cy="12564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141942"/>
            <a:ext cx="1042670" cy="1042670"/>
          </a:xfrm>
          <a:prstGeom prst="rect">
            <a:avLst/>
          </a:prstGeom>
        </p:spPr>
      </p:pic>
      <p:sp>
        <p:nvSpPr>
          <p:cNvPr id="6" name="TextBox 6"/>
          <p:cNvSpPr txBox="1"/>
          <p:nvPr/>
        </p:nvSpPr>
        <p:spPr>
          <a:xfrm>
            <a:off x="2614130" y="497584"/>
            <a:ext cx="3405670" cy="658835"/>
          </a:xfrm>
          <a:prstGeom prst="rect">
            <a:avLst/>
          </a:prstGeom>
        </p:spPr>
        <p:txBody>
          <a:bodyPr wrap="square" lIns="0" tIns="0" rIns="0" bIns="0" rtlCol="0" anchor="t">
            <a:spAutoFit/>
          </a:bodyPr>
          <a:lstStyle/>
          <a:p>
            <a:pPr algn="just">
              <a:lnSpc>
                <a:spcPts val="5599"/>
              </a:lnSpc>
            </a:pPr>
            <a:r>
              <a:rPr lang="en-US" sz="3999" b="1">
                <a:solidFill>
                  <a:srgbClr val="FF0000"/>
                </a:solidFill>
                <a:latin typeface="Times New Roman" panose="02020603050405020304" pitchFamily="18" charset="0"/>
              </a:rPr>
              <a:t>EM ĐÃ HỌC</a:t>
            </a:r>
          </a:p>
        </p:txBody>
      </p:sp>
      <p:sp>
        <p:nvSpPr>
          <p:cNvPr id="7" name="TextBox 7"/>
          <p:cNvSpPr txBox="1"/>
          <p:nvPr/>
        </p:nvSpPr>
        <p:spPr>
          <a:xfrm>
            <a:off x="2381089" y="2084792"/>
            <a:ext cx="15331414" cy="1127553"/>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Khái niệm về orbital nguyên tử theo mô hình hiện đại về sự chuyển động của electron trong nguyên tử (hình dạng các orbital s, p và biểu diễn ô orbital)</a:t>
            </a:r>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3397773"/>
            <a:ext cx="1042670" cy="1042670"/>
          </a:xfrm>
          <a:prstGeom prst="rect">
            <a:avLst/>
          </a:prstGeom>
        </p:spPr>
      </p:pic>
      <p:sp>
        <p:nvSpPr>
          <p:cNvPr id="9" name="TextBox 9"/>
          <p:cNvSpPr txBox="1"/>
          <p:nvPr/>
        </p:nvSpPr>
        <p:spPr>
          <a:xfrm>
            <a:off x="2381089" y="3621610"/>
            <a:ext cx="12580590" cy="537845"/>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Lớp electron: chứa các electron có mức năng lượng </a:t>
            </a:r>
            <a:r>
              <a:rPr lang="en-US" sz="3200" b="1" i="1">
                <a:solidFill>
                  <a:srgbClr val="000000"/>
                </a:solidFill>
                <a:latin typeface="Times New Roman" panose="02020603050405020304" pitchFamily="18" charset="0"/>
              </a:rPr>
              <a:t>gần bằng nhau</a:t>
            </a:r>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4622165"/>
            <a:ext cx="1042670" cy="1042670"/>
          </a:xfrm>
          <a:prstGeom prst="rect">
            <a:avLst/>
          </a:prstGeom>
        </p:spPr>
      </p:pic>
      <p:sp>
        <p:nvSpPr>
          <p:cNvPr id="11" name="TextBox 11"/>
          <p:cNvSpPr txBox="1"/>
          <p:nvPr/>
        </p:nvSpPr>
        <p:spPr>
          <a:xfrm>
            <a:off x="2381089" y="4846003"/>
            <a:ext cx="12743855" cy="537845"/>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Phân lớp electron: chứa các electron có mức năng lượng </a:t>
            </a:r>
            <a:r>
              <a:rPr lang="en-US" sz="3200" b="1" i="1">
                <a:solidFill>
                  <a:srgbClr val="000000"/>
                </a:solidFill>
                <a:latin typeface="Times New Roman" panose="02020603050405020304" pitchFamily="18" charset="0"/>
              </a:rPr>
              <a:t>bằng nhau</a:t>
            </a:r>
          </a:p>
        </p:txBody>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5977870"/>
            <a:ext cx="1042670" cy="1042670"/>
          </a:xfrm>
          <a:prstGeom prst="rect">
            <a:avLst/>
          </a:prstGeom>
        </p:spPr>
      </p:pic>
      <p:sp>
        <p:nvSpPr>
          <p:cNvPr id="13" name="TextBox 13"/>
          <p:cNvSpPr txBox="1"/>
          <p:nvPr/>
        </p:nvSpPr>
        <p:spPr>
          <a:xfrm>
            <a:off x="2386455" y="6203739"/>
            <a:ext cx="15754511" cy="538865"/>
          </a:xfrm>
          <a:prstGeom prst="rect">
            <a:avLst/>
          </a:prstGeom>
        </p:spPr>
        <p:txBody>
          <a:bodyPr wrap="square"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Số orbital trong một phân lớp: s(1); p(3); d(5); f(7) và số orbital trong một lớp: n</a:t>
            </a:r>
            <a:r>
              <a:rPr lang="en-US" sz="3200" baseline="30000">
                <a:solidFill>
                  <a:srgbClr val="000000"/>
                </a:solidFill>
                <a:latin typeface="Times New Roman" panose="02020603050405020304" pitchFamily="18" charset="0"/>
              </a:rPr>
              <a:t>2</a:t>
            </a:r>
            <a:r>
              <a:rPr lang="en-US" sz="3200">
                <a:solidFill>
                  <a:srgbClr val="000000"/>
                </a:solidFill>
                <a:latin typeface="Times New Roman" panose="02020603050405020304" pitchFamily="18" charset="0"/>
              </a:rPr>
              <a:t> (n ≤ 4)</a:t>
            </a:r>
          </a:p>
        </p:txBody>
      </p:sp>
      <p:sp>
        <p:nvSpPr>
          <p:cNvPr id="14" name="TextBox 14"/>
          <p:cNvSpPr txBox="1"/>
          <p:nvPr/>
        </p:nvSpPr>
        <p:spPr>
          <a:xfrm>
            <a:off x="2381089" y="7261771"/>
            <a:ext cx="15331414" cy="1129796"/>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Cấu hình electron của nguyên tử và cách viết cấu hình electron của 20 nguyên tố đầu tiên trong bảng tuần hoàn tuân theo: </a:t>
            </a:r>
            <a:r>
              <a:rPr lang="en-US" sz="3200" b="1" i="1">
                <a:solidFill>
                  <a:srgbClr val="000000"/>
                </a:solidFill>
                <a:latin typeface="Times New Roman" panose="02020603050405020304" pitchFamily="18" charset="0"/>
              </a:rPr>
              <a:t>nguyên lí Pauli</a:t>
            </a:r>
            <a:r>
              <a:rPr lang="en-US" sz="3200">
                <a:solidFill>
                  <a:srgbClr val="000000"/>
                </a:solidFill>
                <a:latin typeface="Times New Roman" panose="02020603050405020304" pitchFamily="18" charset="0"/>
              </a:rPr>
              <a:t>, </a:t>
            </a:r>
            <a:r>
              <a:rPr lang="en-US" sz="3200" b="1" i="1">
                <a:solidFill>
                  <a:srgbClr val="000000"/>
                </a:solidFill>
                <a:latin typeface="Times New Roman" panose="02020603050405020304" pitchFamily="18" charset="0"/>
              </a:rPr>
              <a:t>nguyên lí vững bền </a:t>
            </a:r>
            <a:r>
              <a:rPr lang="en-US" sz="3200">
                <a:solidFill>
                  <a:srgbClr val="000000"/>
                </a:solidFill>
                <a:latin typeface="Times New Roman" panose="02020603050405020304" pitchFamily="18" charset="0"/>
              </a:rPr>
              <a:t>và </a:t>
            </a:r>
            <a:r>
              <a:rPr lang="en-US" sz="3200" b="1" i="1">
                <a:solidFill>
                  <a:srgbClr val="000000"/>
                </a:solidFill>
                <a:latin typeface="Times New Roman" panose="02020603050405020304" pitchFamily="18" charset="0"/>
              </a:rPr>
              <a:t>quy tắc Hund</a:t>
            </a: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7599908"/>
            <a:ext cx="1042670" cy="1042670"/>
          </a:xfrm>
          <a:prstGeom prst="rect">
            <a:avLst/>
          </a:prstGeom>
        </p:spPr>
      </p:pic>
      <p:grpSp>
        <p:nvGrpSpPr>
          <p:cNvPr id="16" name="Group 16"/>
          <p:cNvGrpSpPr/>
          <p:nvPr/>
        </p:nvGrpSpPr>
        <p:grpSpPr>
          <a:xfrm>
            <a:off x="-598081" y="9258300"/>
            <a:ext cx="19484163" cy="1316665"/>
            <a:chOff x="0" y="0"/>
            <a:chExt cx="36250165" cy="2449647"/>
          </a:xfrm>
        </p:grpSpPr>
        <p:sp>
          <p:nvSpPr>
            <p:cNvPr id="17" name="Freeform 17"/>
            <p:cNvSpPr/>
            <p:nvPr/>
          </p:nvSpPr>
          <p:spPr>
            <a:xfrm>
              <a:off x="0" y="0"/>
              <a:ext cx="36250166" cy="2449647"/>
            </a:xfrm>
            <a:custGeom>
              <a:avLst/>
              <a:gdLst/>
              <a:ahLst/>
              <a:cxnLst/>
              <a:rect l="l" t="t" r="r" b="b"/>
              <a:pathLst>
                <a:path w="36250166" h="2449647">
                  <a:moveTo>
                    <a:pt x="0" y="0"/>
                  </a:moveTo>
                  <a:lnTo>
                    <a:pt x="36250166" y="0"/>
                  </a:lnTo>
                  <a:lnTo>
                    <a:pt x="36250166" y="2449647"/>
                  </a:lnTo>
                  <a:lnTo>
                    <a:pt x="0" y="2449647"/>
                  </a:lnTo>
                  <a:close/>
                </a:path>
              </a:pathLst>
            </a:custGeom>
            <a:solidFill>
              <a:srgbClr val="4C5C68"/>
            </a:solid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465174"/>
            <a:ext cx="9697779" cy="9723474"/>
            <a:chOff x="0" y="0"/>
            <a:chExt cx="24464079" cy="24528899"/>
          </a:xfrm>
        </p:grpSpPr>
        <p:sp>
          <p:nvSpPr>
            <p:cNvPr id="3" name="Freeform 3"/>
            <p:cNvSpPr/>
            <p:nvPr/>
          </p:nvSpPr>
          <p:spPr>
            <a:xfrm>
              <a:off x="0" y="0"/>
              <a:ext cx="24464079" cy="24528900"/>
            </a:xfrm>
            <a:custGeom>
              <a:avLst/>
              <a:gdLst/>
              <a:ahLst/>
              <a:cxnLst/>
              <a:rect l="l" t="t" r="r" b="b"/>
              <a:pathLst>
                <a:path w="24464079" h="24528900">
                  <a:moveTo>
                    <a:pt x="0" y="0"/>
                  </a:moveTo>
                  <a:lnTo>
                    <a:pt x="24464079" y="0"/>
                  </a:lnTo>
                  <a:lnTo>
                    <a:pt x="24464079" y="24528900"/>
                  </a:lnTo>
                  <a:lnTo>
                    <a:pt x="0" y="24528900"/>
                  </a:lnTo>
                  <a:close/>
                </a:path>
              </a:pathLst>
            </a:custGeom>
            <a:solidFill>
              <a:srgbClr val="4C5C68">
                <a:alpha val="9804"/>
              </a:srgbClr>
            </a:solidFill>
          </p:spPr>
        </p:sp>
      </p:grpSp>
      <p:grpSp>
        <p:nvGrpSpPr>
          <p:cNvPr id="4" name="Group 4"/>
          <p:cNvGrpSpPr/>
          <p:nvPr/>
        </p:nvGrpSpPr>
        <p:grpSpPr>
          <a:xfrm>
            <a:off x="-1032670" y="425450"/>
            <a:ext cx="5322146" cy="1158527"/>
            <a:chOff x="0" y="0"/>
            <a:chExt cx="10346262" cy="2252179"/>
          </a:xfrm>
        </p:grpSpPr>
        <p:sp>
          <p:nvSpPr>
            <p:cNvPr id="5" name="Freeform 5"/>
            <p:cNvSpPr/>
            <p:nvPr/>
          </p:nvSpPr>
          <p:spPr>
            <a:xfrm>
              <a:off x="0" y="0"/>
              <a:ext cx="10346261" cy="2252179"/>
            </a:xfrm>
            <a:custGeom>
              <a:avLst/>
              <a:gdLst/>
              <a:ahLst/>
              <a:cxnLst/>
              <a:rect l="l" t="t" r="r" b="b"/>
              <a:pathLst>
                <a:path w="10346261" h="2252179">
                  <a:moveTo>
                    <a:pt x="0" y="0"/>
                  </a:moveTo>
                  <a:lnTo>
                    <a:pt x="10346261" y="0"/>
                  </a:lnTo>
                  <a:lnTo>
                    <a:pt x="10346261" y="2252179"/>
                  </a:lnTo>
                  <a:lnTo>
                    <a:pt x="0" y="2252179"/>
                  </a:lnTo>
                  <a:close/>
                </a:path>
              </a:pathLst>
            </a:custGeom>
            <a:solidFill>
              <a:srgbClr val="02E5AC"/>
            </a:solidFill>
          </p:spPr>
        </p:sp>
      </p:grpSp>
      <p:grpSp>
        <p:nvGrpSpPr>
          <p:cNvPr id="6" name="Group 6"/>
          <p:cNvGrpSpPr/>
          <p:nvPr/>
        </p:nvGrpSpPr>
        <p:grpSpPr>
          <a:xfrm>
            <a:off x="-775291" y="9258300"/>
            <a:ext cx="19838581" cy="1294514"/>
            <a:chOff x="0" y="0"/>
            <a:chExt cx="36909558" cy="2408435"/>
          </a:xfrm>
        </p:grpSpPr>
        <p:sp>
          <p:nvSpPr>
            <p:cNvPr id="7" name="Freeform 7"/>
            <p:cNvSpPr/>
            <p:nvPr/>
          </p:nvSpPr>
          <p:spPr>
            <a:xfrm>
              <a:off x="0" y="0"/>
              <a:ext cx="36909558" cy="2408435"/>
            </a:xfrm>
            <a:custGeom>
              <a:avLst/>
              <a:gdLst/>
              <a:ahLst/>
              <a:cxnLst/>
              <a:rect l="l" t="t" r="r" b="b"/>
              <a:pathLst>
                <a:path w="36909558" h="2408435">
                  <a:moveTo>
                    <a:pt x="0" y="0"/>
                  </a:moveTo>
                  <a:lnTo>
                    <a:pt x="36909558" y="0"/>
                  </a:lnTo>
                  <a:lnTo>
                    <a:pt x="36909558" y="2408435"/>
                  </a:lnTo>
                  <a:lnTo>
                    <a:pt x="0" y="2408435"/>
                  </a:lnTo>
                  <a:close/>
                </a:path>
              </a:pathLst>
            </a:custGeom>
            <a:solidFill>
              <a:srgbClr val="4C5C68"/>
            </a:solidFill>
          </p:spPr>
        </p:sp>
      </p:grpSp>
      <p:grpSp>
        <p:nvGrpSpPr>
          <p:cNvPr id="8" name="Group 8"/>
          <p:cNvGrpSpPr/>
          <p:nvPr/>
        </p:nvGrpSpPr>
        <p:grpSpPr>
          <a:xfrm>
            <a:off x="9730426" y="-1703260"/>
            <a:ext cx="13380456" cy="11155364"/>
            <a:chOff x="0" y="0"/>
            <a:chExt cx="17840608" cy="14873819"/>
          </a:xfrm>
        </p:grpSpPr>
        <p:grpSp>
          <p:nvGrpSpPr>
            <p:cNvPr id="9" name="Group 9"/>
            <p:cNvGrpSpPr>
              <a:grpSpLocks noChangeAspect="1"/>
            </p:cNvGrpSpPr>
            <p:nvPr/>
          </p:nvGrpSpPr>
          <p:grpSpPr>
            <a:xfrm>
              <a:off x="2966789" y="0"/>
              <a:ext cx="14873819" cy="14873819"/>
              <a:chOff x="0" y="0"/>
              <a:chExt cx="1708150" cy="1708150"/>
            </a:xfrm>
          </p:grpSpPr>
          <p:sp>
            <p:nvSpPr>
              <p:cNvPr id="10" name="Freeform 10"/>
              <p:cNvSpPr/>
              <p:nvPr/>
            </p:nvSpPr>
            <p:spPr>
              <a:xfrm>
                <a:off x="0" y="0"/>
                <a:ext cx="1708150" cy="1708150"/>
              </a:xfrm>
              <a:custGeom>
                <a:avLst/>
                <a:gdLst/>
                <a:ahLst/>
                <a:cxnLst/>
                <a:rect l="l" t="t" r="r" b="b"/>
                <a:pathLst>
                  <a:path w="1708150" h="170815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4C5C68"/>
              </a:solidFill>
            </p:spPr>
          </p:sp>
        </p:grpSp>
        <p:grpSp>
          <p:nvGrpSpPr>
            <p:cNvPr id="11" name="Group 11"/>
            <p:cNvGrpSpPr/>
            <p:nvPr/>
          </p:nvGrpSpPr>
          <p:grpSpPr>
            <a:xfrm>
              <a:off x="0" y="2888461"/>
              <a:ext cx="8680081" cy="868008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F505D"/>
              </a:solidFill>
            </p:spPr>
          </p:sp>
        </p:grpSp>
        <p:grpSp>
          <p:nvGrpSpPr>
            <p:cNvPr id="13" name="Group 13"/>
            <p:cNvGrpSpPr>
              <a:grpSpLocks noChangeAspect="1"/>
            </p:cNvGrpSpPr>
            <p:nvPr/>
          </p:nvGrpSpPr>
          <p:grpSpPr>
            <a:xfrm>
              <a:off x="630207" y="3604488"/>
              <a:ext cx="7248058" cy="724802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8124" r="-28124"/>
                </a:stretch>
              </a:blipFill>
            </p:spPr>
          </p:sp>
        </p:grpSp>
        <p:grpSp>
          <p:nvGrpSpPr>
            <p:cNvPr id="15" name="Group 15"/>
            <p:cNvGrpSpPr>
              <a:grpSpLocks noChangeAspect="1"/>
            </p:cNvGrpSpPr>
            <p:nvPr/>
          </p:nvGrpSpPr>
          <p:grpSpPr>
            <a:xfrm>
              <a:off x="4254236" y="9089817"/>
              <a:ext cx="5765759" cy="5765736"/>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9999" r="-29999"/>
                </a:stretch>
              </a:blipFill>
            </p:spPr>
          </p:sp>
        </p:gr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7015855"/>
            <a:ext cx="1658548" cy="1604645"/>
          </a:xfrm>
          <a:prstGeom prst="rect">
            <a:avLst/>
          </a:prstGeom>
        </p:spPr>
      </p:pic>
      <p:sp>
        <p:nvSpPr>
          <p:cNvPr id="18" name="TextBox 18"/>
          <p:cNvSpPr txBox="1"/>
          <p:nvPr/>
        </p:nvSpPr>
        <p:spPr>
          <a:xfrm>
            <a:off x="1028700" y="650875"/>
            <a:ext cx="2726680" cy="679450"/>
          </a:xfrm>
          <a:prstGeom prst="rect">
            <a:avLst/>
          </a:prstGeom>
        </p:spPr>
        <p:txBody>
          <a:bodyPr lIns="0" tIns="0" rIns="0" bIns="0" rtlCol="0" anchor="t">
            <a:spAutoFit/>
          </a:bodyPr>
          <a:lstStyle/>
          <a:p>
            <a:pPr algn="ctr">
              <a:lnSpc>
                <a:spcPts val="5599"/>
              </a:lnSpc>
            </a:pPr>
            <a:r>
              <a:rPr lang="en-US" sz="3999" b="1">
                <a:solidFill>
                  <a:srgbClr val="7030A0"/>
                </a:solidFill>
                <a:latin typeface="Times New Roman" panose="02020603050405020304" pitchFamily="18" charset="0"/>
              </a:rPr>
              <a:t>Đặt vấn đề</a:t>
            </a:r>
          </a:p>
        </p:txBody>
      </p:sp>
      <p:sp>
        <p:nvSpPr>
          <p:cNvPr id="19" name="TextBox 19"/>
          <p:cNvSpPr txBox="1"/>
          <p:nvPr/>
        </p:nvSpPr>
        <p:spPr>
          <a:xfrm>
            <a:off x="1028699" y="1679715"/>
            <a:ext cx="7740833" cy="4084964"/>
          </a:xfrm>
          <a:prstGeom prst="rect">
            <a:avLst/>
          </a:prstGeom>
        </p:spPr>
        <p:txBody>
          <a:bodyPr wrap="square" lIns="0" tIns="0" rIns="0" bIns="0" rtlCol="0" anchor="t">
            <a:spAutoFit/>
          </a:bodyPr>
          <a:lstStyle/>
          <a:p>
            <a:pPr algn="just">
              <a:lnSpc>
                <a:spcPct val="120000"/>
              </a:lnSpc>
            </a:pPr>
            <a:r>
              <a:rPr lang="en-US" sz="3200">
                <a:solidFill>
                  <a:srgbClr val="000000"/>
                </a:solidFill>
                <a:latin typeface="Times New Roman" panose="02020603050405020304" pitchFamily="18" charset="0"/>
              </a:rPr>
              <a:t>Hình ảnh hệ Mặt Trời cho chúng ta thấy được mô hình hành tinh của một nguyên tử, ở đó, các hành tinh được ví như các electron chuyển động xung quanh hạt nhân là Mặt Trời. Vậy trong nguyên tử các electron chuyển động như thế nào? Sự sắp xếp các electron ở các lớp, các phân lớp tuân theo nguyên lí và quy tắc nào?</a:t>
            </a:r>
          </a:p>
        </p:txBody>
      </p:sp>
      <p:sp>
        <p:nvSpPr>
          <p:cNvPr id="20" name="TextBox 20"/>
          <p:cNvSpPr txBox="1"/>
          <p:nvPr/>
        </p:nvSpPr>
        <p:spPr>
          <a:xfrm>
            <a:off x="2895321" y="6958705"/>
            <a:ext cx="5874212" cy="1731243"/>
          </a:xfrm>
          <a:prstGeom prst="rect">
            <a:avLst/>
          </a:prstGeom>
        </p:spPr>
        <p:txBody>
          <a:bodyPr lIns="0" tIns="0" rIns="0" bIns="0" rtlCol="0" anchor="t">
            <a:spAutoFit/>
          </a:bodyPr>
          <a:lstStyle/>
          <a:p>
            <a:pPr algn="just">
              <a:lnSpc>
                <a:spcPct val="120000"/>
              </a:lnSpc>
            </a:pPr>
            <a:r>
              <a:rPr lang="en-US" sz="3200">
                <a:solidFill>
                  <a:srgbClr val="000000"/>
                </a:solidFill>
                <a:latin typeface="Times New Roman" panose="02020603050405020304" pitchFamily="18" charset="0"/>
              </a:rPr>
              <a:t>Vậy chúng ta cùng nhau tìm hiểu bài học hôm nay để có được câu trả lời nhé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509477"/>
            <a:ext cx="19484163" cy="2166522"/>
            <a:chOff x="0" y="0"/>
            <a:chExt cx="40064923" cy="4454979"/>
          </a:xfrm>
        </p:grpSpPr>
        <p:sp>
          <p:nvSpPr>
            <p:cNvPr id="3" name="Freeform 3"/>
            <p:cNvSpPr/>
            <p:nvPr/>
          </p:nvSpPr>
          <p:spPr>
            <a:xfrm>
              <a:off x="0" y="0"/>
              <a:ext cx="40064922" cy="4454979"/>
            </a:xfrm>
            <a:custGeom>
              <a:avLst/>
              <a:gdLst/>
              <a:ahLst/>
              <a:cxnLst/>
              <a:rect l="l" t="t" r="r" b="b"/>
              <a:pathLst>
                <a:path w="40064922" h="4454979">
                  <a:moveTo>
                    <a:pt x="0" y="0"/>
                  </a:moveTo>
                  <a:lnTo>
                    <a:pt x="40064922" y="0"/>
                  </a:lnTo>
                  <a:lnTo>
                    <a:pt x="40064922" y="4454979"/>
                  </a:lnTo>
                  <a:lnTo>
                    <a:pt x="0" y="4454979"/>
                  </a:lnTo>
                  <a:close/>
                </a:path>
              </a:pathLst>
            </a:custGeom>
            <a:solidFill>
              <a:srgbClr val="02E5AC"/>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47163"/>
            <a:ext cx="1352389" cy="12564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141942"/>
            <a:ext cx="1042670" cy="1042670"/>
          </a:xfrm>
          <a:prstGeom prst="rect">
            <a:avLst/>
          </a:prstGeom>
        </p:spPr>
      </p:pic>
      <p:grpSp>
        <p:nvGrpSpPr>
          <p:cNvPr id="6" name="Group 6"/>
          <p:cNvGrpSpPr/>
          <p:nvPr/>
        </p:nvGrpSpPr>
        <p:grpSpPr>
          <a:xfrm>
            <a:off x="-598081" y="9258300"/>
            <a:ext cx="19484163" cy="1316665"/>
            <a:chOff x="0" y="0"/>
            <a:chExt cx="36250165" cy="2449647"/>
          </a:xfrm>
        </p:grpSpPr>
        <p:sp>
          <p:nvSpPr>
            <p:cNvPr id="7" name="Freeform 7"/>
            <p:cNvSpPr/>
            <p:nvPr/>
          </p:nvSpPr>
          <p:spPr>
            <a:xfrm>
              <a:off x="0" y="0"/>
              <a:ext cx="36250166" cy="2449647"/>
            </a:xfrm>
            <a:custGeom>
              <a:avLst/>
              <a:gdLst/>
              <a:ahLst/>
              <a:cxnLst/>
              <a:rect l="l" t="t" r="r" b="b"/>
              <a:pathLst>
                <a:path w="36250166" h="2449647">
                  <a:moveTo>
                    <a:pt x="0" y="0"/>
                  </a:moveTo>
                  <a:lnTo>
                    <a:pt x="36250166" y="0"/>
                  </a:lnTo>
                  <a:lnTo>
                    <a:pt x="36250166" y="2449647"/>
                  </a:lnTo>
                  <a:lnTo>
                    <a:pt x="0" y="2449647"/>
                  </a:lnTo>
                  <a:close/>
                </a:path>
              </a:pathLst>
            </a:custGeom>
            <a:solidFill>
              <a:srgbClr val="4C5C68"/>
            </a:solidFill>
          </p:spPr>
        </p:sp>
      </p:grpSp>
      <p:sp>
        <p:nvSpPr>
          <p:cNvPr id="8" name="TextBox 8"/>
          <p:cNvSpPr txBox="1"/>
          <p:nvPr/>
        </p:nvSpPr>
        <p:spPr>
          <a:xfrm>
            <a:off x="2614130" y="497584"/>
            <a:ext cx="3405670" cy="658835"/>
          </a:xfrm>
          <a:prstGeom prst="rect">
            <a:avLst/>
          </a:prstGeom>
        </p:spPr>
        <p:txBody>
          <a:bodyPr wrap="square" lIns="0" tIns="0" rIns="0" bIns="0" rtlCol="0" anchor="t">
            <a:spAutoFit/>
          </a:bodyPr>
          <a:lstStyle/>
          <a:p>
            <a:pPr algn="just">
              <a:lnSpc>
                <a:spcPts val="5599"/>
              </a:lnSpc>
            </a:pPr>
            <a:r>
              <a:rPr lang="en-US" sz="3999" b="1">
                <a:solidFill>
                  <a:srgbClr val="FF0000"/>
                </a:solidFill>
                <a:latin typeface="Times New Roman" panose="02020603050405020304" pitchFamily="18" charset="0"/>
              </a:rPr>
              <a:t>EM ĐÃ HỌC</a:t>
            </a:r>
          </a:p>
        </p:txBody>
      </p:sp>
      <p:sp>
        <p:nvSpPr>
          <p:cNvPr id="9" name="TextBox 9"/>
          <p:cNvSpPr txBox="1"/>
          <p:nvPr/>
        </p:nvSpPr>
        <p:spPr>
          <a:xfrm>
            <a:off x="2381089" y="2084792"/>
            <a:ext cx="15331414" cy="1127553"/>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Dựa vào đặc điểm về cấu hình electron lớp ngoài cùng để dự đoán tính chất hóa học cơ bản của nguyên tố:</a:t>
            </a:r>
          </a:p>
        </p:txBody>
      </p:sp>
      <p:grpSp>
        <p:nvGrpSpPr>
          <p:cNvPr id="10" name="Group 10"/>
          <p:cNvGrpSpPr/>
          <p:nvPr/>
        </p:nvGrpSpPr>
        <p:grpSpPr>
          <a:xfrm>
            <a:off x="0" y="3683360"/>
            <a:ext cx="16033255" cy="1237510"/>
            <a:chOff x="0" y="0"/>
            <a:chExt cx="21377674" cy="1650013"/>
          </a:xfrm>
        </p:grpSpPr>
        <p:grpSp>
          <p:nvGrpSpPr>
            <p:cNvPr id="11" name="Group 11"/>
            <p:cNvGrpSpPr/>
            <p:nvPr/>
          </p:nvGrpSpPr>
          <p:grpSpPr>
            <a:xfrm rot="-10800000">
              <a:off x="0" y="0"/>
              <a:ext cx="21377674" cy="1650013"/>
              <a:chOff x="0" y="0"/>
              <a:chExt cx="39307344" cy="3033896"/>
            </a:xfrm>
          </p:grpSpPr>
          <p:sp>
            <p:nvSpPr>
              <p:cNvPr id="12" name="Freeform 12"/>
              <p:cNvSpPr/>
              <p:nvPr/>
            </p:nvSpPr>
            <p:spPr>
              <a:xfrm>
                <a:off x="0" y="0"/>
                <a:ext cx="39307343" cy="3033896"/>
              </a:xfrm>
              <a:custGeom>
                <a:avLst/>
                <a:gdLst/>
                <a:ahLst/>
                <a:cxnLst/>
                <a:rect l="l" t="t" r="r" b="b"/>
                <a:pathLst>
                  <a:path w="39307343" h="3033896">
                    <a:moveTo>
                      <a:pt x="496570" y="0"/>
                    </a:moveTo>
                    <a:lnTo>
                      <a:pt x="496570" y="3033896"/>
                    </a:lnTo>
                    <a:lnTo>
                      <a:pt x="37561093" y="3033896"/>
                    </a:lnTo>
                    <a:lnTo>
                      <a:pt x="37561093" y="0"/>
                    </a:lnTo>
                    <a:cubicBezTo>
                      <a:pt x="37561093" y="0"/>
                      <a:pt x="496570" y="0"/>
                      <a:pt x="496570" y="0"/>
                    </a:cubicBezTo>
                    <a:close/>
                    <a:moveTo>
                      <a:pt x="38057665" y="485006"/>
                    </a:moveTo>
                    <a:lnTo>
                      <a:pt x="38057665" y="455887"/>
                    </a:lnTo>
                    <a:cubicBezTo>
                      <a:pt x="38057665" y="222250"/>
                      <a:pt x="37835415" y="0"/>
                      <a:pt x="37561093" y="0"/>
                    </a:cubicBezTo>
                    <a:lnTo>
                      <a:pt x="37561093" y="3033896"/>
                    </a:lnTo>
                    <a:cubicBezTo>
                      <a:pt x="37835415" y="3033896"/>
                      <a:pt x="38057665" y="2811646"/>
                      <a:pt x="38057665" y="2537326"/>
                    </a:cubicBezTo>
                    <a:lnTo>
                      <a:pt x="38057665" y="957446"/>
                    </a:lnTo>
                    <a:cubicBezTo>
                      <a:pt x="38565665" y="972686"/>
                      <a:pt x="39069854" y="948556"/>
                      <a:pt x="39307343" y="991736"/>
                    </a:cubicBezTo>
                    <a:cubicBezTo>
                      <a:pt x="38903486" y="805046"/>
                      <a:pt x="38469143" y="669156"/>
                      <a:pt x="38057665"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C7D0D8"/>
              </a:solidFill>
            </p:spPr>
          </p:sp>
        </p:grpSp>
        <p:sp>
          <p:nvSpPr>
            <p:cNvPr id="13" name="TextBox 13"/>
            <p:cNvSpPr txBox="1"/>
            <p:nvPr/>
          </p:nvSpPr>
          <p:spPr>
            <a:xfrm>
              <a:off x="1371600" y="447393"/>
              <a:ext cx="19310961" cy="715496"/>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Nguyên tố mà nguyên tử đủ 8 electron lớp ngoài cùng là khí hiếm (trừ He)</a:t>
              </a:r>
            </a:p>
          </p:txBody>
        </p:sp>
      </p:grpSp>
      <p:grpSp>
        <p:nvGrpSpPr>
          <p:cNvPr id="14" name="Group 14"/>
          <p:cNvGrpSpPr/>
          <p:nvPr/>
        </p:nvGrpSpPr>
        <p:grpSpPr>
          <a:xfrm>
            <a:off x="2071370" y="5210175"/>
            <a:ext cx="16537788" cy="1663764"/>
            <a:chOff x="0" y="0"/>
            <a:chExt cx="22050383" cy="2218352"/>
          </a:xfrm>
        </p:grpSpPr>
        <p:grpSp>
          <p:nvGrpSpPr>
            <p:cNvPr id="15" name="Group 15"/>
            <p:cNvGrpSpPr/>
            <p:nvPr/>
          </p:nvGrpSpPr>
          <p:grpSpPr>
            <a:xfrm>
              <a:off x="0" y="0"/>
              <a:ext cx="22050383" cy="2218352"/>
              <a:chOff x="0" y="0"/>
              <a:chExt cx="39602868" cy="3984198"/>
            </a:xfrm>
          </p:grpSpPr>
          <p:sp>
            <p:nvSpPr>
              <p:cNvPr id="16" name="Freeform 16"/>
              <p:cNvSpPr/>
              <p:nvPr/>
            </p:nvSpPr>
            <p:spPr>
              <a:xfrm>
                <a:off x="0" y="0"/>
                <a:ext cx="39602866" cy="3984198"/>
              </a:xfrm>
              <a:custGeom>
                <a:avLst/>
                <a:gdLst/>
                <a:ahLst/>
                <a:cxnLst/>
                <a:rect l="l" t="t" r="r" b="b"/>
                <a:pathLst>
                  <a:path w="39602866" h="3984198">
                    <a:moveTo>
                      <a:pt x="496570" y="0"/>
                    </a:moveTo>
                    <a:lnTo>
                      <a:pt x="496570" y="3984198"/>
                    </a:lnTo>
                    <a:lnTo>
                      <a:pt x="37856616" y="3984198"/>
                    </a:lnTo>
                    <a:lnTo>
                      <a:pt x="37856616" y="0"/>
                    </a:lnTo>
                    <a:cubicBezTo>
                      <a:pt x="37856616" y="0"/>
                      <a:pt x="496570" y="0"/>
                      <a:pt x="496570" y="0"/>
                    </a:cubicBezTo>
                    <a:close/>
                    <a:moveTo>
                      <a:pt x="38353188" y="1435308"/>
                    </a:moveTo>
                    <a:lnTo>
                      <a:pt x="38353188" y="474596"/>
                    </a:lnTo>
                    <a:cubicBezTo>
                      <a:pt x="38353188" y="222250"/>
                      <a:pt x="38130938" y="0"/>
                      <a:pt x="37856616" y="0"/>
                    </a:cubicBezTo>
                    <a:lnTo>
                      <a:pt x="37856616" y="3984198"/>
                    </a:lnTo>
                    <a:cubicBezTo>
                      <a:pt x="38130938" y="3984198"/>
                      <a:pt x="38353188" y="3761948"/>
                      <a:pt x="38353188" y="3487628"/>
                    </a:cubicBezTo>
                    <a:lnTo>
                      <a:pt x="38353188" y="1907748"/>
                    </a:lnTo>
                    <a:cubicBezTo>
                      <a:pt x="38861188" y="1922988"/>
                      <a:pt x="39365377" y="1898858"/>
                      <a:pt x="39602866" y="1942038"/>
                    </a:cubicBezTo>
                    <a:cubicBezTo>
                      <a:pt x="39199009" y="1755348"/>
                      <a:pt x="38764666" y="1619458"/>
                      <a:pt x="38353188" y="1435308"/>
                    </a:cubicBezTo>
                    <a:close/>
                    <a:moveTo>
                      <a:pt x="0" y="474596"/>
                    </a:moveTo>
                    <a:lnTo>
                      <a:pt x="0" y="3487628"/>
                    </a:lnTo>
                    <a:cubicBezTo>
                      <a:pt x="0" y="3761948"/>
                      <a:pt x="222250" y="3984198"/>
                      <a:pt x="496570" y="3984198"/>
                    </a:cubicBezTo>
                    <a:lnTo>
                      <a:pt x="496570" y="0"/>
                    </a:lnTo>
                    <a:cubicBezTo>
                      <a:pt x="222250" y="0"/>
                      <a:pt x="0" y="222250"/>
                      <a:pt x="0" y="474596"/>
                    </a:cubicBezTo>
                    <a:close/>
                  </a:path>
                </a:pathLst>
              </a:custGeom>
              <a:solidFill>
                <a:srgbClr val="C7D0D8"/>
              </a:solidFill>
            </p:spPr>
          </p:sp>
        </p:grpSp>
        <p:sp>
          <p:nvSpPr>
            <p:cNvPr id="17" name="TextBox 17"/>
            <p:cNvSpPr txBox="1"/>
            <p:nvPr/>
          </p:nvSpPr>
          <p:spPr>
            <a:xfrm>
              <a:off x="621833" y="356913"/>
              <a:ext cx="20111604" cy="719171"/>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Nguyên tố mà nguyên tử có từ 1, 2, 3 electron lớp ngoài cùng thường là nguyên tố kim loại</a:t>
              </a:r>
            </a:p>
          </p:txBody>
        </p:sp>
      </p:grpSp>
      <p:grpSp>
        <p:nvGrpSpPr>
          <p:cNvPr id="18" name="Group 18"/>
          <p:cNvGrpSpPr/>
          <p:nvPr/>
        </p:nvGrpSpPr>
        <p:grpSpPr>
          <a:xfrm>
            <a:off x="0" y="7136435"/>
            <a:ext cx="16532629" cy="1570426"/>
            <a:chOff x="0" y="0"/>
            <a:chExt cx="22043505" cy="2093901"/>
          </a:xfrm>
        </p:grpSpPr>
        <p:grpSp>
          <p:nvGrpSpPr>
            <p:cNvPr id="19" name="Group 19"/>
            <p:cNvGrpSpPr/>
            <p:nvPr/>
          </p:nvGrpSpPr>
          <p:grpSpPr>
            <a:xfrm rot="-10800000">
              <a:off x="0" y="0"/>
              <a:ext cx="22043505" cy="2093901"/>
              <a:chOff x="0" y="0"/>
              <a:chExt cx="40531616" cy="3850077"/>
            </a:xfrm>
          </p:grpSpPr>
          <p:sp>
            <p:nvSpPr>
              <p:cNvPr id="20" name="Freeform 20"/>
              <p:cNvSpPr/>
              <p:nvPr/>
            </p:nvSpPr>
            <p:spPr>
              <a:xfrm>
                <a:off x="0" y="0"/>
                <a:ext cx="40531616" cy="3850077"/>
              </a:xfrm>
              <a:custGeom>
                <a:avLst/>
                <a:gdLst/>
                <a:ahLst/>
                <a:cxnLst/>
                <a:rect l="l" t="t" r="r" b="b"/>
                <a:pathLst>
                  <a:path w="40531616" h="3850077">
                    <a:moveTo>
                      <a:pt x="496570" y="0"/>
                    </a:moveTo>
                    <a:lnTo>
                      <a:pt x="496570" y="3850077"/>
                    </a:lnTo>
                    <a:lnTo>
                      <a:pt x="38785366" y="3850077"/>
                    </a:lnTo>
                    <a:lnTo>
                      <a:pt x="38785366" y="0"/>
                    </a:lnTo>
                    <a:cubicBezTo>
                      <a:pt x="38785366" y="0"/>
                      <a:pt x="496570" y="0"/>
                      <a:pt x="496570" y="0"/>
                    </a:cubicBezTo>
                    <a:close/>
                    <a:moveTo>
                      <a:pt x="39281937" y="1301187"/>
                    </a:moveTo>
                    <a:lnTo>
                      <a:pt x="39281937" y="471956"/>
                    </a:lnTo>
                    <a:cubicBezTo>
                      <a:pt x="39281937" y="222250"/>
                      <a:pt x="39059687" y="0"/>
                      <a:pt x="38785366" y="0"/>
                    </a:cubicBezTo>
                    <a:lnTo>
                      <a:pt x="38785366" y="3850077"/>
                    </a:lnTo>
                    <a:cubicBezTo>
                      <a:pt x="39059687" y="3850077"/>
                      <a:pt x="39281937" y="3627827"/>
                      <a:pt x="39281937" y="3353507"/>
                    </a:cubicBezTo>
                    <a:lnTo>
                      <a:pt x="39281937" y="1773627"/>
                    </a:lnTo>
                    <a:cubicBezTo>
                      <a:pt x="39789937" y="1788867"/>
                      <a:pt x="40294127" y="1764737"/>
                      <a:pt x="40531616" y="1807917"/>
                    </a:cubicBezTo>
                    <a:cubicBezTo>
                      <a:pt x="40127755" y="1621227"/>
                      <a:pt x="39693416" y="1485337"/>
                      <a:pt x="39281937" y="1301187"/>
                    </a:cubicBezTo>
                    <a:close/>
                    <a:moveTo>
                      <a:pt x="0" y="471956"/>
                    </a:moveTo>
                    <a:lnTo>
                      <a:pt x="0" y="3353507"/>
                    </a:lnTo>
                    <a:cubicBezTo>
                      <a:pt x="0" y="3627827"/>
                      <a:pt x="222250" y="3850077"/>
                      <a:pt x="496570" y="3850077"/>
                    </a:cubicBezTo>
                    <a:lnTo>
                      <a:pt x="496570" y="0"/>
                    </a:lnTo>
                    <a:cubicBezTo>
                      <a:pt x="222250" y="0"/>
                      <a:pt x="0" y="222250"/>
                      <a:pt x="0" y="471956"/>
                    </a:cubicBezTo>
                    <a:close/>
                  </a:path>
                </a:pathLst>
              </a:custGeom>
              <a:solidFill>
                <a:srgbClr val="C7D0D8"/>
              </a:solidFill>
            </p:spPr>
          </p:sp>
        </p:grpSp>
        <p:sp>
          <p:nvSpPr>
            <p:cNvPr id="21" name="TextBox 21"/>
            <p:cNvSpPr txBox="1"/>
            <p:nvPr/>
          </p:nvSpPr>
          <p:spPr>
            <a:xfrm>
              <a:off x="1371600" y="294687"/>
              <a:ext cx="20006074" cy="719171"/>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Nguyên tố mà nguyên tử có từ 5, 6, 7 electron lớp ngoài cùng thường là nguyên tố phi kim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98081" y="-509477"/>
            <a:ext cx="19484163" cy="2166522"/>
            <a:chOff x="0" y="0"/>
            <a:chExt cx="40064923" cy="4454979"/>
          </a:xfrm>
        </p:grpSpPr>
        <p:sp>
          <p:nvSpPr>
            <p:cNvPr id="3" name="Freeform 3"/>
            <p:cNvSpPr/>
            <p:nvPr/>
          </p:nvSpPr>
          <p:spPr>
            <a:xfrm>
              <a:off x="0" y="0"/>
              <a:ext cx="40064922" cy="4454979"/>
            </a:xfrm>
            <a:custGeom>
              <a:avLst/>
              <a:gdLst/>
              <a:ahLst/>
              <a:cxnLst/>
              <a:rect l="l" t="t" r="r" b="b"/>
              <a:pathLst>
                <a:path w="40064922" h="4454979">
                  <a:moveTo>
                    <a:pt x="0" y="0"/>
                  </a:moveTo>
                  <a:lnTo>
                    <a:pt x="40064922" y="0"/>
                  </a:lnTo>
                  <a:lnTo>
                    <a:pt x="40064922" y="4454979"/>
                  </a:lnTo>
                  <a:lnTo>
                    <a:pt x="0" y="4454979"/>
                  </a:lnTo>
                  <a:close/>
                </a:path>
              </a:pathLst>
            </a:custGeom>
            <a:solidFill>
              <a:srgbClr val="02E5AC"/>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47163"/>
            <a:ext cx="1352389" cy="1256493"/>
          </a:xfrm>
          <a:prstGeom prst="rect">
            <a:avLst/>
          </a:prstGeom>
        </p:spPr>
      </p:pic>
      <p:grpSp>
        <p:nvGrpSpPr>
          <p:cNvPr id="5" name="Group 5"/>
          <p:cNvGrpSpPr/>
          <p:nvPr/>
        </p:nvGrpSpPr>
        <p:grpSpPr>
          <a:xfrm>
            <a:off x="-598081" y="9258300"/>
            <a:ext cx="19484163" cy="1316665"/>
            <a:chOff x="0" y="0"/>
            <a:chExt cx="36250165" cy="2449647"/>
          </a:xfrm>
        </p:grpSpPr>
        <p:sp>
          <p:nvSpPr>
            <p:cNvPr id="6" name="Freeform 6"/>
            <p:cNvSpPr/>
            <p:nvPr/>
          </p:nvSpPr>
          <p:spPr>
            <a:xfrm>
              <a:off x="0" y="0"/>
              <a:ext cx="36250166" cy="2449647"/>
            </a:xfrm>
            <a:custGeom>
              <a:avLst/>
              <a:gdLst/>
              <a:ahLst/>
              <a:cxnLst/>
              <a:rect l="l" t="t" r="r" b="b"/>
              <a:pathLst>
                <a:path w="36250166" h="2449647">
                  <a:moveTo>
                    <a:pt x="0" y="0"/>
                  </a:moveTo>
                  <a:lnTo>
                    <a:pt x="36250166" y="0"/>
                  </a:lnTo>
                  <a:lnTo>
                    <a:pt x="36250166" y="2449647"/>
                  </a:lnTo>
                  <a:lnTo>
                    <a:pt x="0" y="2449647"/>
                  </a:lnTo>
                  <a:close/>
                </a:path>
              </a:pathLst>
            </a:custGeom>
            <a:solidFill>
              <a:srgbClr val="4C5C68"/>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2143933"/>
            <a:ext cx="1658548" cy="1604645"/>
          </a:xfrm>
          <a:prstGeom prst="rect">
            <a:avLst/>
          </a:prstGeom>
        </p:spPr>
      </p:pic>
      <p:pic>
        <p:nvPicPr>
          <p:cNvPr id="8" name="Picture 8"/>
          <p:cNvPicPr>
            <a:picLocks noChangeAspect="1"/>
          </p:cNvPicPr>
          <p:nvPr/>
        </p:nvPicPr>
        <p:blipFill>
          <a:blip r:embed="rId6"/>
          <a:srcRect l="24777" r="20226" b="3640"/>
          <a:stretch>
            <a:fillRect/>
          </a:stretch>
        </p:blipFill>
        <p:spPr>
          <a:xfrm>
            <a:off x="2687248" y="4205805"/>
            <a:ext cx="4218601" cy="4619705"/>
          </a:xfrm>
          <a:prstGeom prst="rect">
            <a:avLst/>
          </a:prstGeom>
        </p:spPr>
      </p:pic>
      <p:pic>
        <p:nvPicPr>
          <p:cNvPr id="9" name="Picture 9"/>
          <p:cNvPicPr>
            <a:picLocks noChangeAspect="1"/>
          </p:cNvPicPr>
          <p:nvPr/>
        </p:nvPicPr>
        <p:blipFill>
          <a:blip r:embed="rId7"/>
          <a:srcRect l="21086" r="14664" b="5258"/>
          <a:stretch>
            <a:fillRect/>
          </a:stretch>
        </p:blipFill>
        <p:spPr>
          <a:xfrm>
            <a:off x="12607994" y="4205805"/>
            <a:ext cx="5012639" cy="4619705"/>
          </a:xfrm>
          <a:prstGeom prst="rect">
            <a:avLst/>
          </a:prstGeom>
        </p:spPr>
      </p:pic>
      <p:pic>
        <p:nvPicPr>
          <p:cNvPr id="10" name="Picture 10"/>
          <p:cNvPicPr>
            <a:picLocks noChangeAspect="1"/>
          </p:cNvPicPr>
          <p:nvPr/>
        </p:nvPicPr>
        <p:blipFill>
          <a:blip r:embed="rId8"/>
          <a:srcRect l="21722" r="15578"/>
          <a:stretch>
            <a:fillRect/>
          </a:stretch>
        </p:blipFill>
        <p:spPr>
          <a:xfrm>
            <a:off x="7475432" y="4205805"/>
            <a:ext cx="4738721" cy="4619705"/>
          </a:xfrm>
          <a:prstGeom prst="rect">
            <a:avLst/>
          </a:prstGeom>
        </p:spPr>
      </p:pic>
      <p:sp>
        <p:nvSpPr>
          <p:cNvPr id="11" name="TextBox 11"/>
          <p:cNvSpPr txBox="1"/>
          <p:nvPr/>
        </p:nvSpPr>
        <p:spPr>
          <a:xfrm>
            <a:off x="2614130" y="497584"/>
            <a:ext cx="3558070" cy="658835"/>
          </a:xfrm>
          <a:prstGeom prst="rect">
            <a:avLst/>
          </a:prstGeom>
        </p:spPr>
        <p:txBody>
          <a:bodyPr wrap="square" lIns="0" tIns="0" rIns="0" bIns="0" rtlCol="0" anchor="t">
            <a:spAutoFit/>
          </a:bodyPr>
          <a:lstStyle/>
          <a:p>
            <a:pPr>
              <a:lnSpc>
                <a:spcPts val="5599"/>
              </a:lnSpc>
            </a:pPr>
            <a:r>
              <a:rPr lang="en-US" sz="3999" b="1">
                <a:solidFill>
                  <a:srgbClr val="FF0000"/>
                </a:solidFill>
                <a:latin typeface="Times New Roman" panose="02020603050405020304" pitchFamily="18" charset="0"/>
              </a:rPr>
              <a:t>EM CÓ THỂ</a:t>
            </a:r>
          </a:p>
        </p:txBody>
      </p:sp>
      <p:sp>
        <p:nvSpPr>
          <p:cNvPr id="12" name="TextBox 12"/>
          <p:cNvSpPr txBox="1"/>
          <p:nvPr/>
        </p:nvSpPr>
        <p:spPr>
          <a:xfrm>
            <a:off x="2896367" y="2086783"/>
            <a:ext cx="14362933" cy="1718484"/>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Viết được cấu hình electron nguyên tử của một số nguyên tố hóa học quen thuộc trong thức tế như: nitrogen, oxygen, aluminium,… và dự đoán được tính chất hóa học cơ bản của chúng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a:extLst>
              <a:ext uri="{FF2B5EF4-FFF2-40B4-BE49-F238E27FC236}">
                <a16:creationId xmlns:a16="http://schemas.microsoft.com/office/drawing/2014/main" id="{9D601CF6-2656-B90A-5022-9139EB22C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sp>
        <p:nvSpPr>
          <p:cNvPr id="30" name="45          _3"/>
          <p:cNvSpPr txBox="1">
            <a:spLocks/>
          </p:cNvSpPr>
          <p:nvPr/>
        </p:nvSpPr>
        <p:spPr>
          <a:xfrm>
            <a:off x="1339390" y="3145378"/>
            <a:ext cx="16353064" cy="3128026"/>
          </a:xfrm>
          <a:prstGeom prst="rect">
            <a:avLst/>
          </a:prstGeom>
          <a:noFill/>
        </p:spPr>
        <p:txBody>
          <a:bodyPr vert="horz" wrap="square" lIns="137086" tIns="68543" rIns="137086" bIns="68543" rtlCol="0" anchor="ctr">
            <a:sp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zh-CN" altLang="en-US" sz="1800" b="1" i="0" kern="1200">
                <a:solidFill>
                  <a:schemeClr val="bg1"/>
                </a:solidFill>
                <a:effectLst>
                  <a:outerShdw blurRad="38100" dist="38100" dir="2700000" algn="tl">
                    <a:srgbClr val="000000">
                      <a:alpha val="43137"/>
                    </a:srgbClr>
                  </a:outerShdw>
                </a:effectLst>
                <a:latin typeface="+mn-lt"/>
                <a:ea typeface="+mn-ea"/>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30000"/>
              </a:lnSpc>
              <a:spcAft>
                <a:spcPct val="0"/>
              </a:spcAft>
              <a:buNone/>
            </a:pPr>
            <a:r>
              <a:rPr lang="en-US" sz="166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sym typeface="+mn-lt"/>
              </a:rPr>
              <a:t>CỦNG CỐ</a:t>
            </a:r>
            <a:endParaRPr lang="en-US" sz="166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72" name="组合 124"/>
          <p:cNvGrpSpPr/>
          <p:nvPr/>
        </p:nvGrpSpPr>
        <p:grpSpPr>
          <a:xfrm>
            <a:off x="12568756" y="8526835"/>
            <a:ext cx="2051413" cy="2051769"/>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75" name="组合 127"/>
          <p:cNvGrpSpPr/>
          <p:nvPr/>
        </p:nvGrpSpPr>
        <p:grpSpPr>
          <a:xfrm>
            <a:off x="9515922" y="9210445"/>
            <a:ext cx="1076370" cy="1076556"/>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77" name="椭圆 7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78" name="组合 130"/>
          <p:cNvGrpSpPr/>
          <p:nvPr/>
        </p:nvGrpSpPr>
        <p:grpSpPr>
          <a:xfrm>
            <a:off x="10872844" y="9840486"/>
            <a:ext cx="1493535" cy="1493795"/>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80" name="椭圆 7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81" name="组合 133"/>
          <p:cNvGrpSpPr/>
          <p:nvPr/>
        </p:nvGrpSpPr>
        <p:grpSpPr>
          <a:xfrm>
            <a:off x="15515612" y="9460844"/>
            <a:ext cx="1081402" cy="1081590"/>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83" name="椭圆 82"/>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84" name="组合 136"/>
          <p:cNvGrpSpPr/>
          <p:nvPr/>
        </p:nvGrpSpPr>
        <p:grpSpPr>
          <a:xfrm>
            <a:off x="1535231" y="10077870"/>
            <a:ext cx="1177147" cy="1177351"/>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86" name="椭圆 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87" name="组合 139"/>
          <p:cNvGrpSpPr/>
          <p:nvPr/>
        </p:nvGrpSpPr>
        <p:grpSpPr>
          <a:xfrm>
            <a:off x="7925389" y="9056913"/>
            <a:ext cx="504738" cy="504826"/>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90" name="组合 142"/>
          <p:cNvGrpSpPr/>
          <p:nvPr/>
        </p:nvGrpSpPr>
        <p:grpSpPr>
          <a:xfrm>
            <a:off x="6363367" y="8651434"/>
            <a:ext cx="1057640" cy="1057824"/>
            <a:chOff x="304800" y="673100"/>
            <a:chExt cx="4000500" cy="4000500"/>
          </a:xfrm>
          <a:effectLst>
            <a:outerShdw blurRad="444500" dist="254000" dir="8100000" algn="tr" rotWithShape="0">
              <a:prstClr val="black">
                <a:alpha val="50000"/>
              </a:prstClr>
            </a:outerShdw>
          </a:effectLst>
        </p:grpSpPr>
        <p:sp>
          <p:nvSpPr>
            <p:cNvPr id="91" name="同心圆 9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92" name="椭圆 91"/>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93" name="组合 145"/>
          <p:cNvGrpSpPr/>
          <p:nvPr/>
        </p:nvGrpSpPr>
        <p:grpSpPr>
          <a:xfrm>
            <a:off x="16925566" y="7660967"/>
            <a:ext cx="2089263" cy="2089627"/>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95" name="椭圆 9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96" name="组合 148"/>
          <p:cNvGrpSpPr/>
          <p:nvPr/>
        </p:nvGrpSpPr>
        <p:grpSpPr>
          <a:xfrm>
            <a:off x="8839353" y="8647619"/>
            <a:ext cx="445944" cy="446022"/>
            <a:chOff x="304800" y="673100"/>
            <a:chExt cx="4000500" cy="4000500"/>
          </a:xfrm>
          <a:effectLst>
            <a:outerShdw blurRad="444500" dist="254000" dir="8100000" algn="tr" rotWithShape="0">
              <a:prstClr val="black">
                <a:alpha val="50000"/>
              </a:prstClr>
            </a:outerShdw>
          </a:effectLst>
        </p:grpSpPr>
        <p:sp>
          <p:nvSpPr>
            <p:cNvPr id="97" name="同心圆 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98" name="椭圆 97"/>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99" name="组合 151"/>
          <p:cNvGrpSpPr/>
          <p:nvPr/>
        </p:nvGrpSpPr>
        <p:grpSpPr>
          <a:xfrm>
            <a:off x="3887898" y="9409388"/>
            <a:ext cx="1924558" cy="1924892"/>
            <a:chOff x="304800" y="673100"/>
            <a:chExt cx="4000500" cy="4000500"/>
          </a:xfrm>
          <a:effectLst>
            <a:outerShdw blurRad="444500" dist="254000" dir="8100000" algn="tr" rotWithShape="0">
              <a:prstClr val="black">
                <a:alpha val="50000"/>
              </a:prstClr>
            </a:outerShdw>
          </a:effectLst>
        </p:grpSpPr>
        <p:sp>
          <p:nvSpPr>
            <p:cNvPr id="100" name="同心圆 9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101" name="椭圆 100"/>
            <p:cNvSpPr/>
            <p:nvPr/>
          </p:nvSpPr>
          <p:spPr>
            <a:xfrm>
              <a:off x="392112" y="760412"/>
              <a:ext cx="3825873" cy="3825873"/>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102" name="组合 154"/>
          <p:cNvGrpSpPr/>
          <p:nvPr/>
        </p:nvGrpSpPr>
        <p:grpSpPr>
          <a:xfrm>
            <a:off x="2552422" y="9210449"/>
            <a:ext cx="1039883" cy="1040063"/>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104" name="椭圆 103"/>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105" name="组合 157"/>
          <p:cNvGrpSpPr/>
          <p:nvPr/>
        </p:nvGrpSpPr>
        <p:grpSpPr>
          <a:xfrm>
            <a:off x="584798" y="9840484"/>
            <a:ext cx="633448" cy="633558"/>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107" name="椭圆 10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108" name="组合 160"/>
          <p:cNvGrpSpPr/>
          <p:nvPr/>
        </p:nvGrpSpPr>
        <p:grpSpPr>
          <a:xfrm>
            <a:off x="237037" y="9473980"/>
            <a:ext cx="316722" cy="316778"/>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110" name="椭圆 10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43" name="Group 2">
            <a:extLst>
              <a:ext uri="{FF2B5EF4-FFF2-40B4-BE49-F238E27FC236}">
                <a16:creationId xmlns:a16="http://schemas.microsoft.com/office/drawing/2014/main" id="{1074DD4B-C51A-FBC7-FF8A-02FA5F615B51}"/>
              </a:ext>
            </a:extLst>
          </p:cNvPr>
          <p:cNvGrpSpPr/>
          <p:nvPr/>
        </p:nvGrpSpPr>
        <p:grpSpPr>
          <a:xfrm>
            <a:off x="-598081" y="-509477"/>
            <a:ext cx="19484163" cy="2166522"/>
            <a:chOff x="0" y="0"/>
            <a:chExt cx="40064923" cy="4454979"/>
          </a:xfrm>
        </p:grpSpPr>
        <p:sp>
          <p:nvSpPr>
            <p:cNvPr id="44" name="Freeform 3">
              <a:extLst>
                <a:ext uri="{FF2B5EF4-FFF2-40B4-BE49-F238E27FC236}">
                  <a16:creationId xmlns:a16="http://schemas.microsoft.com/office/drawing/2014/main" id="{1460AE9B-C040-9C77-468D-D7BBD9195C66}"/>
                </a:ext>
              </a:extLst>
            </p:cNvPr>
            <p:cNvSpPr/>
            <p:nvPr/>
          </p:nvSpPr>
          <p:spPr>
            <a:xfrm>
              <a:off x="0" y="0"/>
              <a:ext cx="40064922" cy="4454979"/>
            </a:xfrm>
            <a:custGeom>
              <a:avLst/>
              <a:gdLst/>
              <a:ahLst/>
              <a:cxnLst/>
              <a:rect l="l" t="t" r="r" b="b"/>
              <a:pathLst>
                <a:path w="40064922" h="4454979">
                  <a:moveTo>
                    <a:pt x="0" y="0"/>
                  </a:moveTo>
                  <a:lnTo>
                    <a:pt x="40064922" y="0"/>
                  </a:lnTo>
                  <a:lnTo>
                    <a:pt x="40064922" y="4454979"/>
                  </a:lnTo>
                  <a:lnTo>
                    <a:pt x="0" y="4454979"/>
                  </a:lnTo>
                  <a:close/>
                </a:path>
              </a:pathLst>
            </a:custGeom>
            <a:solidFill>
              <a:srgbClr val="02E5AC"/>
            </a:solidFill>
          </p:spPr>
        </p:sp>
      </p:grpSp>
    </p:spTree>
    <p:extLst>
      <p:ext uri="{BB962C8B-B14F-4D97-AF65-F5344CB8AC3E}">
        <p14:creationId xmlns:p14="http://schemas.microsoft.com/office/powerpoint/2010/main" val="30911977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100"/>
                                  </p:stCondLst>
                                  <p:iterate type="lt">
                                    <p:tmPct val="0"/>
                                  </p:iterate>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Picture 303">
            <a:extLst>
              <a:ext uri="{FF2B5EF4-FFF2-40B4-BE49-F238E27FC236}">
                <a16:creationId xmlns:a16="http://schemas.microsoft.com/office/drawing/2014/main" id="{5E61C120-B9B0-1CA0-2DC9-873FAF28A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grpSp>
        <p:nvGrpSpPr>
          <p:cNvPr id="2" name="Group 4"/>
          <p:cNvGrpSpPr>
            <a:grpSpLocks noChangeAspect="1"/>
          </p:cNvGrpSpPr>
          <p:nvPr/>
        </p:nvGrpSpPr>
        <p:grpSpPr bwMode="auto">
          <a:xfrm>
            <a:off x="5675239" y="2209690"/>
            <a:ext cx="7101444" cy="6807349"/>
            <a:chOff x="3344" y="1687"/>
            <a:chExt cx="983" cy="942"/>
          </a:xfrm>
          <a:solidFill>
            <a:schemeClr val="bg1">
              <a:lumMod val="85000"/>
            </a:schemeClr>
          </a:solidFill>
        </p:grpSpPr>
        <p:sp>
          <p:nvSpPr>
            <p:cNvPr id="11" name="Freeform 5"/>
            <p:cNvSpPr>
              <a:spLocks noEditPoints="1"/>
            </p:cNvSpPr>
            <p:nvPr/>
          </p:nvSpPr>
          <p:spPr bwMode="auto">
            <a:xfrm>
              <a:off x="4105" y="1856"/>
              <a:ext cx="31" cy="40"/>
            </a:xfrm>
            <a:custGeom>
              <a:avLst/>
              <a:gdLst>
                <a:gd name="T0" fmla="*/ 5 w 13"/>
                <a:gd name="T1" fmla="*/ 16 h 17"/>
                <a:gd name="T2" fmla="*/ 6 w 13"/>
                <a:gd name="T3" fmla="*/ 15 h 17"/>
                <a:gd name="T4" fmla="*/ 6 w 13"/>
                <a:gd name="T5" fmla="*/ 16 h 17"/>
                <a:gd name="T6" fmla="*/ 4 w 13"/>
                <a:gd name="T7" fmla="*/ 16 h 17"/>
                <a:gd name="T8" fmla="*/ 4 w 13"/>
                <a:gd name="T9" fmla="*/ 15 h 17"/>
                <a:gd name="T10" fmla="*/ 4 w 13"/>
                <a:gd name="T11" fmla="*/ 14 h 17"/>
                <a:gd name="T12" fmla="*/ 4 w 13"/>
                <a:gd name="T13" fmla="*/ 16 h 17"/>
                <a:gd name="T14" fmla="*/ 7 w 13"/>
                <a:gd name="T15" fmla="*/ 15 h 17"/>
                <a:gd name="T16" fmla="*/ 8 w 13"/>
                <a:gd name="T17" fmla="*/ 14 h 17"/>
                <a:gd name="T18" fmla="*/ 8 w 13"/>
                <a:gd name="T19" fmla="*/ 16 h 17"/>
                <a:gd name="T20" fmla="*/ 8 w 13"/>
                <a:gd name="T21" fmla="*/ 16 h 17"/>
                <a:gd name="T22" fmla="*/ 3 w 13"/>
                <a:gd name="T23" fmla="*/ 15 h 17"/>
                <a:gd name="T24" fmla="*/ 3 w 13"/>
                <a:gd name="T25" fmla="*/ 13 h 17"/>
                <a:gd name="T26" fmla="*/ 3 w 13"/>
                <a:gd name="T27" fmla="*/ 15 h 17"/>
                <a:gd name="T28" fmla="*/ 9 w 13"/>
                <a:gd name="T29" fmla="*/ 14 h 17"/>
                <a:gd name="T30" fmla="*/ 9 w 13"/>
                <a:gd name="T31" fmla="*/ 14 h 17"/>
                <a:gd name="T32" fmla="*/ 9 w 13"/>
                <a:gd name="T33" fmla="*/ 15 h 17"/>
                <a:gd name="T34" fmla="*/ 2 w 13"/>
                <a:gd name="T35" fmla="*/ 13 h 17"/>
                <a:gd name="T36" fmla="*/ 2 w 13"/>
                <a:gd name="T37" fmla="*/ 13 h 17"/>
                <a:gd name="T38" fmla="*/ 11 w 13"/>
                <a:gd name="T39" fmla="*/ 13 h 17"/>
                <a:gd name="T40" fmla="*/ 11 w 13"/>
                <a:gd name="T41" fmla="*/ 12 h 17"/>
                <a:gd name="T42" fmla="*/ 11 w 13"/>
                <a:gd name="T43" fmla="*/ 12 h 17"/>
                <a:gd name="T44" fmla="*/ 2 w 13"/>
                <a:gd name="T45" fmla="*/ 12 h 17"/>
                <a:gd name="T46" fmla="*/ 2 w 13"/>
                <a:gd name="T47" fmla="*/ 12 h 17"/>
                <a:gd name="T48" fmla="*/ 6 w 13"/>
                <a:gd name="T49" fmla="*/ 14 h 17"/>
                <a:gd name="T50" fmla="*/ 2 w 13"/>
                <a:gd name="T51" fmla="*/ 6 h 17"/>
                <a:gd name="T52" fmla="*/ 7 w 13"/>
                <a:gd name="T53" fmla="*/ 1 h 17"/>
                <a:gd name="T54" fmla="*/ 11 w 13"/>
                <a:gd name="T55" fmla="*/ 3 h 17"/>
                <a:gd name="T56" fmla="*/ 8 w 13"/>
                <a:gd name="T57" fmla="*/ 13 h 17"/>
                <a:gd name="T58" fmla="*/ 7 w 13"/>
                <a:gd name="T59" fmla="*/ 0 h 17"/>
                <a:gd name="T60" fmla="*/ 1 w 13"/>
                <a:gd name="T61" fmla="*/ 6 h 17"/>
                <a:gd name="T62" fmla="*/ 1 w 13"/>
                <a:gd name="T63" fmla="*/ 9 h 17"/>
                <a:gd name="T64" fmla="*/ 1 w 13"/>
                <a:gd name="T65" fmla="*/ 14 h 17"/>
                <a:gd name="T66" fmla="*/ 6 w 13"/>
                <a:gd name="T67" fmla="*/ 17 h 17"/>
                <a:gd name="T68" fmla="*/ 6 w 13"/>
                <a:gd name="T69" fmla="*/ 17 h 17"/>
                <a:gd name="T70" fmla="*/ 6 w 13"/>
                <a:gd name="T71" fmla="*/ 17 h 17"/>
                <a:gd name="T72" fmla="*/ 12 w 13"/>
                <a:gd name="T73" fmla="*/ 13 h 17"/>
                <a:gd name="T74" fmla="*/ 12 w 13"/>
                <a:gd name="T75" fmla="*/ 6 h 17"/>
                <a:gd name="T76" fmla="*/ 11 w 13"/>
                <a:gd name="T7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 h="17">
                  <a:moveTo>
                    <a:pt x="6" y="16"/>
                  </a:moveTo>
                  <a:cubicBezTo>
                    <a:pt x="5" y="16"/>
                    <a:pt x="5" y="16"/>
                    <a:pt x="5" y="16"/>
                  </a:cubicBezTo>
                  <a:cubicBezTo>
                    <a:pt x="5" y="15"/>
                    <a:pt x="5" y="15"/>
                    <a:pt x="6" y="14"/>
                  </a:cubicBezTo>
                  <a:cubicBezTo>
                    <a:pt x="6" y="15"/>
                    <a:pt x="6" y="15"/>
                    <a:pt x="6" y="15"/>
                  </a:cubicBezTo>
                  <a:cubicBezTo>
                    <a:pt x="7" y="15"/>
                    <a:pt x="7" y="15"/>
                    <a:pt x="7" y="15"/>
                  </a:cubicBezTo>
                  <a:cubicBezTo>
                    <a:pt x="6" y="16"/>
                    <a:pt x="6" y="16"/>
                    <a:pt x="6" y="16"/>
                  </a:cubicBezTo>
                  <a:cubicBezTo>
                    <a:pt x="6" y="16"/>
                    <a:pt x="6" y="16"/>
                    <a:pt x="6" y="16"/>
                  </a:cubicBezTo>
                  <a:moveTo>
                    <a:pt x="4" y="16"/>
                  </a:moveTo>
                  <a:cubicBezTo>
                    <a:pt x="4" y="15"/>
                    <a:pt x="4" y="15"/>
                    <a:pt x="4" y="15"/>
                  </a:cubicBezTo>
                  <a:cubicBezTo>
                    <a:pt x="4" y="15"/>
                    <a:pt x="4" y="15"/>
                    <a:pt x="4" y="15"/>
                  </a:cubicBezTo>
                  <a:cubicBezTo>
                    <a:pt x="4" y="15"/>
                    <a:pt x="4" y="15"/>
                    <a:pt x="4" y="15"/>
                  </a:cubicBezTo>
                  <a:cubicBezTo>
                    <a:pt x="4" y="14"/>
                    <a:pt x="4" y="14"/>
                    <a:pt x="4" y="14"/>
                  </a:cubicBezTo>
                  <a:cubicBezTo>
                    <a:pt x="5" y="14"/>
                    <a:pt x="5" y="14"/>
                    <a:pt x="5" y="14"/>
                  </a:cubicBezTo>
                  <a:cubicBezTo>
                    <a:pt x="5" y="15"/>
                    <a:pt x="4" y="15"/>
                    <a:pt x="4" y="16"/>
                  </a:cubicBezTo>
                  <a:moveTo>
                    <a:pt x="7" y="16"/>
                  </a:moveTo>
                  <a:cubicBezTo>
                    <a:pt x="7" y="15"/>
                    <a:pt x="7" y="15"/>
                    <a:pt x="7" y="15"/>
                  </a:cubicBezTo>
                  <a:cubicBezTo>
                    <a:pt x="7" y="14"/>
                    <a:pt x="7" y="14"/>
                    <a:pt x="7" y="14"/>
                  </a:cubicBezTo>
                  <a:cubicBezTo>
                    <a:pt x="8" y="14"/>
                    <a:pt x="8" y="14"/>
                    <a:pt x="8" y="14"/>
                  </a:cubicBezTo>
                  <a:cubicBezTo>
                    <a:pt x="8" y="14"/>
                    <a:pt x="8" y="14"/>
                    <a:pt x="8" y="14"/>
                  </a:cubicBezTo>
                  <a:cubicBezTo>
                    <a:pt x="8" y="16"/>
                    <a:pt x="8" y="16"/>
                    <a:pt x="8" y="16"/>
                  </a:cubicBezTo>
                  <a:cubicBezTo>
                    <a:pt x="8" y="16"/>
                    <a:pt x="8" y="16"/>
                    <a:pt x="8" y="16"/>
                  </a:cubicBezTo>
                  <a:cubicBezTo>
                    <a:pt x="8" y="16"/>
                    <a:pt x="8" y="16"/>
                    <a:pt x="8" y="16"/>
                  </a:cubicBezTo>
                  <a:cubicBezTo>
                    <a:pt x="7" y="16"/>
                    <a:pt x="7" y="16"/>
                    <a:pt x="7" y="16"/>
                  </a:cubicBezTo>
                  <a:moveTo>
                    <a:pt x="3" y="15"/>
                  </a:moveTo>
                  <a:cubicBezTo>
                    <a:pt x="3" y="15"/>
                    <a:pt x="3" y="15"/>
                    <a:pt x="3" y="15"/>
                  </a:cubicBezTo>
                  <a:cubicBezTo>
                    <a:pt x="3" y="13"/>
                    <a:pt x="3" y="13"/>
                    <a:pt x="3" y="13"/>
                  </a:cubicBezTo>
                  <a:cubicBezTo>
                    <a:pt x="4" y="14"/>
                    <a:pt x="4" y="14"/>
                    <a:pt x="4" y="14"/>
                  </a:cubicBezTo>
                  <a:cubicBezTo>
                    <a:pt x="3" y="15"/>
                    <a:pt x="3" y="15"/>
                    <a:pt x="3" y="15"/>
                  </a:cubicBezTo>
                  <a:moveTo>
                    <a:pt x="9" y="15"/>
                  </a:moveTo>
                  <a:cubicBezTo>
                    <a:pt x="9" y="14"/>
                    <a:pt x="9" y="14"/>
                    <a:pt x="9" y="14"/>
                  </a:cubicBezTo>
                  <a:cubicBezTo>
                    <a:pt x="10" y="13"/>
                    <a:pt x="10" y="13"/>
                    <a:pt x="10" y="13"/>
                  </a:cubicBezTo>
                  <a:cubicBezTo>
                    <a:pt x="9" y="14"/>
                    <a:pt x="9" y="14"/>
                    <a:pt x="9" y="14"/>
                  </a:cubicBezTo>
                  <a:cubicBezTo>
                    <a:pt x="9" y="14"/>
                    <a:pt x="9" y="14"/>
                    <a:pt x="9" y="14"/>
                  </a:cubicBezTo>
                  <a:cubicBezTo>
                    <a:pt x="9" y="15"/>
                    <a:pt x="9" y="15"/>
                    <a:pt x="9" y="15"/>
                  </a:cubicBezTo>
                  <a:moveTo>
                    <a:pt x="2" y="14"/>
                  </a:moveTo>
                  <a:cubicBezTo>
                    <a:pt x="2" y="13"/>
                    <a:pt x="2" y="13"/>
                    <a:pt x="2" y="13"/>
                  </a:cubicBezTo>
                  <a:cubicBezTo>
                    <a:pt x="2" y="12"/>
                    <a:pt x="2" y="12"/>
                    <a:pt x="2" y="12"/>
                  </a:cubicBezTo>
                  <a:cubicBezTo>
                    <a:pt x="2" y="13"/>
                    <a:pt x="2" y="13"/>
                    <a:pt x="2" y="13"/>
                  </a:cubicBezTo>
                  <a:cubicBezTo>
                    <a:pt x="2" y="14"/>
                    <a:pt x="2" y="14"/>
                    <a:pt x="2" y="14"/>
                  </a:cubicBezTo>
                  <a:moveTo>
                    <a:pt x="11" y="13"/>
                  </a:moveTo>
                  <a:cubicBezTo>
                    <a:pt x="11" y="12"/>
                    <a:pt x="11" y="12"/>
                    <a:pt x="11" y="12"/>
                  </a:cubicBezTo>
                  <a:cubicBezTo>
                    <a:pt x="11" y="12"/>
                    <a:pt x="11" y="12"/>
                    <a:pt x="11" y="12"/>
                  </a:cubicBezTo>
                  <a:cubicBezTo>
                    <a:pt x="11" y="12"/>
                    <a:pt x="11" y="12"/>
                    <a:pt x="11" y="12"/>
                  </a:cubicBezTo>
                  <a:cubicBezTo>
                    <a:pt x="11" y="12"/>
                    <a:pt x="11" y="12"/>
                    <a:pt x="11" y="12"/>
                  </a:cubicBezTo>
                  <a:cubicBezTo>
                    <a:pt x="11" y="13"/>
                    <a:pt x="11" y="13"/>
                    <a:pt x="11" y="13"/>
                  </a:cubicBezTo>
                  <a:moveTo>
                    <a:pt x="2" y="12"/>
                  </a:moveTo>
                  <a:cubicBezTo>
                    <a:pt x="2" y="12"/>
                    <a:pt x="2" y="12"/>
                    <a:pt x="2" y="12"/>
                  </a:cubicBezTo>
                  <a:cubicBezTo>
                    <a:pt x="2" y="12"/>
                    <a:pt x="2" y="12"/>
                    <a:pt x="2" y="12"/>
                  </a:cubicBezTo>
                  <a:cubicBezTo>
                    <a:pt x="2" y="12"/>
                    <a:pt x="2" y="12"/>
                    <a:pt x="2" y="12"/>
                  </a:cubicBezTo>
                  <a:moveTo>
                    <a:pt x="6" y="14"/>
                  </a:moveTo>
                  <a:cubicBezTo>
                    <a:pt x="5" y="14"/>
                    <a:pt x="4" y="13"/>
                    <a:pt x="3" y="12"/>
                  </a:cubicBezTo>
                  <a:cubicBezTo>
                    <a:pt x="1" y="11"/>
                    <a:pt x="2" y="8"/>
                    <a:pt x="2" y="6"/>
                  </a:cubicBezTo>
                  <a:cubicBezTo>
                    <a:pt x="3" y="5"/>
                    <a:pt x="4" y="3"/>
                    <a:pt x="5" y="2"/>
                  </a:cubicBezTo>
                  <a:cubicBezTo>
                    <a:pt x="6" y="1"/>
                    <a:pt x="7" y="1"/>
                    <a:pt x="7" y="1"/>
                  </a:cubicBezTo>
                  <a:cubicBezTo>
                    <a:pt x="8" y="1"/>
                    <a:pt x="9" y="2"/>
                    <a:pt x="10" y="2"/>
                  </a:cubicBezTo>
                  <a:cubicBezTo>
                    <a:pt x="10" y="3"/>
                    <a:pt x="10" y="3"/>
                    <a:pt x="11" y="3"/>
                  </a:cubicBezTo>
                  <a:cubicBezTo>
                    <a:pt x="12" y="5"/>
                    <a:pt x="12" y="8"/>
                    <a:pt x="11" y="10"/>
                  </a:cubicBezTo>
                  <a:cubicBezTo>
                    <a:pt x="10" y="12"/>
                    <a:pt x="9" y="13"/>
                    <a:pt x="8" y="13"/>
                  </a:cubicBezTo>
                  <a:cubicBezTo>
                    <a:pt x="7" y="14"/>
                    <a:pt x="7" y="14"/>
                    <a:pt x="6" y="14"/>
                  </a:cubicBezTo>
                  <a:moveTo>
                    <a:pt x="7" y="0"/>
                  </a:moveTo>
                  <a:cubicBezTo>
                    <a:pt x="7" y="0"/>
                    <a:pt x="6" y="1"/>
                    <a:pt x="5" y="1"/>
                  </a:cubicBezTo>
                  <a:cubicBezTo>
                    <a:pt x="3" y="2"/>
                    <a:pt x="2" y="4"/>
                    <a:pt x="1" y="6"/>
                  </a:cubicBezTo>
                  <a:cubicBezTo>
                    <a:pt x="1" y="6"/>
                    <a:pt x="1" y="7"/>
                    <a:pt x="1" y="8"/>
                  </a:cubicBezTo>
                  <a:cubicBezTo>
                    <a:pt x="1" y="9"/>
                    <a:pt x="1" y="9"/>
                    <a:pt x="1" y="9"/>
                  </a:cubicBezTo>
                  <a:cubicBezTo>
                    <a:pt x="1" y="10"/>
                    <a:pt x="0" y="12"/>
                    <a:pt x="1" y="14"/>
                  </a:cubicBezTo>
                  <a:cubicBezTo>
                    <a:pt x="1" y="14"/>
                    <a:pt x="1" y="14"/>
                    <a:pt x="1" y="14"/>
                  </a:cubicBezTo>
                  <a:cubicBezTo>
                    <a:pt x="2" y="15"/>
                    <a:pt x="2" y="15"/>
                    <a:pt x="2" y="15"/>
                  </a:cubicBezTo>
                  <a:cubicBezTo>
                    <a:pt x="3" y="16"/>
                    <a:pt x="4"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7" y="17"/>
                    <a:pt x="8" y="17"/>
                  </a:cubicBezTo>
                  <a:cubicBezTo>
                    <a:pt x="10" y="16"/>
                    <a:pt x="11" y="15"/>
                    <a:pt x="12" y="13"/>
                  </a:cubicBezTo>
                  <a:cubicBezTo>
                    <a:pt x="12" y="11"/>
                    <a:pt x="13" y="9"/>
                    <a:pt x="13" y="7"/>
                  </a:cubicBezTo>
                  <a:cubicBezTo>
                    <a:pt x="12" y="6"/>
                    <a:pt x="12" y="6"/>
                    <a:pt x="12" y="6"/>
                  </a:cubicBezTo>
                  <a:cubicBezTo>
                    <a:pt x="12" y="5"/>
                    <a:pt x="12" y="4"/>
                    <a:pt x="12" y="3"/>
                  </a:cubicBezTo>
                  <a:cubicBezTo>
                    <a:pt x="11" y="2"/>
                    <a:pt x="11" y="2"/>
                    <a:pt x="11" y="2"/>
                  </a:cubicBezTo>
                  <a:cubicBezTo>
                    <a:pt x="10" y="1"/>
                    <a:pt x="9"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 name="Freeform 6"/>
            <p:cNvSpPr>
              <a:spLocks noEditPoints="1"/>
            </p:cNvSpPr>
            <p:nvPr/>
          </p:nvSpPr>
          <p:spPr bwMode="auto">
            <a:xfrm>
              <a:off x="3422" y="1996"/>
              <a:ext cx="69" cy="67"/>
            </a:xfrm>
            <a:custGeom>
              <a:avLst/>
              <a:gdLst>
                <a:gd name="T0" fmla="*/ 14 w 29"/>
                <a:gd name="T1" fmla="*/ 27 h 28"/>
                <a:gd name="T2" fmla="*/ 1 w 29"/>
                <a:gd name="T3" fmla="*/ 14 h 28"/>
                <a:gd name="T4" fmla="*/ 14 w 29"/>
                <a:gd name="T5" fmla="*/ 1 h 28"/>
                <a:gd name="T6" fmla="*/ 23 w 29"/>
                <a:gd name="T7" fmla="*/ 4 h 28"/>
                <a:gd name="T8" fmla="*/ 28 w 29"/>
                <a:gd name="T9" fmla="*/ 14 h 28"/>
                <a:gd name="T10" fmla="*/ 14 w 29"/>
                <a:gd name="T11" fmla="*/ 27 h 28"/>
                <a:gd name="T12" fmla="*/ 14 w 29"/>
                <a:gd name="T13" fmla="*/ 0 h 28"/>
                <a:gd name="T14" fmla="*/ 0 w 29"/>
                <a:gd name="T15" fmla="*/ 14 h 28"/>
                <a:gd name="T16" fmla="*/ 14 w 29"/>
                <a:gd name="T17" fmla="*/ 28 h 28"/>
                <a:gd name="T18" fmla="*/ 29 w 29"/>
                <a:gd name="T19" fmla="*/ 14 h 28"/>
                <a:gd name="T20" fmla="*/ 14 w 29"/>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8">
                  <a:moveTo>
                    <a:pt x="14" y="27"/>
                  </a:moveTo>
                  <a:cubicBezTo>
                    <a:pt x="8" y="27"/>
                    <a:pt x="1" y="23"/>
                    <a:pt x="1" y="14"/>
                  </a:cubicBezTo>
                  <a:cubicBezTo>
                    <a:pt x="1" y="5"/>
                    <a:pt x="8" y="1"/>
                    <a:pt x="14" y="1"/>
                  </a:cubicBezTo>
                  <a:cubicBezTo>
                    <a:pt x="18" y="1"/>
                    <a:pt x="21" y="2"/>
                    <a:pt x="23" y="4"/>
                  </a:cubicBezTo>
                  <a:cubicBezTo>
                    <a:pt x="26" y="7"/>
                    <a:pt x="28" y="10"/>
                    <a:pt x="28" y="14"/>
                  </a:cubicBezTo>
                  <a:cubicBezTo>
                    <a:pt x="28" y="23"/>
                    <a:pt x="21" y="27"/>
                    <a:pt x="14" y="27"/>
                  </a:cubicBezTo>
                  <a:moveTo>
                    <a:pt x="14" y="0"/>
                  </a:moveTo>
                  <a:cubicBezTo>
                    <a:pt x="7" y="0"/>
                    <a:pt x="0" y="5"/>
                    <a:pt x="0" y="14"/>
                  </a:cubicBezTo>
                  <a:cubicBezTo>
                    <a:pt x="0" y="23"/>
                    <a:pt x="7" y="28"/>
                    <a:pt x="14" y="28"/>
                  </a:cubicBezTo>
                  <a:cubicBezTo>
                    <a:pt x="21" y="28"/>
                    <a:pt x="29" y="23"/>
                    <a:pt x="29" y="14"/>
                  </a:cubicBezTo>
                  <a:cubicBezTo>
                    <a:pt x="29" y="5"/>
                    <a:pt x="21"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 name="Freeform 7"/>
            <p:cNvSpPr>
              <a:spLocks noEditPoints="1"/>
            </p:cNvSpPr>
            <p:nvPr/>
          </p:nvSpPr>
          <p:spPr bwMode="auto">
            <a:xfrm>
              <a:off x="3413" y="1987"/>
              <a:ext cx="86" cy="85"/>
            </a:xfrm>
            <a:custGeom>
              <a:avLst/>
              <a:gdLst>
                <a:gd name="T0" fmla="*/ 18 w 36"/>
                <a:gd name="T1" fmla="*/ 35 h 36"/>
                <a:gd name="T2" fmla="*/ 1 w 36"/>
                <a:gd name="T3" fmla="*/ 18 h 36"/>
                <a:gd name="T4" fmla="*/ 18 w 36"/>
                <a:gd name="T5" fmla="*/ 1 h 36"/>
                <a:gd name="T6" fmla="*/ 35 w 36"/>
                <a:gd name="T7" fmla="*/ 18 h 36"/>
                <a:gd name="T8" fmla="*/ 18 w 36"/>
                <a:gd name="T9" fmla="*/ 35 h 36"/>
                <a:gd name="T10" fmla="*/ 18 w 36"/>
                <a:gd name="T11" fmla="*/ 0 h 36"/>
                <a:gd name="T12" fmla="*/ 6 w 36"/>
                <a:gd name="T13" fmla="*/ 5 h 36"/>
                <a:gd name="T14" fmla="*/ 0 w 36"/>
                <a:gd name="T15" fmla="*/ 18 h 36"/>
                <a:gd name="T16" fmla="*/ 6 w 36"/>
                <a:gd name="T17" fmla="*/ 31 h 36"/>
                <a:gd name="T18" fmla="*/ 18 w 36"/>
                <a:gd name="T19" fmla="*/ 36 h 36"/>
                <a:gd name="T20" fmla="*/ 31 w 36"/>
                <a:gd name="T21" fmla="*/ 31 h 36"/>
                <a:gd name="T22" fmla="*/ 36 w 36"/>
                <a:gd name="T23" fmla="*/ 18 h 36"/>
                <a:gd name="T24" fmla="*/ 31 w 36"/>
                <a:gd name="T25" fmla="*/ 5 h 36"/>
                <a:gd name="T26" fmla="*/ 18 w 36"/>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18" y="35"/>
                  </a:moveTo>
                  <a:cubicBezTo>
                    <a:pt x="10" y="35"/>
                    <a:pt x="1" y="29"/>
                    <a:pt x="1" y="18"/>
                  </a:cubicBezTo>
                  <a:cubicBezTo>
                    <a:pt x="1" y="7"/>
                    <a:pt x="10" y="1"/>
                    <a:pt x="18" y="1"/>
                  </a:cubicBezTo>
                  <a:cubicBezTo>
                    <a:pt x="27" y="1"/>
                    <a:pt x="35" y="7"/>
                    <a:pt x="35" y="18"/>
                  </a:cubicBezTo>
                  <a:cubicBezTo>
                    <a:pt x="35" y="29"/>
                    <a:pt x="27" y="35"/>
                    <a:pt x="18" y="35"/>
                  </a:cubicBezTo>
                  <a:moveTo>
                    <a:pt x="18" y="0"/>
                  </a:moveTo>
                  <a:cubicBezTo>
                    <a:pt x="13" y="0"/>
                    <a:pt x="9" y="2"/>
                    <a:pt x="6" y="5"/>
                  </a:cubicBezTo>
                  <a:cubicBezTo>
                    <a:pt x="2" y="8"/>
                    <a:pt x="0" y="12"/>
                    <a:pt x="0" y="18"/>
                  </a:cubicBezTo>
                  <a:cubicBezTo>
                    <a:pt x="0" y="23"/>
                    <a:pt x="2" y="28"/>
                    <a:pt x="6" y="31"/>
                  </a:cubicBezTo>
                  <a:cubicBezTo>
                    <a:pt x="9" y="34"/>
                    <a:pt x="13" y="36"/>
                    <a:pt x="18" y="36"/>
                  </a:cubicBezTo>
                  <a:cubicBezTo>
                    <a:pt x="23" y="36"/>
                    <a:pt x="27" y="34"/>
                    <a:pt x="31" y="31"/>
                  </a:cubicBezTo>
                  <a:cubicBezTo>
                    <a:pt x="34" y="28"/>
                    <a:pt x="36" y="23"/>
                    <a:pt x="36" y="18"/>
                  </a:cubicBezTo>
                  <a:cubicBezTo>
                    <a:pt x="36" y="12"/>
                    <a:pt x="34" y="8"/>
                    <a:pt x="31" y="5"/>
                  </a:cubicBezTo>
                  <a:cubicBezTo>
                    <a:pt x="27" y="2"/>
                    <a:pt x="23"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 name="Freeform 8"/>
            <p:cNvSpPr>
              <a:spLocks/>
            </p:cNvSpPr>
            <p:nvPr/>
          </p:nvSpPr>
          <p:spPr bwMode="auto">
            <a:xfrm>
              <a:off x="3453" y="2001"/>
              <a:ext cx="3" cy="7"/>
            </a:xfrm>
            <a:custGeom>
              <a:avLst/>
              <a:gdLst>
                <a:gd name="T0" fmla="*/ 1 w 1"/>
                <a:gd name="T1" fmla="*/ 0 h 3"/>
                <a:gd name="T2" fmla="*/ 0 w 1"/>
                <a:gd name="T3" fmla="*/ 0 h 3"/>
                <a:gd name="T4" fmla="*/ 0 w 1"/>
                <a:gd name="T5" fmla="*/ 3 h 3"/>
                <a:gd name="T6" fmla="*/ 1 w 1"/>
                <a:gd name="T7" fmla="*/ 3 h 3"/>
                <a:gd name="T8" fmla="*/ 1 w 1"/>
                <a:gd name="T9" fmla="*/ 3 h 3"/>
                <a:gd name="T10" fmla="*/ 1 w 1"/>
                <a:gd name="T11" fmla="*/ 3 h 3"/>
                <a:gd name="T12" fmla="*/ 1 w 1"/>
                <a:gd name="T13" fmla="*/ 1 h 3"/>
                <a:gd name="T14" fmla="*/ 1 w 1"/>
                <a:gd name="T15" fmla="*/ 0 h 3"/>
                <a:gd name="T16" fmla="*/ 1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0"/>
                  </a:moveTo>
                  <a:cubicBezTo>
                    <a:pt x="0" y="0"/>
                    <a:pt x="0" y="0"/>
                    <a:pt x="0" y="0"/>
                  </a:cubicBezTo>
                  <a:cubicBezTo>
                    <a:pt x="0" y="1"/>
                    <a:pt x="0" y="2"/>
                    <a:pt x="0" y="3"/>
                  </a:cubicBezTo>
                  <a:cubicBezTo>
                    <a:pt x="1" y="3"/>
                    <a:pt x="1" y="3"/>
                    <a:pt x="1" y="3"/>
                  </a:cubicBezTo>
                  <a:cubicBezTo>
                    <a:pt x="1" y="3"/>
                    <a:pt x="1" y="3"/>
                    <a:pt x="1" y="3"/>
                  </a:cubicBezTo>
                  <a:cubicBezTo>
                    <a:pt x="1" y="3"/>
                    <a:pt x="1" y="3"/>
                    <a:pt x="1" y="3"/>
                  </a:cubicBezTo>
                  <a:cubicBezTo>
                    <a:pt x="1" y="2"/>
                    <a:pt x="1" y="2"/>
                    <a:pt x="1" y="1"/>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 name="Freeform 9"/>
            <p:cNvSpPr>
              <a:spLocks/>
            </p:cNvSpPr>
            <p:nvPr/>
          </p:nvSpPr>
          <p:spPr bwMode="auto">
            <a:xfrm>
              <a:off x="3453" y="2048"/>
              <a:ext cx="5" cy="10"/>
            </a:xfrm>
            <a:custGeom>
              <a:avLst/>
              <a:gdLst>
                <a:gd name="T0" fmla="*/ 1 w 2"/>
                <a:gd name="T1" fmla="*/ 0 h 4"/>
                <a:gd name="T2" fmla="*/ 0 w 2"/>
                <a:gd name="T3" fmla="*/ 0 h 4"/>
                <a:gd name="T4" fmla="*/ 0 w 2"/>
                <a:gd name="T5" fmla="*/ 3 h 4"/>
                <a:gd name="T6" fmla="*/ 0 w 2"/>
                <a:gd name="T7" fmla="*/ 4 h 4"/>
                <a:gd name="T8" fmla="*/ 1 w 2"/>
                <a:gd name="T9" fmla="*/ 4 h 4"/>
                <a:gd name="T10" fmla="*/ 1 w 2"/>
                <a:gd name="T11" fmla="*/ 4 h 4"/>
                <a:gd name="T12" fmla="*/ 1 w 2"/>
                <a:gd name="T13" fmla="*/ 0 h 4"/>
                <a:gd name="T14" fmla="*/ 1 w 2"/>
                <a:gd name="T15" fmla="*/ 0 h 4"/>
                <a:gd name="T16" fmla="*/ 1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1" y="0"/>
                  </a:moveTo>
                  <a:cubicBezTo>
                    <a:pt x="0" y="0"/>
                    <a:pt x="0" y="0"/>
                    <a:pt x="0" y="0"/>
                  </a:cubicBezTo>
                  <a:cubicBezTo>
                    <a:pt x="0" y="1"/>
                    <a:pt x="0" y="3"/>
                    <a:pt x="0" y="3"/>
                  </a:cubicBezTo>
                  <a:cubicBezTo>
                    <a:pt x="0" y="4"/>
                    <a:pt x="0" y="4"/>
                    <a:pt x="0" y="4"/>
                  </a:cubicBezTo>
                  <a:cubicBezTo>
                    <a:pt x="1" y="4"/>
                    <a:pt x="1" y="4"/>
                    <a:pt x="1" y="4"/>
                  </a:cubicBezTo>
                  <a:cubicBezTo>
                    <a:pt x="1" y="4"/>
                    <a:pt x="1" y="4"/>
                    <a:pt x="1" y="4"/>
                  </a:cubicBezTo>
                  <a:cubicBezTo>
                    <a:pt x="2" y="3"/>
                    <a:pt x="1" y="1"/>
                    <a:pt x="1"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 name="Freeform 10"/>
            <p:cNvSpPr>
              <a:spLocks/>
            </p:cNvSpPr>
            <p:nvPr/>
          </p:nvSpPr>
          <p:spPr bwMode="auto">
            <a:xfrm>
              <a:off x="3427" y="2027"/>
              <a:ext cx="10" cy="5"/>
            </a:xfrm>
            <a:custGeom>
              <a:avLst/>
              <a:gdLst>
                <a:gd name="T0" fmla="*/ 2 w 4"/>
                <a:gd name="T1" fmla="*/ 0 h 2"/>
                <a:gd name="T2" fmla="*/ 1 w 4"/>
                <a:gd name="T3" fmla="*/ 0 h 2"/>
                <a:gd name="T4" fmla="*/ 0 w 4"/>
                <a:gd name="T5" fmla="*/ 1 h 2"/>
                <a:gd name="T6" fmla="*/ 0 w 4"/>
                <a:gd name="T7" fmla="*/ 2 h 2"/>
                <a:gd name="T8" fmla="*/ 2 w 4"/>
                <a:gd name="T9" fmla="*/ 2 h 2"/>
                <a:gd name="T10" fmla="*/ 4 w 4"/>
                <a:gd name="T11" fmla="*/ 1 h 2"/>
                <a:gd name="T12" fmla="*/ 4 w 4"/>
                <a:gd name="T13" fmla="*/ 1 h 2"/>
                <a:gd name="T14" fmla="*/ 4 w 4"/>
                <a:gd name="T15" fmla="*/ 1 h 2"/>
                <a:gd name="T16" fmla="*/ 3 w 4"/>
                <a:gd name="T17" fmla="*/ 0 h 2"/>
                <a:gd name="T18" fmla="*/ 2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0"/>
                  </a:moveTo>
                  <a:cubicBezTo>
                    <a:pt x="1" y="0"/>
                    <a:pt x="1" y="0"/>
                    <a:pt x="1" y="0"/>
                  </a:cubicBezTo>
                  <a:cubicBezTo>
                    <a:pt x="0" y="1"/>
                    <a:pt x="0" y="1"/>
                    <a:pt x="0" y="1"/>
                  </a:cubicBezTo>
                  <a:cubicBezTo>
                    <a:pt x="0" y="2"/>
                    <a:pt x="0" y="2"/>
                    <a:pt x="0" y="2"/>
                  </a:cubicBezTo>
                  <a:cubicBezTo>
                    <a:pt x="0" y="2"/>
                    <a:pt x="0" y="2"/>
                    <a:pt x="2" y="2"/>
                  </a:cubicBezTo>
                  <a:cubicBezTo>
                    <a:pt x="2" y="2"/>
                    <a:pt x="3" y="2"/>
                    <a:pt x="4" y="1"/>
                  </a:cubicBezTo>
                  <a:cubicBezTo>
                    <a:pt x="4" y="1"/>
                    <a:pt x="4" y="1"/>
                    <a:pt x="4" y="1"/>
                  </a:cubicBezTo>
                  <a:cubicBezTo>
                    <a:pt x="4" y="1"/>
                    <a:pt x="4" y="1"/>
                    <a:pt x="4" y="1"/>
                  </a:cubicBezTo>
                  <a:cubicBezTo>
                    <a:pt x="3" y="0"/>
                    <a:pt x="3" y="0"/>
                    <a:pt x="3" y="0"/>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1" name="Freeform 11"/>
            <p:cNvSpPr>
              <a:spLocks/>
            </p:cNvSpPr>
            <p:nvPr/>
          </p:nvSpPr>
          <p:spPr bwMode="auto">
            <a:xfrm>
              <a:off x="3472" y="2027"/>
              <a:ext cx="10" cy="5"/>
            </a:xfrm>
            <a:custGeom>
              <a:avLst/>
              <a:gdLst>
                <a:gd name="T0" fmla="*/ 3 w 4"/>
                <a:gd name="T1" fmla="*/ 0 h 2"/>
                <a:gd name="T2" fmla="*/ 1 w 4"/>
                <a:gd name="T3" fmla="*/ 1 h 2"/>
                <a:gd name="T4" fmla="*/ 0 w 4"/>
                <a:gd name="T5" fmla="*/ 1 h 2"/>
                <a:gd name="T6" fmla="*/ 0 w 4"/>
                <a:gd name="T7" fmla="*/ 1 h 2"/>
                <a:gd name="T8" fmla="*/ 1 w 4"/>
                <a:gd name="T9" fmla="*/ 2 h 2"/>
                <a:gd name="T10" fmla="*/ 2 w 4"/>
                <a:gd name="T11" fmla="*/ 2 h 2"/>
                <a:gd name="T12" fmla="*/ 4 w 4"/>
                <a:gd name="T13" fmla="*/ 2 h 2"/>
                <a:gd name="T14" fmla="*/ 4 w 4"/>
                <a:gd name="T15" fmla="*/ 1 h 2"/>
                <a:gd name="T16" fmla="*/ 4 w 4"/>
                <a:gd name="T17" fmla="*/ 1 h 2"/>
                <a:gd name="T18" fmla="*/ 3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3" y="0"/>
                  </a:moveTo>
                  <a:cubicBezTo>
                    <a:pt x="2" y="0"/>
                    <a:pt x="1" y="0"/>
                    <a:pt x="1" y="1"/>
                  </a:cubicBezTo>
                  <a:cubicBezTo>
                    <a:pt x="0" y="1"/>
                    <a:pt x="0" y="1"/>
                    <a:pt x="0" y="1"/>
                  </a:cubicBezTo>
                  <a:cubicBezTo>
                    <a:pt x="0" y="1"/>
                    <a:pt x="0" y="1"/>
                    <a:pt x="0" y="1"/>
                  </a:cubicBezTo>
                  <a:cubicBezTo>
                    <a:pt x="1" y="2"/>
                    <a:pt x="1" y="2"/>
                    <a:pt x="1" y="2"/>
                  </a:cubicBezTo>
                  <a:cubicBezTo>
                    <a:pt x="1" y="2"/>
                    <a:pt x="2" y="2"/>
                    <a:pt x="2" y="2"/>
                  </a:cubicBezTo>
                  <a:cubicBezTo>
                    <a:pt x="3" y="2"/>
                    <a:pt x="3" y="2"/>
                    <a:pt x="4" y="2"/>
                  </a:cubicBezTo>
                  <a:cubicBezTo>
                    <a:pt x="4" y="1"/>
                    <a:pt x="4" y="1"/>
                    <a:pt x="4" y="1"/>
                  </a:cubicBezTo>
                  <a:cubicBezTo>
                    <a:pt x="4" y="1"/>
                    <a:pt x="4" y="1"/>
                    <a:pt x="4" y="1"/>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2" name="Freeform 12"/>
            <p:cNvSpPr>
              <a:spLocks/>
            </p:cNvSpPr>
            <p:nvPr/>
          </p:nvSpPr>
          <p:spPr bwMode="auto">
            <a:xfrm>
              <a:off x="3432" y="2041"/>
              <a:ext cx="5" cy="3"/>
            </a:xfrm>
            <a:custGeom>
              <a:avLst/>
              <a:gdLst>
                <a:gd name="T0" fmla="*/ 2 w 2"/>
                <a:gd name="T1" fmla="*/ 0 h 1"/>
                <a:gd name="T2" fmla="*/ 1 w 2"/>
                <a:gd name="T3" fmla="*/ 0 h 1"/>
                <a:gd name="T4" fmla="*/ 0 w 2"/>
                <a:gd name="T5" fmla="*/ 1 h 1"/>
                <a:gd name="T6" fmla="*/ 0 w 2"/>
                <a:gd name="T7" fmla="*/ 1 h 1"/>
                <a:gd name="T8" fmla="*/ 0 w 2"/>
                <a:gd name="T9" fmla="*/ 1 h 1"/>
                <a:gd name="T10" fmla="*/ 0 w 2"/>
                <a:gd name="T11" fmla="*/ 1 h 1"/>
                <a:gd name="T12" fmla="*/ 2 w 2"/>
                <a:gd name="T13" fmla="*/ 0 h 1"/>
                <a:gd name="T14" fmla="*/ 2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0"/>
                  </a:moveTo>
                  <a:cubicBezTo>
                    <a:pt x="1" y="0"/>
                    <a:pt x="1" y="0"/>
                    <a:pt x="1" y="0"/>
                  </a:cubicBezTo>
                  <a:cubicBezTo>
                    <a:pt x="1" y="0"/>
                    <a:pt x="0" y="0"/>
                    <a:pt x="0" y="1"/>
                  </a:cubicBezTo>
                  <a:cubicBezTo>
                    <a:pt x="0" y="1"/>
                    <a:pt x="0" y="1"/>
                    <a:pt x="0" y="1"/>
                  </a:cubicBezTo>
                  <a:cubicBezTo>
                    <a:pt x="0" y="1"/>
                    <a:pt x="0" y="1"/>
                    <a:pt x="0" y="1"/>
                  </a:cubicBezTo>
                  <a:cubicBezTo>
                    <a:pt x="0" y="1"/>
                    <a:pt x="0" y="1"/>
                    <a:pt x="0" y="1"/>
                  </a:cubicBezTo>
                  <a:cubicBezTo>
                    <a:pt x="1" y="1"/>
                    <a:pt x="1" y="1"/>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 name="Freeform 13"/>
            <p:cNvSpPr>
              <a:spLocks/>
            </p:cNvSpPr>
            <p:nvPr/>
          </p:nvSpPr>
          <p:spPr bwMode="auto">
            <a:xfrm>
              <a:off x="3441" y="2048"/>
              <a:ext cx="5" cy="5"/>
            </a:xfrm>
            <a:custGeom>
              <a:avLst/>
              <a:gdLst>
                <a:gd name="T0" fmla="*/ 5 w 5"/>
                <a:gd name="T1" fmla="*/ 0 h 5"/>
                <a:gd name="T2" fmla="*/ 3 w 5"/>
                <a:gd name="T3" fmla="*/ 0 h 5"/>
                <a:gd name="T4" fmla="*/ 3 w 5"/>
                <a:gd name="T5" fmla="*/ 3 h 5"/>
                <a:gd name="T6" fmla="*/ 0 w 5"/>
                <a:gd name="T7" fmla="*/ 3 h 5"/>
                <a:gd name="T8" fmla="*/ 0 w 5"/>
                <a:gd name="T9" fmla="*/ 5 h 5"/>
                <a:gd name="T10" fmla="*/ 3 w 5"/>
                <a:gd name="T11" fmla="*/ 5 h 5"/>
                <a:gd name="T12" fmla="*/ 3 w 5"/>
                <a:gd name="T13" fmla="*/ 5 h 5"/>
                <a:gd name="T14" fmla="*/ 3 w 5"/>
                <a:gd name="T15" fmla="*/ 3 h 5"/>
                <a:gd name="T16" fmla="*/ 5 w 5"/>
                <a:gd name="T17" fmla="*/ 3 h 5"/>
                <a:gd name="T18" fmla="*/ 5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0"/>
                  </a:moveTo>
                  <a:lnTo>
                    <a:pt x="3" y="0"/>
                  </a:lnTo>
                  <a:lnTo>
                    <a:pt x="3" y="3"/>
                  </a:lnTo>
                  <a:lnTo>
                    <a:pt x="0" y="3"/>
                  </a:lnTo>
                  <a:lnTo>
                    <a:pt x="0" y="5"/>
                  </a:lnTo>
                  <a:lnTo>
                    <a:pt x="3" y="5"/>
                  </a:lnTo>
                  <a:lnTo>
                    <a:pt x="3" y="5"/>
                  </a:lnTo>
                  <a:lnTo>
                    <a:pt x="3" y="3"/>
                  </a:lnTo>
                  <a:lnTo>
                    <a:pt x="5" y="3"/>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 name="Freeform 14"/>
            <p:cNvSpPr>
              <a:spLocks/>
            </p:cNvSpPr>
            <p:nvPr/>
          </p:nvSpPr>
          <p:spPr bwMode="auto">
            <a:xfrm>
              <a:off x="3441" y="2048"/>
              <a:ext cx="5" cy="5"/>
            </a:xfrm>
            <a:custGeom>
              <a:avLst/>
              <a:gdLst>
                <a:gd name="T0" fmla="*/ 5 w 5"/>
                <a:gd name="T1" fmla="*/ 0 h 5"/>
                <a:gd name="T2" fmla="*/ 3 w 5"/>
                <a:gd name="T3" fmla="*/ 0 h 5"/>
                <a:gd name="T4" fmla="*/ 3 w 5"/>
                <a:gd name="T5" fmla="*/ 3 h 5"/>
                <a:gd name="T6" fmla="*/ 0 w 5"/>
                <a:gd name="T7" fmla="*/ 3 h 5"/>
                <a:gd name="T8" fmla="*/ 0 w 5"/>
                <a:gd name="T9" fmla="*/ 5 h 5"/>
                <a:gd name="T10" fmla="*/ 3 w 5"/>
                <a:gd name="T11" fmla="*/ 5 h 5"/>
                <a:gd name="T12" fmla="*/ 3 w 5"/>
                <a:gd name="T13" fmla="*/ 5 h 5"/>
                <a:gd name="T14" fmla="*/ 3 w 5"/>
                <a:gd name="T15" fmla="*/ 3 h 5"/>
                <a:gd name="T16" fmla="*/ 5 w 5"/>
                <a:gd name="T17" fmla="*/ 3 h 5"/>
                <a:gd name="T18" fmla="*/ 5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0"/>
                  </a:moveTo>
                  <a:lnTo>
                    <a:pt x="3" y="0"/>
                  </a:lnTo>
                  <a:lnTo>
                    <a:pt x="3" y="3"/>
                  </a:lnTo>
                  <a:lnTo>
                    <a:pt x="0" y="3"/>
                  </a:lnTo>
                  <a:lnTo>
                    <a:pt x="0" y="5"/>
                  </a:lnTo>
                  <a:lnTo>
                    <a:pt x="3" y="5"/>
                  </a:lnTo>
                  <a:lnTo>
                    <a:pt x="3" y="5"/>
                  </a:lnTo>
                  <a:lnTo>
                    <a:pt x="3" y="3"/>
                  </a:lnTo>
                  <a:lnTo>
                    <a:pt x="5" y="3"/>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 name="Freeform 15"/>
            <p:cNvSpPr>
              <a:spLocks/>
            </p:cNvSpPr>
            <p:nvPr/>
          </p:nvSpPr>
          <p:spPr bwMode="auto">
            <a:xfrm>
              <a:off x="3465" y="2048"/>
              <a:ext cx="5" cy="5"/>
            </a:xfrm>
            <a:custGeom>
              <a:avLst/>
              <a:gdLst>
                <a:gd name="T0" fmla="*/ 0 w 2"/>
                <a:gd name="T1" fmla="*/ 0 h 2"/>
                <a:gd name="T2" fmla="*/ 0 w 2"/>
                <a:gd name="T3" fmla="*/ 1 h 2"/>
                <a:gd name="T4" fmla="*/ 0 w 2"/>
                <a:gd name="T5" fmla="*/ 1 h 2"/>
                <a:gd name="T6" fmla="*/ 1 w 2"/>
                <a:gd name="T7" fmla="*/ 2 h 2"/>
                <a:gd name="T8" fmla="*/ 1 w 2"/>
                <a:gd name="T9" fmla="*/ 2 h 2"/>
                <a:gd name="T10" fmla="*/ 2 w 2"/>
                <a:gd name="T11" fmla="*/ 2 h 2"/>
                <a:gd name="T12" fmla="*/ 1 w 2"/>
                <a:gd name="T13" fmla="*/ 1 h 2"/>
                <a:gd name="T14" fmla="*/ 1 w 2"/>
                <a:gd name="T15" fmla="*/ 1 h 2"/>
                <a:gd name="T16" fmla="*/ 1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cubicBezTo>
                    <a:pt x="0" y="1"/>
                    <a:pt x="0" y="1"/>
                    <a:pt x="0" y="1"/>
                  </a:cubicBezTo>
                  <a:cubicBezTo>
                    <a:pt x="0" y="1"/>
                    <a:pt x="0" y="1"/>
                    <a:pt x="0" y="1"/>
                  </a:cubicBezTo>
                  <a:cubicBezTo>
                    <a:pt x="1" y="1"/>
                    <a:pt x="1" y="1"/>
                    <a:pt x="1" y="2"/>
                  </a:cubicBezTo>
                  <a:cubicBezTo>
                    <a:pt x="1" y="2"/>
                    <a:pt x="1" y="2"/>
                    <a:pt x="1" y="2"/>
                  </a:cubicBezTo>
                  <a:cubicBezTo>
                    <a:pt x="2" y="2"/>
                    <a:pt x="2" y="2"/>
                    <a:pt x="2" y="2"/>
                  </a:cubicBezTo>
                  <a:cubicBezTo>
                    <a:pt x="1" y="1"/>
                    <a:pt x="1" y="1"/>
                    <a:pt x="1" y="1"/>
                  </a:cubicBezTo>
                  <a:cubicBezTo>
                    <a:pt x="1" y="1"/>
                    <a:pt x="1" y="1"/>
                    <a:pt x="1" y="1"/>
                  </a:cubicBez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0" name="Freeform 16"/>
            <p:cNvSpPr>
              <a:spLocks/>
            </p:cNvSpPr>
            <p:nvPr/>
          </p:nvSpPr>
          <p:spPr bwMode="auto">
            <a:xfrm>
              <a:off x="3475" y="2041"/>
              <a:ext cx="5" cy="3"/>
            </a:xfrm>
            <a:custGeom>
              <a:avLst/>
              <a:gdLst>
                <a:gd name="T0" fmla="*/ 1 w 2"/>
                <a:gd name="T1" fmla="*/ 0 h 1"/>
                <a:gd name="T2" fmla="*/ 0 w 2"/>
                <a:gd name="T3" fmla="*/ 0 h 1"/>
                <a:gd name="T4" fmla="*/ 0 w 2"/>
                <a:gd name="T5" fmla="*/ 0 h 1"/>
                <a:gd name="T6" fmla="*/ 1 w 2"/>
                <a:gd name="T7" fmla="*/ 1 h 1"/>
                <a:gd name="T8" fmla="*/ 2 w 2"/>
                <a:gd name="T9" fmla="*/ 1 h 1"/>
                <a:gd name="T10" fmla="*/ 2 w 2"/>
                <a:gd name="T11" fmla="*/ 1 h 1"/>
                <a:gd name="T12" fmla="*/ 2 w 2"/>
                <a:gd name="T13" fmla="*/ 1 h 1"/>
                <a:gd name="T14" fmla="*/ 2 w 2"/>
                <a:gd name="T15" fmla="*/ 0 h 1"/>
                <a:gd name="T16" fmla="*/ 1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0" y="0"/>
                    <a:pt x="0" y="0"/>
                    <a:pt x="0" y="0"/>
                  </a:cubicBezTo>
                  <a:cubicBezTo>
                    <a:pt x="0" y="0"/>
                    <a:pt x="0" y="0"/>
                    <a:pt x="0" y="0"/>
                  </a:cubicBezTo>
                  <a:cubicBezTo>
                    <a:pt x="1" y="0"/>
                    <a:pt x="1" y="0"/>
                    <a:pt x="1" y="1"/>
                  </a:cubicBezTo>
                  <a:cubicBezTo>
                    <a:pt x="1" y="1"/>
                    <a:pt x="1" y="1"/>
                    <a:pt x="2" y="1"/>
                  </a:cubicBezTo>
                  <a:cubicBezTo>
                    <a:pt x="2" y="1"/>
                    <a:pt x="2" y="1"/>
                    <a:pt x="2" y="1"/>
                  </a:cubicBezTo>
                  <a:cubicBezTo>
                    <a:pt x="2" y="1"/>
                    <a:pt x="2" y="1"/>
                    <a:pt x="2" y="1"/>
                  </a:cubicBezTo>
                  <a:cubicBezTo>
                    <a:pt x="2" y="0"/>
                    <a:pt x="2" y="0"/>
                    <a:pt x="2"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1" name="Freeform 17"/>
            <p:cNvSpPr>
              <a:spLocks/>
            </p:cNvSpPr>
            <p:nvPr/>
          </p:nvSpPr>
          <p:spPr bwMode="auto">
            <a:xfrm>
              <a:off x="3430" y="2015"/>
              <a:ext cx="4" cy="5"/>
            </a:xfrm>
            <a:custGeom>
              <a:avLst/>
              <a:gdLst>
                <a:gd name="T0" fmla="*/ 2 w 4"/>
                <a:gd name="T1" fmla="*/ 0 h 5"/>
                <a:gd name="T2" fmla="*/ 0 w 4"/>
                <a:gd name="T3" fmla="*/ 0 h 5"/>
                <a:gd name="T4" fmla="*/ 0 w 4"/>
                <a:gd name="T5" fmla="*/ 2 h 5"/>
                <a:gd name="T6" fmla="*/ 2 w 4"/>
                <a:gd name="T7" fmla="*/ 5 h 5"/>
                <a:gd name="T8" fmla="*/ 4 w 4"/>
                <a:gd name="T9" fmla="*/ 5 h 5"/>
                <a:gd name="T10" fmla="*/ 4 w 4"/>
                <a:gd name="T11" fmla="*/ 5 h 5"/>
                <a:gd name="T12" fmla="*/ 4 w 4"/>
                <a:gd name="T13" fmla="*/ 5 h 5"/>
                <a:gd name="T14" fmla="*/ 4 w 4"/>
                <a:gd name="T15" fmla="*/ 2 h 5"/>
                <a:gd name="T16" fmla="*/ 2 w 4"/>
                <a:gd name="T17" fmla="*/ 2 h 5"/>
                <a:gd name="T18" fmla="*/ 2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2" y="0"/>
                  </a:moveTo>
                  <a:lnTo>
                    <a:pt x="0" y="0"/>
                  </a:lnTo>
                  <a:lnTo>
                    <a:pt x="0" y="2"/>
                  </a:lnTo>
                  <a:lnTo>
                    <a:pt x="2" y="5"/>
                  </a:lnTo>
                  <a:lnTo>
                    <a:pt x="4" y="5"/>
                  </a:lnTo>
                  <a:lnTo>
                    <a:pt x="4" y="5"/>
                  </a:lnTo>
                  <a:lnTo>
                    <a:pt x="4" y="5"/>
                  </a:lnTo>
                  <a:lnTo>
                    <a:pt x="4" y="2"/>
                  </a:lnTo>
                  <a:lnTo>
                    <a:pt x="2"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2" name="Freeform 18"/>
            <p:cNvSpPr>
              <a:spLocks/>
            </p:cNvSpPr>
            <p:nvPr/>
          </p:nvSpPr>
          <p:spPr bwMode="auto">
            <a:xfrm>
              <a:off x="3430" y="2015"/>
              <a:ext cx="4" cy="5"/>
            </a:xfrm>
            <a:custGeom>
              <a:avLst/>
              <a:gdLst>
                <a:gd name="T0" fmla="*/ 2 w 4"/>
                <a:gd name="T1" fmla="*/ 0 h 5"/>
                <a:gd name="T2" fmla="*/ 0 w 4"/>
                <a:gd name="T3" fmla="*/ 0 h 5"/>
                <a:gd name="T4" fmla="*/ 0 w 4"/>
                <a:gd name="T5" fmla="*/ 2 h 5"/>
                <a:gd name="T6" fmla="*/ 2 w 4"/>
                <a:gd name="T7" fmla="*/ 5 h 5"/>
                <a:gd name="T8" fmla="*/ 4 w 4"/>
                <a:gd name="T9" fmla="*/ 5 h 5"/>
                <a:gd name="T10" fmla="*/ 4 w 4"/>
                <a:gd name="T11" fmla="*/ 5 h 5"/>
                <a:gd name="T12" fmla="*/ 4 w 4"/>
                <a:gd name="T13" fmla="*/ 5 h 5"/>
                <a:gd name="T14" fmla="*/ 4 w 4"/>
                <a:gd name="T15" fmla="*/ 2 h 5"/>
                <a:gd name="T16" fmla="*/ 2 w 4"/>
                <a:gd name="T17" fmla="*/ 2 h 5"/>
                <a:gd name="T18" fmla="*/ 2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2" y="0"/>
                  </a:moveTo>
                  <a:lnTo>
                    <a:pt x="0" y="0"/>
                  </a:lnTo>
                  <a:lnTo>
                    <a:pt x="0" y="2"/>
                  </a:lnTo>
                  <a:lnTo>
                    <a:pt x="2" y="5"/>
                  </a:lnTo>
                  <a:lnTo>
                    <a:pt x="4" y="5"/>
                  </a:lnTo>
                  <a:lnTo>
                    <a:pt x="4" y="5"/>
                  </a:lnTo>
                  <a:lnTo>
                    <a:pt x="4" y="5"/>
                  </a:lnTo>
                  <a:lnTo>
                    <a:pt x="4" y="2"/>
                  </a:lnTo>
                  <a:lnTo>
                    <a:pt x="2"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3" name="Freeform 19"/>
            <p:cNvSpPr>
              <a:spLocks/>
            </p:cNvSpPr>
            <p:nvPr/>
          </p:nvSpPr>
          <p:spPr bwMode="auto">
            <a:xfrm>
              <a:off x="3465" y="2003"/>
              <a:ext cx="5" cy="5"/>
            </a:xfrm>
            <a:custGeom>
              <a:avLst/>
              <a:gdLst>
                <a:gd name="T0" fmla="*/ 2 w 2"/>
                <a:gd name="T1" fmla="*/ 0 h 2"/>
                <a:gd name="T2" fmla="*/ 1 w 2"/>
                <a:gd name="T3" fmla="*/ 0 h 2"/>
                <a:gd name="T4" fmla="*/ 1 w 2"/>
                <a:gd name="T5" fmla="*/ 1 h 2"/>
                <a:gd name="T6" fmla="*/ 0 w 2"/>
                <a:gd name="T7" fmla="*/ 2 h 2"/>
                <a:gd name="T8" fmla="*/ 0 w 2"/>
                <a:gd name="T9" fmla="*/ 2 h 2"/>
                <a:gd name="T10" fmla="*/ 0 w 2"/>
                <a:gd name="T11" fmla="*/ 2 h 2"/>
                <a:gd name="T12" fmla="*/ 1 w 2"/>
                <a:gd name="T13" fmla="*/ 2 h 2"/>
                <a:gd name="T14" fmla="*/ 1 w 2"/>
                <a:gd name="T15" fmla="*/ 1 h 2"/>
                <a:gd name="T16" fmla="*/ 2 w 2"/>
                <a:gd name="T17" fmla="*/ 1 h 2"/>
                <a:gd name="T18" fmla="*/ 2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cubicBezTo>
                    <a:pt x="1" y="0"/>
                    <a:pt x="1" y="0"/>
                    <a:pt x="1" y="0"/>
                  </a:cubicBezTo>
                  <a:cubicBezTo>
                    <a:pt x="1" y="1"/>
                    <a:pt x="1" y="1"/>
                    <a:pt x="1" y="1"/>
                  </a:cubicBezTo>
                  <a:cubicBezTo>
                    <a:pt x="0" y="1"/>
                    <a:pt x="0" y="1"/>
                    <a:pt x="0" y="2"/>
                  </a:cubicBezTo>
                  <a:cubicBezTo>
                    <a:pt x="0" y="2"/>
                    <a:pt x="0" y="2"/>
                    <a:pt x="0" y="2"/>
                  </a:cubicBezTo>
                  <a:cubicBezTo>
                    <a:pt x="0" y="2"/>
                    <a:pt x="0" y="2"/>
                    <a:pt x="0" y="2"/>
                  </a:cubicBezTo>
                  <a:cubicBezTo>
                    <a:pt x="1" y="2"/>
                    <a:pt x="1" y="2"/>
                    <a:pt x="1" y="2"/>
                  </a:cubicBezTo>
                  <a:cubicBezTo>
                    <a:pt x="1" y="1"/>
                    <a:pt x="1" y="1"/>
                    <a:pt x="1" y="1"/>
                  </a:cubicBezTo>
                  <a:cubicBezTo>
                    <a:pt x="1" y="1"/>
                    <a:pt x="1" y="1"/>
                    <a:pt x="2"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4" name="Freeform 20"/>
            <p:cNvSpPr>
              <a:spLocks/>
            </p:cNvSpPr>
            <p:nvPr/>
          </p:nvSpPr>
          <p:spPr bwMode="auto">
            <a:xfrm>
              <a:off x="3475" y="2010"/>
              <a:ext cx="5" cy="5"/>
            </a:xfrm>
            <a:custGeom>
              <a:avLst/>
              <a:gdLst>
                <a:gd name="T0" fmla="*/ 2 w 2"/>
                <a:gd name="T1" fmla="*/ 0 h 2"/>
                <a:gd name="T2" fmla="*/ 1 w 2"/>
                <a:gd name="T3" fmla="*/ 1 h 2"/>
                <a:gd name="T4" fmla="*/ 0 w 2"/>
                <a:gd name="T5" fmla="*/ 1 h 2"/>
                <a:gd name="T6" fmla="*/ 0 w 2"/>
                <a:gd name="T7" fmla="*/ 2 h 2"/>
                <a:gd name="T8" fmla="*/ 0 w 2"/>
                <a:gd name="T9" fmla="*/ 2 h 2"/>
                <a:gd name="T10" fmla="*/ 1 w 2"/>
                <a:gd name="T11" fmla="*/ 2 h 2"/>
                <a:gd name="T12" fmla="*/ 2 w 2"/>
                <a:gd name="T13" fmla="*/ 1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cubicBezTo>
                    <a:pt x="1" y="1"/>
                    <a:pt x="1" y="1"/>
                    <a:pt x="1" y="1"/>
                  </a:cubicBezTo>
                  <a:cubicBezTo>
                    <a:pt x="0" y="1"/>
                    <a:pt x="0" y="1"/>
                    <a:pt x="0" y="1"/>
                  </a:cubicBezTo>
                  <a:cubicBezTo>
                    <a:pt x="0" y="2"/>
                    <a:pt x="0" y="2"/>
                    <a:pt x="0" y="2"/>
                  </a:cubicBezTo>
                  <a:cubicBezTo>
                    <a:pt x="0" y="2"/>
                    <a:pt x="0" y="2"/>
                    <a:pt x="0" y="2"/>
                  </a:cubicBezTo>
                  <a:cubicBezTo>
                    <a:pt x="1" y="2"/>
                    <a:pt x="1" y="2"/>
                    <a:pt x="1" y="2"/>
                  </a:cubicBezTo>
                  <a:cubicBezTo>
                    <a:pt x="1" y="2"/>
                    <a:pt x="2" y="1"/>
                    <a:pt x="2"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5" name="Freeform 21"/>
            <p:cNvSpPr>
              <a:spLocks noEditPoints="1"/>
            </p:cNvSpPr>
            <p:nvPr/>
          </p:nvSpPr>
          <p:spPr bwMode="auto">
            <a:xfrm>
              <a:off x="3822" y="1799"/>
              <a:ext cx="83" cy="80"/>
            </a:xfrm>
            <a:custGeom>
              <a:avLst/>
              <a:gdLst>
                <a:gd name="T0" fmla="*/ 22 w 35"/>
                <a:gd name="T1" fmla="*/ 25 h 34"/>
                <a:gd name="T2" fmla="*/ 19 w 35"/>
                <a:gd name="T3" fmla="*/ 32 h 34"/>
                <a:gd name="T4" fmla="*/ 22 w 35"/>
                <a:gd name="T5" fmla="*/ 25 h 34"/>
                <a:gd name="T6" fmla="*/ 18 w 35"/>
                <a:gd name="T7" fmla="*/ 24 h 34"/>
                <a:gd name="T8" fmla="*/ 16 w 35"/>
                <a:gd name="T9" fmla="*/ 22 h 34"/>
                <a:gd name="T10" fmla="*/ 13 w 35"/>
                <a:gd name="T11" fmla="*/ 18 h 34"/>
                <a:gd name="T12" fmla="*/ 13 w 35"/>
                <a:gd name="T13" fmla="*/ 18 h 34"/>
                <a:gd name="T14" fmla="*/ 15 w 35"/>
                <a:gd name="T15" fmla="*/ 22 h 34"/>
                <a:gd name="T16" fmla="*/ 14 w 35"/>
                <a:gd name="T17" fmla="*/ 22 h 34"/>
                <a:gd name="T18" fmla="*/ 13 w 35"/>
                <a:gd name="T19" fmla="*/ 19 h 34"/>
                <a:gd name="T20" fmla="*/ 31 w 35"/>
                <a:gd name="T21" fmla="*/ 20 h 34"/>
                <a:gd name="T22" fmla="*/ 31 w 35"/>
                <a:gd name="T23" fmla="*/ 20 h 34"/>
                <a:gd name="T24" fmla="*/ 31 w 35"/>
                <a:gd name="T25" fmla="*/ 14 h 34"/>
                <a:gd name="T26" fmla="*/ 31 w 35"/>
                <a:gd name="T27" fmla="*/ 14 h 34"/>
                <a:gd name="T28" fmla="*/ 30 w 35"/>
                <a:gd name="T29" fmla="*/ 20 h 34"/>
                <a:gd name="T30" fmla="*/ 21 w 35"/>
                <a:gd name="T31" fmla="*/ 9 h 34"/>
                <a:gd name="T32" fmla="*/ 8 w 35"/>
                <a:gd name="T33" fmla="*/ 18 h 34"/>
                <a:gd name="T34" fmla="*/ 11 w 35"/>
                <a:gd name="T35" fmla="*/ 18 h 34"/>
                <a:gd name="T36" fmla="*/ 30 w 35"/>
                <a:gd name="T37" fmla="*/ 9 h 34"/>
                <a:gd name="T38" fmla="*/ 12 w 35"/>
                <a:gd name="T39" fmla="*/ 8 h 34"/>
                <a:gd name="T40" fmla="*/ 18 w 35"/>
                <a:gd name="T41" fmla="*/ 8 h 34"/>
                <a:gd name="T42" fmla="*/ 14 w 35"/>
                <a:gd name="T43" fmla="*/ 8 h 34"/>
                <a:gd name="T44" fmla="*/ 15 w 35"/>
                <a:gd name="T45" fmla="*/ 9 h 34"/>
                <a:gd name="T46" fmla="*/ 12 w 35"/>
                <a:gd name="T47" fmla="*/ 16 h 34"/>
                <a:gd name="T48" fmla="*/ 6 w 35"/>
                <a:gd name="T49" fmla="*/ 11 h 34"/>
                <a:gd name="T50" fmla="*/ 7 w 35"/>
                <a:gd name="T51" fmla="*/ 15 h 34"/>
                <a:gd name="T52" fmla="*/ 13 w 35"/>
                <a:gd name="T53" fmla="*/ 5 h 34"/>
                <a:gd name="T54" fmla="*/ 9 w 35"/>
                <a:gd name="T55" fmla="*/ 12 h 34"/>
                <a:gd name="T56" fmla="*/ 29 w 35"/>
                <a:gd name="T57" fmla="*/ 6 h 34"/>
                <a:gd name="T58" fmla="*/ 20 w 35"/>
                <a:gd name="T59" fmla="*/ 4 h 34"/>
                <a:gd name="T60" fmla="*/ 20 w 35"/>
                <a:gd name="T61" fmla="*/ 4 h 34"/>
                <a:gd name="T62" fmla="*/ 24 w 35"/>
                <a:gd name="T63" fmla="*/ 5 h 34"/>
                <a:gd name="T64" fmla="*/ 27 w 35"/>
                <a:gd name="T65" fmla="*/ 7 h 34"/>
                <a:gd name="T66" fmla="*/ 29 w 35"/>
                <a:gd name="T67" fmla="*/ 11 h 34"/>
                <a:gd name="T68" fmla="*/ 33 w 35"/>
                <a:gd name="T69" fmla="*/ 12 h 34"/>
                <a:gd name="T70" fmla="*/ 28 w 35"/>
                <a:gd name="T71" fmla="*/ 15 h 34"/>
                <a:gd name="T72" fmla="*/ 32 w 35"/>
                <a:gd name="T73" fmla="*/ 21 h 34"/>
                <a:gd name="T74" fmla="*/ 27 w 35"/>
                <a:gd name="T75" fmla="*/ 27 h 34"/>
                <a:gd name="T76" fmla="*/ 22 w 35"/>
                <a:gd name="T77" fmla="*/ 24 h 34"/>
                <a:gd name="T78" fmla="*/ 14 w 35"/>
                <a:gd name="T79" fmla="*/ 19 h 34"/>
                <a:gd name="T80" fmla="*/ 18 w 35"/>
                <a:gd name="T81" fmla="*/ 13 h 34"/>
                <a:gd name="T82" fmla="*/ 22 w 35"/>
                <a:gd name="T83" fmla="*/ 10 h 34"/>
                <a:gd name="T84" fmla="*/ 18 w 35"/>
                <a:gd name="T85" fmla="*/ 6 h 34"/>
                <a:gd name="T86" fmla="*/ 14 w 35"/>
                <a:gd name="T87" fmla="*/ 5 h 34"/>
                <a:gd name="T88" fmla="*/ 5 w 35"/>
                <a:gd name="T89" fmla="*/ 10 h 34"/>
                <a:gd name="T90" fmla="*/ 6 w 35"/>
                <a:gd name="T91" fmla="*/ 16 h 34"/>
                <a:gd name="T92" fmla="*/ 6 w 35"/>
                <a:gd name="T93" fmla="*/ 17 h 34"/>
                <a:gd name="T94" fmla="*/ 13 w 35"/>
                <a:gd name="T95" fmla="*/ 23 h 34"/>
                <a:gd name="T96" fmla="*/ 13 w 35"/>
                <a:gd name="T97" fmla="*/ 29 h 34"/>
                <a:gd name="T98" fmla="*/ 15 w 35"/>
                <a:gd name="T99" fmla="*/ 30 h 34"/>
                <a:gd name="T100" fmla="*/ 7 w 35"/>
                <a:gd name="T101" fmla="*/ 4 h 34"/>
                <a:gd name="T102" fmla="*/ 23 w 35"/>
                <a:gd name="T103" fmla="*/ 2 h 34"/>
                <a:gd name="T104" fmla="*/ 11 w 35"/>
                <a:gd name="T105" fmla="*/ 2 h 34"/>
                <a:gd name="T106" fmla="*/ 21 w 35"/>
                <a:gd name="T107" fmla="*/ 3 h 34"/>
                <a:gd name="T108" fmla="*/ 12 w 35"/>
                <a:gd name="T109" fmla="*/ 2 h 34"/>
                <a:gd name="T110" fmla="*/ 18 w 35"/>
                <a:gd name="T111" fmla="*/ 2 h 34"/>
                <a:gd name="T112" fmla="*/ 15 w 35"/>
                <a:gd name="T113" fmla="*/ 1 h 34"/>
                <a:gd name="T114" fmla="*/ 17 w 35"/>
                <a:gd name="T115" fmla="*/ 0 h 34"/>
                <a:gd name="T116" fmla="*/ 0 w 35"/>
                <a:gd name="T117" fmla="*/ 17 h 34"/>
                <a:gd name="T118" fmla="*/ 34 w 35"/>
                <a:gd name="T119" fmla="*/ 22 h 34"/>
                <a:gd name="T120" fmla="*/ 29 w 35"/>
                <a:gd name="T12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 h="34">
                  <a:moveTo>
                    <a:pt x="22" y="32"/>
                  </a:moveTo>
                  <a:cubicBezTo>
                    <a:pt x="25" y="25"/>
                    <a:pt x="25" y="25"/>
                    <a:pt x="25" y="25"/>
                  </a:cubicBezTo>
                  <a:cubicBezTo>
                    <a:pt x="27" y="27"/>
                    <a:pt x="23" y="31"/>
                    <a:pt x="22" y="32"/>
                  </a:cubicBezTo>
                  <a:cubicBezTo>
                    <a:pt x="22" y="32"/>
                    <a:pt x="22" y="32"/>
                    <a:pt x="22" y="32"/>
                  </a:cubicBezTo>
                  <a:moveTo>
                    <a:pt x="19" y="32"/>
                  </a:moveTo>
                  <a:cubicBezTo>
                    <a:pt x="22" y="25"/>
                    <a:pt x="22" y="25"/>
                    <a:pt x="22" y="25"/>
                  </a:cubicBezTo>
                  <a:cubicBezTo>
                    <a:pt x="23" y="25"/>
                    <a:pt x="24" y="25"/>
                    <a:pt x="24" y="25"/>
                  </a:cubicBezTo>
                  <a:cubicBezTo>
                    <a:pt x="24" y="25"/>
                    <a:pt x="24" y="25"/>
                    <a:pt x="24" y="25"/>
                  </a:cubicBezTo>
                  <a:cubicBezTo>
                    <a:pt x="21" y="32"/>
                    <a:pt x="21" y="32"/>
                    <a:pt x="21" y="32"/>
                  </a:cubicBezTo>
                  <a:cubicBezTo>
                    <a:pt x="21" y="32"/>
                    <a:pt x="21" y="32"/>
                    <a:pt x="21" y="32"/>
                  </a:cubicBezTo>
                  <a:cubicBezTo>
                    <a:pt x="21" y="32"/>
                    <a:pt x="21" y="32"/>
                    <a:pt x="21" y="32"/>
                  </a:cubicBezTo>
                  <a:cubicBezTo>
                    <a:pt x="20" y="32"/>
                    <a:pt x="20" y="32"/>
                    <a:pt x="19" y="32"/>
                  </a:cubicBezTo>
                  <a:moveTo>
                    <a:pt x="17" y="33"/>
                  </a:moveTo>
                  <a:cubicBezTo>
                    <a:pt x="16" y="33"/>
                    <a:pt x="16" y="33"/>
                    <a:pt x="16" y="33"/>
                  </a:cubicBezTo>
                  <a:cubicBezTo>
                    <a:pt x="20" y="24"/>
                    <a:pt x="20" y="24"/>
                    <a:pt x="20" y="24"/>
                  </a:cubicBezTo>
                  <a:cubicBezTo>
                    <a:pt x="21" y="24"/>
                    <a:pt x="21" y="24"/>
                    <a:pt x="20" y="25"/>
                  </a:cubicBezTo>
                  <a:cubicBezTo>
                    <a:pt x="21" y="25"/>
                    <a:pt x="21" y="25"/>
                    <a:pt x="21" y="25"/>
                  </a:cubicBezTo>
                  <a:cubicBezTo>
                    <a:pt x="22" y="25"/>
                    <a:pt x="22" y="25"/>
                    <a:pt x="22" y="25"/>
                  </a:cubicBezTo>
                  <a:cubicBezTo>
                    <a:pt x="19" y="32"/>
                    <a:pt x="19" y="32"/>
                    <a:pt x="19" y="32"/>
                  </a:cubicBezTo>
                  <a:cubicBezTo>
                    <a:pt x="18" y="32"/>
                    <a:pt x="18" y="33"/>
                    <a:pt x="17" y="33"/>
                  </a:cubicBezTo>
                  <a:moveTo>
                    <a:pt x="16" y="32"/>
                  </a:moveTo>
                  <a:cubicBezTo>
                    <a:pt x="15" y="32"/>
                    <a:pt x="15" y="32"/>
                    <a:pt x="15" y="32"/>
                  </a:cubicBezTo>
                  <a:cubicBezTo>
                    <a:pt x="16" y="31"/>
                    <a:pt x="17" y="29"/>
                    <a:pt x="15" y="28"/>
                  </a:cubicBezTo>
                  <a:cubicBezTo>
                    <a:pt x="16" y="27"/>
                    <a:pt x="17" y="25"/>
                    <a:pt x="18" y="24"/>
                  </a:cubicBezTo>
                  <a:cubicBezTo>
                    <a:pt x="18" y="24"/>
                    <a:pt x="19" y="23"/>
                    <a:pt x="19" y="23"/>
                  </a:cubicBezTo>
                  <a:cubicBezTo>
                    <a:pt x="20" y="23"/>
                    <a:pt x="20" y="23"/>
                    <a:pt x="20" y="23"/>
                  </a:cubicBezTo>
                  <a:cubicBezTo>
                    <a:pt x="16" y="32"/>
                    <a:pt x="16" y="32"/>
                    <a:pt x="16" y="32"/>
                  </a:cubicBezTo>
                  <a:moveTo>
                    <a:pt x="15" y="28"/>
                  </a:moveTo>
                  <a:cubicBezTo>
                    <a:pt x="15" y="28"/>
                    <a:pt x="14" y="27"/>
                    <a:pt x="14" y="27"/>
                  </a:cubicBezTo>
                  <a:cubicBezTo>
                    <a:pt x="16" y="22"/>
                    <a:pt x="16" y="22"/>
                    <a:pt x="16" y="22"/>
                  </a:cubicBezTo>
                  <a:cubicBezTo>
                    <a:pt x="16" y="22"/>
                    <a:pt x="16" y="22"/>
                    <a:pt x="16" y="22"/>
                  </a:cubicBezTo>
                  <a:cubicBezTo>
                    <a:pt x="16" y="22"/>
                    <a:pt x="16" y="22"/>
                    <a:pt x="16" y="22"/>
                  </a:cubicBezTo>
                  <a:cubicBezTo>
                    <a:pt x="17" y="22"/>
                    <a:pt x="18" y="22"/>
                    <a:pt x="19" y="22"/>
                  </a:cubicBezTo>
                  <a:cubicBezTo>
                    <a:pt x="18" y="23"/>
                    <a:pt x="18" y="23"/>
                    <a:pt x="18" y="24"/>
                  </a:cubicBezTo>
                  <a:cubicBezTo>
                    <a:pt x="17" y="25"/>
                    <a:pt x="16" y="27"/>
                    <a:pt x="15" y="28"/>
                  </a:cubicBezTo>
                  <a:moveTo>
                    <a:pt x="13" y="18"/>
                  </a:moveTo>
                  <a:cubicBezTo>
                    <a:pt x="13" y="18"/>
                    <a:pt x="13" y="18"/>
                    <a:pt x="13" y="18"/>
                  </a:cubicBezTo>
                  <a:cubicBezTo>
                    <a:pt x="13" y="18"/>
                    <a:pt x="13" y="18"/>
                    <a:pt x="13" y="18"/>
                  </a:cubicBezTo>
                  <a:moveTo>
                    <a:pt x="12" y="18"/>
                  </a:moveTo>
                  <a:cubicBezTo>
                    <a:pt x="12" y="18"/>
                    <a:pt x="12" y="18"/>
                    <a:pt x="12" y="18"/>
                  </a:cubicBezTo>
                  <a:cubicBezTo>
                    <a:pt x="13" y="18"/>
                    <a:pt x="13" y="18"/>
                    <a:pt x="13" y="18"/>
                  </a:cubicBezTo>
                  <a:cubicBezTo>
                    <a:pt x="13" y="18"/>
                    <a:pt x="13" y="18"/>
                    <a:pt x="13" y="18"/>
                  </a:cubicBezTo>
                  <a:cubicBezTo>
                    <a:pt x="13" y="18"/>
                    <a:pt x="13" y="18"/>
                    <a:pt x="13" y="18"/>
                  </a:cubicBezTo>
                  <a:cubicBezTo>
                    <a:pt x="13" y="18"/>
                    <a:pt x="13" y="18"/>
                    <a:pt x="13" y="18"/>
                  </a:cubicBezTo>
                  <a:cubicBezTo>
                    <a:pt x="13" y="19"/>
                    <a:pt x="14" y="19"/>
                    <a:pt x="13" y="20"/>
                  </a:cubicBezTo>
                  <a:cubicBezTo>
                    <a:pt x="13" y="20"/>
                    <a:pt x="14" y="21"/>
                    <a:pt x="14" y="21"/>
                  </a:cubicBezTo>
                  <a:cubicBezTo>
                    <a:pt x="15" y="21"/>
                    <a:pt x="15" y="21"/>
                    <a:pt x="15" y="21"/>
                  </a:cubicBezTo>
                  <a:cubicBezTo>
                    <a:pt x="15" y="22"/>
                    <a:pt x="15" y="22"/>
                    <a:pt x="15" y="22"/>
                  </a:cubicBezTo>
                  <a:cubicBezTo>
                    <a:pt x="15" y="22"/>
                    <a:pt x="15" y="22"/>
                    <a:pt x="15" y="22"/>
                  </a:cubicBezTo>
                  <a:cubicBezTo>
                    <a:pt x="16" y="22"/>
                    <a:pt x="16" y="22"/>
                    <a:pt x="16" y="22"/>
                  </a:cubicBezTo>
                  <a:cubicBezTo>
                    <a:pt x="14" y="26"/>
                    <a:pt x="14" y="26"/>
                    <a:pt x="14" y="26"/>
                  </a:cubicBezTo>
                  <a:cubicBezTo>
                    <a:pt x="14" y="26"/>
                    <a:pt x="14" y="25"/>
                    <a:pt x="14" y="24"/>
                  </a:cubicBezTo>
                  <a:cubicBezTo>
                    <a:pt x="14" y="23"/>
                    <a:pt x="14" y="23"/>
                    <a:pt x="15" y="22"/>
                  </a:cubicBezTo>
                  <a:cubicBezTo>
                    <a:pt x="14" y="22"/>
                    <a:pt x="14" y="22"/>
                    <a:pt x="14" y="22"/>
                  </a:cubicBezTo>
                  <a:cubicBezTo>
                    <a:pt x="14" y="22"/>
                    <a:pt x="14" y="22"/>
                    <a:pt x="14" y="22"/>
                  </a:cubicBezTo>
                  <a:cubicBezTo>
                    <a:pt x="14" y="21"/>
                    <a:pt x="14" y="21"/>
                    <a:pt x="14" y="21"/>
                  </a:cubicBezTo>
                  <a:cubicBezTo>
                    <a:pt x="13" y="20"/>
                    <a:pt x="13" y="20"/>
                    <a:pt x="13" y="20"/>
                  </a:cubicBezTo>
                  <a:cubicBezTo>
                    <a:pt x="13" y="19"/>
                    <a:pt x="13" y="19"/>
                    <a:pt x="13" y="19"/>
                  </a:cubicBezTo>
                  <a:cubicBezTo>
                    <a:pt x="13" y="19"/>
                    <a:pt x="13" y="19"/>
                    <a:pt x="13" y="19"/>
                  </a:cubicBezTo>
                  <a:cubicBezTo>
                    <a:pt x="13" y="19"/>
                    <a:pt x="13" y="19"/>
                    <a:pt x="13" y="19"/>
                  </a:cubicBezTo>
                  <a:cubicBezTo>
                    <a:pt x="12" y="20"/>
                    <a:pt x="12" y="20"/>
                    <a:pt x="12" y="20"/>
                  </a:cubicBezTo>
                  <a:cubicBezTo>
                    <a:pt x="12" y="20"/>
                    <a:pt x="11" y="20"/>
                    <a:pt x="11" y="20"/>
                  </a:cubicBezTo>
                  <a:cubicBezTo>
                    <a:pt x="11" y="19"/>
                    <a:pt x="12" y="19"/>
                    <a:pt x="12" y="18"/>
                  </a:cubicBezTo>
                  <a:cubicBezTo>
                    <a:pt x="12" y="18"/>
                    <a:pt x="12" y="18"/>
                    <a:pt x="12" y="18"/>
                  </a:cubicBezTo>
                  <a:moveTo>
                    <a:pt x="31" y="20"/>
                  </a:moveTo>
                  <a:cubicBezTo>
                    <a:pt x="31" y="20"/>
                    <a:pt x="31" y="20"/>
                    <a:pt x="31" y="20"/>
                  </a:cubicBezTo>
                  <a:cubicBezTo>
                    <a:pt x="33" y="15"/>
                    <a:pt x="33" y="15"/>
                    <a:pt x="33" y="15"/>
                  </a:cubicBezTo>
                  <a:cubicBezTo>
                    <a:pt x="33" y="16"/>
                    <a:pt x="33" y="16"/>
                    <a:pt x="33" y="17"/>
                  </a:cubicBezTo>
                  <a:cubicBezTo>
                    <a:pt x="33" y="18"/>
                    <a:pt x="33" y="19"/>
                    <a:pt x="33" y="20"/>
                  </a:cubicBezTo>
                  <a:cubicBezTo>
                    <a:pt x="33" y="21"/>
                    <a:pt x="33" y="21"/>
                    <a:pt x="33" y="21"/>
                  </a:cubicBezTo>
                  <a:cubicBezTo>
                    <a:pt x="33" y="21"/>
                    <a:pt x="33" y="20"/>
                    <a:pt x="32" y="20"/>
                  </a:cubicBezTo>
                  <a:cubicBezTo>
                    <a:pt x="32" y="20"/>
                    <a:pt x="32" y="20"/>
                    <a:pt x="31" y="20"/>
                  </a:cubicBezTo>
                  <a:cubicBezTo>
                    <a:pt x="31" y="20"/>
                    <a:pt x="31" y="20"/>
                    <a:pt x="31" y="20"/>
                  </a:cubicBezTo>
                  <a:moveTo>
                    <a:pt x="29" y="19"/>
                  </a:moveTo>
                  <a:cubicBezTo>
                    <a:pt x="29" y="18"/>
                    <a:pt x="29" y="16"/>
                    <a:pt x="29" y="16"/>
                  </a:cubicBezTo>
                  <a:cubicBezTo>
                    <a:pt x="30" y="14"/>
                    <a:pt x="30" y="14"/>
                    <a:pt x="31" y="14"/>
                  </a:cubicBezTo>
                  <a:cubicBezTo>
                    <a:pt x="31" y="14"/>
                    <a:pt x="31" y="14"/>
                    <a:pt x="31" y="14"/>
                  </a:cubicBezTo>
                  <a:cubicBezTo>
                    <a:pt x="31" y="14"/>
                    <a:pt x="31" y="14"/>
                    <a:pt x="31" y="14"/>
                  </a:cubicBezTo>
                  <a:cubicBezTo>
                    <a:pt x="30" y="15"/>
                    <a:pt x="30" y="17"/>
                    <a:pt x="29" y="19"/>
                  </a:cubicBezTo>
                  <a:moveTo>
                    <a:pt x="30" y="20"/>
                  </a:moveTo>
                  <a:cubicBezTo>
                    <a:pt x="29" y="20"/>
                    <a:pt x="29" y="20"/>
                    <a:pt x="29" y="20"/>
                  </a:cubicBezTo>
                  <a:cubicBezTo>
                    <a:pt x="29" y="20"/>
                    <a:pt x="29" y="20"/>
                    <a:pt x="29" y="20"/>
                  </a:cubicBezTo>
                  <a:cubicBezTo>
                    <a:pt x="30" y="18"/>
                    <a:pt x="31" y="16"/>
                    <a:pt x="32" y="14"/>
                  </a:cubicBezTo>
                  <a:cubicBezTo>
                    <a:pt x="31" y="14"/>
                    <a:pt x="31" y="14"/>
                    <a:pt x="31" y="14"/>
                  </a:cubicBezTo>
                  <a:cubicBezTo>
                    <a:pt x="32" y="14"/>
                    <a:pt x="32" y="14"/>
                    <a:pt x="32" y="14"/>
                  </a:cubicBezTo>
                  <a:cubicBezTo>
                    <a:pt x="32" y="14"/>
                    <a:pt x="32" y="14"/>
                    <a:pt x="32" y="14"/>
                  </a:cubicBezTo>
                  <a:cubicBezTo>
                    <a:pt x="32" y="14"/>
                    <a:pt x="32" y="14"/>
                    <a:pt x="32" y="14"/>
                  </a:cubicBezTo>
                  <a:cubicBezTo>
                    <a:pt x="33" y="15"/>
                    <a:pt x="33" y="15"/>
                    <a:pt x="33" y="15"/>
                  </a:cubicBezTo>
                  <a:cubicBezTo>
                    <a:pt x="30" y="20"/>
                    <a:pt x="30" y="20"/>
                    <a:pt x="30" y="20"/>
                  </a:cubicBezTo>
                  <a:cubicBezTo>
                    <a:pt x="30" y="20"/>
                    <a:pt x="30" y="20"/>
                    <a:pt x="30" y="20"/>
                  </a:cubicBezTo>
                  <a:cubicBezTo>
                    <a:pt x="30" y="20"/>
                    <a:pt x="30" y="20"/>
                    <a:pt x="30" y="20"/>
                  </a:cubicBezTo>
                  <a:moveTo>
                    <a:pt x="18" y="12"/>
                  </a:moveTo>
                  <a:cubicBezTo>
                    <a:pt x="19" y="11"/>
                    <a:pt x="19" y="10"/>
                    <a:pt x="20" y="9"/>
                  </a:cubicBezTo>
                  <a:cubicBezTo>
                    <a:pt x="20" y="9"/>
                    <a:pt x="20" y="9"/>
                    <a:pt x="20" y="9"/>
                  </a:cubicBezTo>
                  <a:cubicBezTo>
                    <a:pt x="20" y="9"/>
                    <a:pt x="20" y="9"/>
                    <a:pt x="20" y="9"/>
                  </a:cubicBezTo>
                  <a:cubicBezTo>
                    <a:pt x="21" y="9"/>
                    <a:pt x="21" y="9"/>
                    <a:pt x="21" y="9"/>
                  </a:cubicBezTo>
                  <a:cubicBezTo>
                    <a:pt x="20" y="12"/>
                    <a:pt x="20" y="12"/>
                    <a:pt x="20" y="12"/>
                  </a:cubicBezTo>
                  <a:cubicBezTo>
                    <a:pt x="20" y="12"/>
                    <a:pt x="19" y="12"/>
                    <a:pt x="18" y="12"/>
                  </a:cubicBezTo>
                  <a:cubicBezTo>
                    <a:pt x="18" y="12"/>
                    <a:pt x="18" y="12"/>
                    <a:pt x="18" y="12"/>
                  </a:cubicBezTo>
                  <a:moveTo>
                    <a:pt x="11" y="20"/>
                  </a:moveTo>
                  <a:cubicBezTo>
                    <a:pt x="10" y="19"/>
                    <a:pt x="10" y="19"/>
                    <a:pt x="9" y="19"/>
                  </a:cubicBezTo>
                  <a:cubicBezTo>
                    <a:pt x="9" y="19"/>
                    <a:pt x="8" y="18"/>
                    <a:pt x="8" y="18"/>
                  </a:cubicBezTo>
                  <a:cubicBezTo>
                    <a:pt x="10" y="14"/>
                    <a:pt x="11" y="11"/>
                    <a:pt x="13" y="9"/>
                  </a:cubicBezTo>
                  <a:cubicBezTo>
                    <a:pt x="13" y="8"/>
                    <a:pt x="13" y="8"/>
                    <a:pt x="13" y="8"/>
                  </a:cubicBezTo>
                  <a:cubicBezTo>
                    <a:pt x="14" y="9"/>
                    <a:pt x="14" y="9"/>
                    <a:pt x="15" y="9"/>
                  </a:cubicBezTo>
                  <a:cubicBezTo>
                    <a:pt x="13" y="11"/>
                    <a:pt x="12" y="14"/>
                    <a:pt x="11" y="16"/>
                  </a:cubicBezTo>
                  <a:cubicBezTo>
                    <a:pt x="11" y="16"/>
                    <a:pt x="11" y="16"/>
                    <a:pt x="11" y="16"/>
                  </a:cubicBezTo>
                  <a:cubicBezTo>
                    <a:pt x="10" y="17"/>
                    <a:pt x="11" y="17"/>
                    <a:pt x="11" y="18"/>
                  </a:cubicBezTo>
                  <a:cubicBezTo>
                    <a:pt x="11" y="18"/>
                    <a:pt x="11" y="19"/>
                    <a:pt x="11" y="20"/>
                  </a:cubicBezTo>
                  <a:moveTo>
                    <a:pt x="30" y="9"/>
                  </a:moveTo>
                  <a:cubicBezTo>
                    <a:pt x="30" y="9"/>
                    <a:pt x="30" y="8"/>
                    <a:pt x="30" y="8"/>
                  </a:cubicBezTo>
                  <a:cubicBezTo>
                    <a:pt x="31" y="8"/>
                    <a:pt x="31" y="9"/>
                    <a:pt x="31" y="9"/>
                  </a:cubicBezTo>
                  <a:cubicBezTo>
                    <a:pt x="30" y="9"/>
                    <a:pt x="30" y="9"/>
                    <a:pt x="30" y="9"/>
                  </a:cubicBezTo>
                  <a:cubicBezTo>
                    <a:pt x="30" y="9"/>
                    <a:pt x="30" y="9"/>
                    <a:pt x="30" y="9"/>
                  </a:cubicBezTo>
                  <a:cubicBezTo>
                    <a:pt x="30" y="9"/>
                    <a:pt x="30" y="9"/>
                    <a:pt x="30" y="9"/>
                  </a:cubicBezTo>
                  <a:moveTo>
                    <a:pt x="8" y="17"/>
                  </a:moveTo>
                  <a:cubicBezTo>
                    <a:pt x="7" y="17"/>
                    <a:pt x="7" y="16"/>
                    <a:pt x="7" y="16"/>
                  </a:cubicBezTo>
                  <a:cubicBezTo>
                    <a:pt x="7" y="14"/>
                    <a:pt x="8" y="13"/>
                    <a:pt x="9" y="12"/>
                  </a:cubicBezTo>
                  <a:cubicBezTo>
                    <a:pt x="10" y="11"/>
                    <a:pt x="11" y="9"/>
                    <a:pt x="12" y="8"/>
                  </a:cubicBezTo>
                  <a:cubicBezTo>
                    <a:pt x="12" y="8"/>
                    <a:pt x="12" y="8"/>
                    <a:pt x="12" y="8"/>
                  </a:cubicBezTo>
                  <a:cubicBezTo>
                    <a:pt x="12" y="8"/>
                    <a:pt x="13" y="8"/>
                    <a:pt x="13" y="8"/>
                  </a:cubicBezTo>
                  <a:cubicBezTo>
                    <a:pt x="11" y="11"/>
                    <a:pt x="9" y="14"/>
                    <a:pt x="8" y="17"/>
                  </a:cubicBezTo>
                  <a:moveTo>
                    <a:pt x="14" y="17"/>
                  </a:moveTo>
                  <a:cubicBezTo>
                    <a:pt x="14" y="16"/>
                    <a:pt x="14" y="16"/>
                    <a:pt x="14" y="16"/>
                  </a:cubicBezTo>
                  <a:cubicBezTo>
                    <a:pt x="15" y="13"/>
                    <a:pt x="16" y="10"/>
                    <a:pt x="18" y="8"/>
                  </a:cubicBezTo>
                  <a:cubicBezTo>
                    <a:pt x="18" y="8"/>
                    <a:pt x="18" y="8"/>
                    <a:pt x="18" y="8"/>
                  </a:cubicBezTo>
                  <a:cubicBezTo>
                    <a:pt x="19" y="8"/>
                    <a:pt x="19" y="8"/>
                    <a:pt x="20" y="8"/>
                  </a:cubicBezTo>
                  <a:cubicBezTo>
                    <a:pt x="19" y="9"/>
                    <a:pt x="18" y="11"/>
                    <a:pt x="17" y="12"/>
                  </a:cubicBezTo>
                  <a:cubicBezTo>
                    <a:pt x="17" y="12"/>
                    <a:pt x="17" y="12"/>
                    <a:pt x="17" y="12"/>
                  </a:cubicBezTo>
                  <a:cubicBezTo>
                    <a:pt x="14" y="17"/>
                    <a:pt x="14" y="17"/>
                    <a:pt x="14" y="17"/>
                  </a:cubicBezTo>
                  <a:moveTo>
                    <a:pt x="15" y="8"/>
                  </a:moveTo>
                  <a:cubicBezTo>
                    <a:pt x="14" y="8"/>
                    <a:pt x="14" y="8"/>
                    <a:pt x="14" y="8"/>
                  </a:cubicBezTo>
                  <a:cubicBezTo>
                    <a:pt x="14" y="7"/>
                    <a:pt x="14" y="7"/>
                    <a:pt x="14" y="7"/>
                  </a:cubicBezTo>
                  <a:cubicBezTo>
                    <a:pt x="15" y="7"/>
                    <a:pt x="15" y="7"/>
                    <a:pt x="15" y="7"/>
                  </a:cubicBezTo>
                  <a:cubicBezTo>
                    <a:pt x="15" y="8"/>
                    <a:pt x="15" y="8"/>
                    <a:pt x="15" y="8"/>
                  </a:cubicBezTo>
                  <a:moveTo>
                    <a:pt x="12" y="16"/>
                  </a:moveTo>
                  <a:cubicBezTo>
                    <a:pt x="12" y="16"/>
                    <a:pt x="12" y="16"/>
                    <a:pt x="12" y="16"/>
                  </a:cubicBezTo>
                  <a:cubicBezTo>
                    <a:pt x="13" y="14"/>
                    <a:pt x="14" y="11"/>
                    <a:pt x="15" y="9"/>
                  </a:cubicBezTo>
                  <a:cubicBezTo>
                    <a:pt x="16" y="9"/>
                    <a:pt x="16" y="9"/>
                    <a:pt x="16" y="8"/>
                  </a:cubicBezTo>
                  <a:cubicBezTo>
                    <a:pt x="16" y="7"/>
                    <a:pt x="16" y="7"/>
                    <a:pt x="16" y="7"/>
                  </a:cubicBezTo>
                  <a:cubicBezTo>
                    <a:pt x="16" y="7"/>
                    <a:pt x="17" y="7"/>
                    <a:pt x="17" y="7"/>
                  </a:cubicBezTo>
                  <a:cubicBezTo>
                    <a:pt x="16" y="10"/>
                    <a:pt x="14" y="13"/>
                    <a:pt x="13" y="16"/>
                  </a:cubicBezTo>
                  <a:cubicBezTo>
                    <a:pt x="13" y="16"/>
                    <a:pt x="13" y="16"/>
                    <a:pt x="13" y="16"/>
                  </a:cubicBezTo>
                  <a:cubicBezTo>
                    <a:pt x="12" y="16"/>
                    <a:pt x="12" y="16"/>
                    <a:pt x="12" y="16"/>
                  </a:cubicBezTo>
                  <a:cubicBezTo>
                    <a:pt x="12" y="16"/>
                    <a:pt x="12" y="16"/>
                    <a:pt x="12" y="16"/>
                  </a:cubicBezTo>
                  <a:moveTo>
                    <a:pt x="6" y="11"/>
                  </a:moveTo>
                  <a:cubicBezTo>
                    <a:pt x="6" y="11"/>
                    <a:pt x="6" y="10"/>
                    <a:pt x="6" y="10"/>
                  </a:cubicBezTo>
                  <a:cubicBezTo>
                    <a:pt x="6" y="9"/>
                    <a:pt x="8" y="6"/>
                    <a:pt x="9" y="6"/>
                  </a:cubicBezTo>
                  <a:cubicBezTo>
                    <a:pt x="9" y="6"/>
                    <a:pt x="9" y="6"/>
                    <a:pt x="9" y="6"/>
                  </a:cubicBezTo>
                  <a:cubicBezTo>
                    <a:pt x="6" y="11"/>
                    <a:pt x="6" y="11"/>
                    <a:pt x="6" y="11"/>
                  </a:cubicBezTo>
                  <a:moveTo>
                    <a:pt x="29" y="10"/>
                  </a:moveTo>
                  <a:cubicBezTo>
                    <a:pt x="29" y="9"/>
                    <a:pt x="29" y="9"/>
                    <a:pt x="29" y="9"/>
                  </a:cubicBezTo>
                  <a:cubicBezTo>
                    <a:pt x="29" y="8"/>
                    <a:pt x="29" y="7"/>
                    <a:pt x="29" y="6"/>
                  </a:cubicBezTo>
                  <a:cubicBezTo>
                    <a:pt x="29" y="6"/>
                    <a:pt x="30" y="7"/>
                    <a:pt x="30" y="7"/>
                  </a:cubicBezTo>
                  <a:cubicBezTo>
                    <a:pt x="30" y="8"/>
                    <a:pt x="30" y="9"/>
                    <a:pt x="29" y="10"/>
                  </a:cubicBezTo>
                  <a:moveTo>
                    <a:pt x="7" y="15"/>
                  </a:moveTo>
                  <a:cubicBezTo>
                    <a:pt x="6" y="14"/>
                    <a:pt x="6" y="14"/>
                    <a:pt x="6" y="13"/>
                  </a:cubicBezTo>
                  <a:cubicBezTo>
                    <a:pt x="6" y="13"/>
                    <a:pt x="6" y="13"/>
                    <a:pt x="6" y="12"/>
                  </a:cubicBezTo>
                  <a:cubicBezTo>
                    <a:pt x="10" y="7"/>
                    <a:pt x="10" y="7"/>
                    <a:pt x="10" y="7"/>
                  </a:cubicBezTo>
                  <a:cubicBezTo>
                    <a:pt x="10" y="6"/>
                    <a:pt x="10" y="6"/>
                    <a:pt x="10" y="6"/>
                  </a:cubicBezTo>
                  <a:cubicBezTo>
                    <a:pt x="11" y="6"/>
                    <a:pt x="12" y="5"/>
                    <a:pt x="13" y="5"/>
                  </a:cubicBezTo>
                  <a:cubicBezTo>
                    <a:pt x="13" y="5"/>
                    <a:pt x="13" y="5"/>
                    <a:pt x="13" y="5"/>
                  </a:cubicBezTo>
                  <a:cubicBezTo>
                    <a:pt x="14" y="6"/>
                    <a:pt x="14" y="6"/>
                    <a:pt x="14" y="6"/>
                  </a:cubicBezTo>
                  <a:cubicBezTo>
                    <a:pt x="14" y="6"/>
                    <a:pt x="12" y="7"/>
                    <a:pt x="12" y="7"/>
                  </a:cubicBezTo>
                  <a:cubicBezTo>
                    <a:pt x="12" y="7"/>
                    <a:pt x="12" y="7"/>
                    <a:pt x="12" y="7"/>
                  </a:cubicBezTo>
                  <a:cubicBezTo>
                    <a:pt x="12" y="7"/>
                    <a:pt x="12" y="7"/>
                    <a:pt x="12" y="7"/>
                  </a:cubicBezTo>
                  <a:cubicBezTo>
                    <a:pt x="11" y="7"/>
                    <a:pt x="11" y="7"/>
                    <a:pt x="11" y="7"/>
                  </a:cubicBezTo>
                  <a:cubicBezTo>
                    <a:pt x="11" y="9"/>
                    <a:pt x="10" y="10"/>
                    <a:pt x="9" y="12"/>
                  </a:cubicBezTo>
                  <a:cubicBezTo>
                    <a:pt x="8" y="13"/>
                    <a:pt x="7" y="14"/>
                    <a:pt x="7" y="15"/>
                  </a:cubicBezTo>
                  <a:moveTo>
                    <a:pt x="28" y="8"/>
                  </a:moveTo>
                  <a:cubicBezTo>
                    <a:pt x="28" y="8"/>
                    <a:pt x="28" y="8"/>
                    <a:pt x="28" y="8"/>
                  </a:cubicBezTo>
                  <a:cubicBezTo>
                    <a:pt x="28" y="7"/>
                    <a:pt x="28" y="7"/>
                    <a:pt x="28" y="7"/>
                  </a:cubicBezTo>
                  <a:cubicBezTo>
                    <a:pt x="28" y="6"/>
                    <a:pt x="28" y="5"/>
                    <a:pt x="28" y="5"/>
                  </a:cubicBezTo>
                  <a:cubicBezTo>
                    <a:pt x="28" y="5"/>
                    <a:pt x="29" y="5"/>
                    <a:pt x="29" y="6"/>
                  </a:cubicBezTo>
                  <a:cubicBezTo>
                    <a:pt x="29" y="6"/>
                    <a:pt x="29" y="6"/>
                    <a:pt x="29" y="6"/>
                  </a:cubicBezTo>
                  <a:cubicBezTo>
                    <a:pt x="29" y="6"/>
                    <a:pt x="28" y="7"/>
                    <a:pt x="28" y="8"/>
                  </a:cubicBezTo>
                  <a:moveTo>
                    <a:pt x="9" y="5"/>
                  </a:moveTo>
                  <a:cubicBezTo>
                    <a:pt x="10" y="5"/>
                    <a:pt x="11" y="5"/>
                    <a:pt x="11" y="4"/>
                  </a:cubicBezTo>
                  <a:cubicBezTo>
                    <a:pt x="13" y="3"/>
                    <a:pt x="14" y="3"/>
                    <a:pt x="16" y="3"/>
                  </a:cubicBezTo>
                  <a:cubicBezTo>
                    <a:pt x="17" y="3"/>
                    <a:pt x="18" y="3"/>
                    <a:pt x="20" y="4"/>
                  </a:cubicBezTo>
                  <a:cubicBezTo>
                    <a:pt x="19" y="4"/>
                    <a:pt x="19" y="4"/>
                    <a:pt x="19"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1" y="4"/>
                    <a:pt x="21" y="4"/>
                    <a:pt x="22" y="5"/>
                  </a:cubicBezTo>
                  <a:cubicBezTo>
                    <a:pt x="22" y="5"/>
                    <a:pt x="23" y="5"/>
                    <a:pt x="23" y="5"/>
                  </a:cubicBezTo>
                  <a:cubicBezTo>
                    <a:pt x="23" y="6"/>
                    <a:pt x="23" y="6"/>
                    <a:pt x="23" y="6"/>
                  </a:cubicBezTo>
                  <a:cubicBezTo>
                    <a:pt x="24" y="6"/>
                    <a:pt x="24" y="6"/>
                    <a:pt x="24" y="6"/>
                  </a:cubicBezTo>
                  <a:cubicBezTo>
                    <a:pt x="24" y="5"/>
                    <a:pt x="24" y="5"/>
                    <a:pt x="24" y="5"/>
                  </a:cubicBezTo>
                  <a:cubicBezTo>
                    <a:pt x="24" y="5"/>
                    <a:pt x="25" y="4"/>
                    <a:pt x="26" y="4"/>
                  </a:cubicBezTo>
                  <a:cubicBezTo>
                    <a:pt x="26" y="4"/>
                    <a:pt x="26" y="4"/>
                    <a:pt x="26" y="4"/>
                  </a:cubicBezTo>
                  <a:cubicBezTo>
                    <a:pt x="27" y="4"/>
                    <a:pt x="27" y="4"/>
                    <a:pt x="27" y="4"/>
                  </a:cubicBezTo>
                  <a:cubicBezTo>
                    <a:pt x="27" y="5"/>
                    <a:pt x="27" y="5"/>
                    <a:pt x="27" y="5"/>
                  </a:cubicBezTo>
                  <a:cubicBezTo>
                    <a:pt x="27" y="5"/>
                    <a:pt x="27" y="6"/>
                    <a:pt x="27" y="7"/>
                  </a:cubicBezTo>
                  <a:cubicBezTo>
                    <a:pt x="27" y="7"/>
                    <a:pt x="27" y="7"/>
                    <a:pt x="27" y="7"/>
                  </a:cubicBezTo>
                  <a:cubicBezTo>
                    <a:pt x="27" y="7"/>
                    <a:pt x="27" y="8"/>
                    <a:pt x="27" y="8"/>
                  </a:cubicBezTo>
                  <a:cubicBezTo>
                    <a:pt x="28" y="9"/>
                    <a:pt x="28" y="10"/>
                    <a:pt x="29" y="11"/>
                  </a:cubicBezTo>
                  <a:cubicBezTo>
                    <a:pt x="29" y="11"/>
                    <a:pt x="29" y="11"/>
                    <a:pt x="29" y="11"/>
                  </a:cubicBezTo>
                  <a:cubicBezTo>
                    <a:pt x="29" y="11"/>
                    <a:pt x="29" y="11"/>
                    <a:pt x="29" y="11"/>
                  </a:cubicBezTo>
                  <a:cubicBezTo>
                    <a:pt x="29" y="11"/>
                    <a:pt x="29" y="11"/>
                    <a:pt x="29" y="11"/>
                  </a:cubicBezTo>
                  <a:cubicBezTo>
                    <a:pt x="29" y="11"/>
                    <a:pt x="29" y="11"/>
                    <a:pt x="29" y="11"/>
                  </a:cubicBezTo>
                  <a:cubicBezTo>
                    <a:pt x="30" y="11"/>
                    <a:pt x="30" y="11"/>
                    <a:pt x="30" y="11"/>
                  </a:cubicBezTo>
                  <a:cubicBezTo>
                    <a:pt x="30" y="11"/>
                    <a:pt x="30" y="11"/>
                    <a:pt x="31" y="10"/>
                  </a:cubicBezTo>
                  <a:cubicBezTo>
                    <a:pt x="31" y="10"/>
                    <a:pt x="31" y="10"/>
                    <a:pt x="31" y="10"/>
                  </a:cubicBezTo>
                  <a:cubicBezTo>
                    <a:pt x="31" y="10"/>
                    <a:pt x="32" y="11"/>
                    <a:pt x="32" y="11"/>
                  </a:cubicBezTo>
                  <a:cubicBezTo>
                    <a:pt x="32" y="12"/>
                    <a:pt x="32" y="12"/>
                    <a:pt x="32" y="12"/>
                  </a:cubicBezTo>
                  <a:cubicBezTo>
                    <a:pt x="33" y="12"/>
                    <a:pt x="33" y="12"/>
                    <a:pt x="33" y="12"/>
                  </a:cubicBezTo>
                  <a:cubicBezTo>
                    <a:pt x="33" y="12"/>
                    <a:pt x="33" y="12"/>
                    <a:pt x="33" y="13"/>
                  </a:cubicBezTo>
                  <a:cubicBezTo>
                    <a:pt x="33" y="13"/>
                    <a:pt x="32" y="13"/>
                    <a:pt x="32" y="13"/>
                  </a:cubicBezTo>
                  <a:cubicBezTo>
                    <a:pt x="32" y="13"/>
                    <a:pt x="32" y="13"/>
                    <a:pt x="32" y="13"/>
                  </a:cubicBezTo>
                  <a:cubicBezTo>
                    <a:pt x="31" y="13"/>
                    <a:pt x="31" y="13"/>
                    <a:pt x="31" y="13"/>
                  </a:cubicBezTo>
                  <a:cubicBezTo>
                    <a:pt x="31" y="13"/>
                    <a:pt x="31" y="13"/>
                    <a:pt x="31" y="13"/>
                  </a:cubicBezTo>
                  <a:cubicBezTo>
                    <a:pt x="30" y="13"/>
                    <a:pt x="29" y="14"/>
                    <a:pt x="28" y="15"/>
                  </a:cubicBezTo>
                  <a:cubicBezTo>
                    <a:pt x="28" y="16"/>
                    <a:pt x="27" y="19"/>
                    <a:pt x="28" y="21"/>
                  </a:cubicBezTo>
                  <a:cubicBezTo>
                    <a:pt x="29" y="21"/>
                    <a:pt x="29" y="21"/>
                    <a:pt x="30" y="21"/>
                  </a:cubicBezTo>
                  <a:cubicBezTo>
                    <a:pt x="30" y="21"/>
                    <a:pt x="30" y="21"/>
                    <a:pt x="30" y="21"/>
                  </a:cubicBezTo>
                  <a:cubicBezTo>
                    <a:pt x="31" y="21"/>
                    <a:pt x="31" y="21"/>
                    <a:pt x="31" y="21"/>
                  </a:cubicBezTo>
                  <a:cubicBezTo>
                    <a:pt x="31" y="21"/>
                    <a:pt x="31" y="21"/>
                    <a:pt x="31" y="21"/>
                  </a:cubicBezTo>
                  <a:cubicBezTo>
                    <a:pt x="32" y="21"/>
                    <a:pt x="32" y="21"/>
                    <a:pt x="32" y="21"/>
                  </a:cubicBezTo>
                  <a:cubicBezTo>
                    <a:pt x="32" y="21"/>
                    <a:pt x="32" y="22"/>
                    <a:pt x="31" y="25"/>
                  </a:cubicBezTo>
                  <a:cubicBezTo>
                    <a:pt x="31" y="25"/>
                    <a:pt x="31" y="25"/>
                    <a:pt x="31" y="25"/>
                  </a:cubicBezTo>
                  <a:cubicBezTo>
                    <a:pt x="31" y="25"/>
                    <a:pt x="31" y="25"/>
                    <a:pt x="31" y="25"/>
                  </a:cubicBezTo>
                  <a:cubicBezTo>
                    <a:pt x="31" y="25"/>
                    <a:pt x="31" y="25"/>
                    <a:pt x="31" y="25"/>
                  </a:cubicBezTo>
                  <a:cubicBezTo>
                    <a:pt x="30" y="28"/>
                    <a:pt x="27" y="30"/>
                    <a:pt x="25" y="31"/>
                  </a:cubicBezTo>
                  <a:cubicBezTo>
                    <a:pt x="26" y="30"/>
                    <a:pt x="27" y="28"/>
                    <a:pt x="27" y="27"/>
                  </a:cubicBezTo>
                  <a:cubicBezTo>
                    <a:pt x="27" y="26"/>
                    <a:pt x="26" y="25"/>
                    <a:pt x="26" y="24"/>
                  </a:cubicBezTo>
                  <a:cubicBezTo>
                    <a:pt x="25" y="24"/>
                    <a:pt x="25" y="24"/>
                    <a:pt x="25" y="24"/>
                  </a:cubicBezTo>
                  <a:cubicBezTo>
                    <a:pt x="25" y="24"/>
                    <a:pt x="25" y="24"/>
                    <a:pt x="25" y="24"/>
                  </a:cubicBezTo>
                  <a:cubicBezTo>
                    <a:pt x="24" y="24"/>
                    <a:pt x="24" y="24"/>
                    <a:pt x="24" y="24"/>
                  </a:cubicBezTo>
                  <a:cubicBezTo>
                    <a:pt x="24" y="24"/>
                    <a:pt x="23" y="24"/>
                    <a:pt x="23" y="24"/>
                  </a:cubicBezTo>
                  <a:cubicBezTo>
                    <a:pt x="22" y="24"/>
                    <a:pt x="22" y="24"/>
                    <a:pt x="22" y="24"/>
                  </a:cubicBezTo>
                  <a:cubicBezTo>
                    <a:pt x="21" y="22"/>
                    <a:pt x="18" y="21"/>
                    <a:pt x="16" y="21"/>
                  </a:cubicBezTo>
                  <a:cubicBezTo>
                    <a:pt x="16" y="21"/>
                    <a:pt x="16" y="21"/>
                    <a:pt x="16" y="21"/>
                  </a:cubicBezTo>
                  <a:cubicBezTo>
                    <a:pt x="16" y="20"/>
                    <a:pt x="16" y="20"/>
                    <a:pt x="15" y="20"/>
                  </a:cubicBezTo>
                  <a:cubicBezTo>
                    <a:pt x="15" y="20"/>
                    <a:pt x="15" y="20"/>
                    <a:pt x="15" y="20"/>
                  </a:cubicBezTo>
                  <a:cubicBezTo>
                    <a:pt x="15" y="20"/>
                    <a:pt x="15" y="20"/>
                    <a:pt x="15" y="20"/>
                  </a:cubicBezTo>
                  <a:cubicBezTo>
                    <a:pt x="14" y="19"/>
                    <a:pt x="14" y="19"/>
                    <a:pt x="14" y="19"/>
                  </a:cubicBezTo>
                  <a:cubicBezTo>
                    <a:pt x="14" y="19"/>
                    <a:pt x="14" y="18"/>
                    <a:pt x="14" y="18"/>
                  </a:cubicBezTo>
                  <a:cubicBezTo>
                    <a:pt x="14" y="18"/>
                    <a:pt x="14" y="18"/>
                    <a:pt x="14" y="18"/>
                  </a:cubicBezTo>
                  <a:cubicBezTo>
                    <a:pt x="15" y="18"/>
                    <a:pt x="15" y="18"/>
                    <a:pt x="15" y="17"/>
                  </a:cubicBezTo>
                  <a:cubicBezTo>
                    <a:pt x="16" y="17"/>
                    <a:pt x="16" y="15"/>
                    <a:pt x="17" y="15"/>
                  </a:cubicBezTo>
                  <a:cubicBezTo>
                    <a:pt x="17" y="14"/>
                    <a:pt x="18" y="13"/>
                    <a:pt x="18" y="13"/>
                  </a:cubicBezTo>
                  <a:cubicBezTo>
                    <a:pt x="18" y="13"/>
                    <a:pt x="18" y="13"/>
                    <a:pt x="18" y="13"/>
                  </a:cubicBezTo>
                  <a:cubicBezTo>
                    <a:pt x="19" y="13"/>
                    <a:pt x="20" y="13"/>
                    <a:pt x="20" y="13"/>
                  </a:cubicBezTo>
                  <a:cubicBezTo>
                    <a:pt x="20" y="13"/>
                    <a:pt x="20" y="13"/>
                    <a:pt x="20" y="13"/>
                  </a:cubicBezTo>
                  <a:cubicBezTo>
                    <a:pt x="21" y="13"/>
                    <a:pt x="21" y="13"/>
                    <a:pt x="21" y="12"/>
                  </a:cubicBezTo>
                  <a:cubicBezTo>
                    <a:pt x="21" y="12"/>
                    <a:pt x="21" y="12"/>
                    <a:pt x="21" y="12"/>
                  </a:cubicBezTo>
                  <a:cubicBezTo>
                    <a:pt x="21" y="11"/>
                    <a:pt x="21" y="11"/>
                    <a:pt x="22" y="10"/>
                  </a:cubicBezTo>
                  <a:cubicBezTo>
                    <a:pt x="22" y="10"/>
                    <a:pt x="22" y="10"/>
                    <a:pt x="22" y="10"/>
                  </a:cubicBezTo>
                  <a:cubicBezTo>
                    <a:pt x="22" y="10"/>
                    <a:pt x="22" y="9"/>
                    <a:pt x="22" y="9"/>
                  </a:cubicBezTo>
                  <a:cubicBezTo>
                    <a:pt x="21" y="8"/>
                    <a:pt x="21" y="8"/>
                    <a:pt x="21" y="8"/>
                  </a:cubicBezTo>
                  <a:cubicBezTo>
                    <a:pt x="21" y="8"/>
                    <a:pt x="21" y="8"/>
                    <a:pt x="21" y="8"/>
                  </a:cubicBezTo>
                  <a:cubicBezTo>
                    <a:pt x="21" y="8"/>
                    <a:pt x="21" y="8"/>
                    <a:pt x="21" y="8"/>
                  </a:cubicBezTo>
                  <a:cubicBezTo>
                    <a:pt x="20" y="7"/>
                    <a:pt x="19" y="7"/>
                    <a:pt x="18" y="7"/>
                  </a:cubicBezTo>
                  <a:cubicBezTo>
                    <a:pt x="18" y="6"/>
                    <a:pt x="18" y="6"/>
                    <a:pt x="18" y="6"/>
                  </a:cubicBezTo>
                  <a:cubicBezTo>
                    <a:pt x="17" y="6"/>
                    <a:pt x="17" y="6"/>
                    <a:pt x="17" y="6"/>
                  </a:cubicBezTo>
                  <a:cubicBezTo>
                    <a:pt x="17" y="6"/>
                    <a:pt x="16" y="6"/>
                    <a:pt x="16" y="6"/>
                  </a:cubicBezTo>
                  <a:cubicBezTo>
                    <a:pt x="15" y="6"/>
                    <a:pt x="15" y="6"/>
                    <a:pt x="15" y="6"/>
                  </a:cubicBezTo>
                  <a:cubicBezTo>
                    <a:pt x="15" y="6"/>
                    <a:pt x="15" y="6"/>
                    <a:pt x="15" y="6"/>
                  </a:cubicBezTo>
                  <a:cubicBezTo>
                    <a:pt x="15" y="5"/>
                    <a:pt x="15" y="5"/>
                    <a:pt x="15" y="5"/>
                  </a:cubicBezTo>
                  <a:cubicBezTo>
                    <a:pt x="14" y="5"/>
                    <a:pt x="14" y="5"/>
                    <a:pt x="14" y="5"/>
                  </a:cubicBezTo>
                  <a:cubicBezTo>
                    <a:pt x="14" y="4"/>
                    <a:pt x="14" y="4"/>
                    <a:pt x="14" y="4"/>
                  </a:cubicBezTo>
                  <a:cubicBezTo>
                    <a:pt x="13" y="4"/>
                    <a:pt x="13" y="4"/>
                    <a:pt x="13" y="4"/>
                  </a:cubicBezTo>
                  <a:cubicBezTo>
                    <a:pt x="12" y="4"/>
                    <a:pt x="12" y="4"/>
                    <a:pt x="12" y="4"/>
                  </a:cubicBezTo>
                  <a:cubicBezTo>
                    <a:pt x="12" y="5"/>
                    <a:pt x="10" y="5"/>
                    <a:pt x="9" y="5"/>
                  </a:cubicBezTo>
                  <a:cubicBezTo>
                    <a:pt x="8" y="5"/>
                    <a:pt x="6" y="7"/>
                    <a:pt x="5" y="10"/>
                  </a:cubicBezTo>
                  <a:cubicBezTo>
                    <a:pt x="5" y="10"/>
                    <a:pt x="5" y="10"/>
                    <a:pt x="5" y="10"/>
                  </a:cubicBezTo>
                  <a:cubicBezTo>
                    <a:pt x="4" y="11"/>
                    <a:pt x="5" y="11"/>
                    <a:pt x="5" y="12"/>
                  </a:cubicBezTo>
                  <a:cubicBezTo>
                    <a:pt x="5" y="13"/>
                    <a:pt x="5" y="13"/>
                    <a:pt x="5" y="13"/>
                  </a:cubicBezTo>
                  <a:cubicBezTo>
                    <a:pt x="5" y="13"/>
                    <a:pt x="5" y="13"/>
                    <a:pt x="5" y="13"/>
                  </a:cubicBezTo>
                  <a:cubicBezTo>
                    <a:pt x="5" y="13"/>
                    <a:pt x="5" y="13"/>
                    <a:pt x="5" y="13"/>
                  </a:cubicBezTo>
                  <a:cubicBezTo>
                    <a:pt x="5" y="13"/>
                    <a:pt x="5" y="13"/>
                    <a:pt x="5" y="13"/>
                  </a:cubicBezTo>
                  <a:cubicBezTo>
                    <a:pt x="5" y="14"/>
                    <a:pt x="5" y="15"/>
                    <a:pt x="6" y="16"/>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8" y="19"/>
                    <a:pt x="9" y="20"/>
                  </a:cubicBezTo>
                  <a:cubicBezTo>
                    <a:pt x="9" y="20"/>
                    <a:pt x="11" y="21"/>
                    <a:pt x="12" y="21"/>
                  </a:cubicBezTo>
                  <a:cubicBezTo>
                    <a:pt x="12" y="21"/>
                    <a:pt x="12" y="21"/>
                    <a:pt x="12" y="21"/>
                  </a:cubicBezTo>
                  <a:cubicBezTo>
                    <a:pt x="13" y="22"/>
                    <a:pt x="13" y="22"/>
                    <a:pt x="13" y="22"/>
                  </a:cubicBezTo>
                  <a:cubicBezTo>
                    <a:pt x="13" y="22"/>
                    <a:pt x="13" y="22"/>
                    <a:pt x="13" y="22"/>
                  </a:cubicBezTo>
                  <a:cubicBezTo>
                    <a:pt x="13" y="23"/>
                    <a:pt x="13" y="23"/>
                    <a:pt x="13" y="23"/>
                  </a:cubicBezTo>
                  <a:cubicBezTo>
                    <a:pt x="13" y="24"/>
                    <a:pt x="13" y="24"/>
                    <a:pt x="13" y="24"/>
                  </a:cubicBezTo>
                  <a:cubicBezTo>
                    <a:pt x="13" y="24"/>
                    <a:pt x="13" y="24"/>
                    <a:pt x="13" y="24"/>
                  </a:cubicBezTo>
                  <a:cubicBezTo>
                    <a:pt x="13" y="25"/>
                    <a:pt x="12" y="26"/>
                    <a:pt x="13" y="28"/>
                  </a:cubicBezTo>
                  <a:cubicBezTo>
                    <a:pt x="13" y="28"/>
                    <a:pt x="13" y="28"/>
                    <a:pt x="13" y="28"/>
                  </a:cubicBezTo>
                  <a:cubicBezTo>
                    <a:pt x="13" y="28"/>
                    <a:pt x="13" y="29"/>
                    <a:pt x="13" y="29"/>
                  </a:cubicBezTo>
                  <a:cubicBezTo>
                    <a:pt x="13" y="29"/>
                    <a:pt x="13" y="29"/>
                    <a:pt x="13" y="29"/>
                  </a:cubicBezTo>
                  <a:cubicBezTo>
                    <a:pt x="14" y="29"/>
                    <a:pt x="14" y="29"/>
                    <a:pt x="14" y="29"/>
                  </a:cubicBezTo>
                  <a:cubicBezTo>
                    <a:pt x="14" y="28"/>
                    <a:pt x="14" y="28"/>
                    <a:pt x="14" y="28"/>
                  </a:cubicBezTo>
                  <a:cubicBezTo>
                    <a:pt x="15" y="29"/>
                    <a:pt x="15" y="29"/>
                    <a:pt x="15" y="29"/>
                  </a:cubicBezTo>
                  <a:cubicBezTo>
                    <a:pt x="14" y="29"/>
                    <a:pt x="14" y="29"/>
                    <a:pt x="14" y="29"/>
                  </a:cubicBezTo>
                  <a:cubicBezTo>
                    <a:pt x="14" y="30"/>
                    <a:pt x="14" y="30"/>
                    <a:pt x="14" y="30"/>
                  </a:cubicBezTo>
                  <a:cubicBezTo>
                    <a:pt x="15" y="30"/>
                    <a:pt x="15" y="30"/>
                    <a:pt x="15" y="30"/>
                  </a:cubicBezTo>
                  <a:cubicBezTo>
                    <a:pt x="15" y="30"/>
                    <a:pt x="15" y="30"/>
                    <a:pt x="15" y="30"/>
                  </a:cubicBezTo>
                  <a:cubicBezTo>
                    <a:pt x="15" y="30"/>
                    <a:pt x="15" y="30"/>
                    <a:pt x="15" y="30"/>
                  </a:cubicBezTo>
                  <a:cubicBezTo>
                    <a:pt x="15" y="30"/>
                    <a:pt x="15" y="30"/>
                    <a:pt x="15" y="31"/>
                  </a:cubicBezTo>
                  <a:cubicBezTo>
                    <a:pt x="15" y="32"/>
                    <a:pt x="14" y="32"/>
                    <a:pt x="14" y="32"/>
                  </a:cubicBezTo>
                  <a:cubicBezTo>
                    <a:pt x="7" y="31"/>
                    <a:pt x="1" y="26"/>
                    <a:pt x="1" y="17"/>
                  </a:cubicBezTo>
                  <a:cubicBezTo>
                    <a:pt x="1" y="11"/>
                    <a:pt x="3" y="7"/>
                    <a:pt x="7" y="4"/>
                  </a:cubicBezTo>
                  <a:cubicBezTo>
                    <a:pt x="8" y="5"/>
                    <a:pt x="8" y="5"/>
                    <a:pt x="8" y="5"/>
                  </a:cubicBezTo>
                  <a:cubicBezTo>
                    <a:pt x="8" y="5"/>
                    <a:pt x="8" y="5"/>
                    <a:pt x="8" y="5"/>
                  </a:cubicBezTo>
                  <a:cubicBezTo>
                    <a:pt x="9" y="5"/>
                    <a:pt x="9" y="5"/>
                    <a:pt x="9" y="5"/>
                  </a:cubicBezTo>
                  <a:moveTo>
                    <a:pt x="23" y="4"/>
                  </a:moveTo>
                  <a:cubicBezTo>
                    <a:pt x="22" y="4"/>
                    <a:pt x="22" y="4"/>
                    <a:pt x="22" y="4"/>
                  </a:cubicBezTo>
                  <a:cubicBezTo>
                    <a:pt x="23" y="3"/>
                    <a:pt x="23" y="3"/>
                    <a:pt x="23" y="2"/>
                  </a:cubicBezTo>
                  <a:cubicBezTo>
                    <a:pt x="24" y="3"/>
                    <a:pt x="24" y="3"/>
                    <a:pt x="25" y="3"/>
                  </a:cubicBezTo>
                  <a:cubicBezTo>
                    <a:pt x="24" y="3"/>
                    <a:pt x="24" y="4"/>
                    <a:pt x="23" y="4"/>
                  </a:cubicBezTo>
                  <a:moveTo>
                    <a:pt x="9" y="4"/>
                  </a:moveTo>
                  <a:cubicBezTo>
                    <a:pt x="9" y="4"/>
                    <a:pt x="9" y="4"/>
                    <a:pt x="9" y="4"/>
                  </a:cubicBezTo>
                  <a:cubicBezTo>
                    <a:pt x="8" y="4"/>
                    <a:pt x="8" y="4"/>
                    <a:pt x="8" y="4"/>
                  </a:cubicBezTo>
                  <a:cubicBezTo>
                    <a:pt x="9" y="3"/>
                    <a:pt x="10" y="3"/>
                    <a:pt x="11" y="2"/>
                  </a:cubicBezTo>
                  <a:cubicBezTo>
                    <a:pt x="11" y="3"/>
                    <a:pt x="11" y="3"/>
                    <a:pt x="11" y="3"/>
                  </a:cubicBezTo>
                  <a:cubicBezTo>
                    <a:pt x="11" y="3"/>
                    <a:pt x="11" y="3"/>
                    <a:pt x="11" y="3"/>
                  </a:cubicBezTo>
                  <a:cubicBezTo>
                    <a:pt x="10" y="4"/>
                    <a:pt x="10" y="4"/>
                    <a:pt x="9" y="4"/>
                  </a:cubicBezTo>
                  <a:moveTo>
                    <a:pt x="22" y="4"/>
                  </a:moveTo>
                  <a:cubicBezTo>
                    <a:pt x="21" y="3"/>
                    <a:pt x="21" y="3"/>
                    <a:pt x="21" y="3"/>
                  </a:cubicBezTo>
                  <a:cubicBezTo>
                    <a:pt x="21" y="3"/>
                    <a:pt x="21" y="3"/>
                    <a:pt x="21" y="3"/>
                  </a:cubicBezTo>
                  <a:cubicBezTo>
                    <a:pt x="21" y="3"/>
                    <a:pt x="21" y="3"/>
                    <a:pt x="21" y="3"/>
                  </a:cubicBezTo>
                  <a:cubicBezTo>
                    <a:pt x="21" y="2"/>
                    <a:pt x="21" y="2"/>
                    <a:pt x="21" y="2"/>
                  </a:cubicBezTo>
                  <a:cubicBezTo>
                    <a:pt x="22" y="2"/>
                    <a:pt x="22" y="2"/>
                    <a:pt x="23" y="2"/>
                  </a:cubicBezTo>
                  <a:cubicBezTo>
                    <a:pt x="22" y="3"/>
                    <a:pt x="22" y="3"/>
                    <a:pt x="22" y="4"/>
                  </a:cubicBezTo>
                  <a:moveTo>
                    <a:pt x="12" y="3"/>
                  </a:moveTo>
                  <a:cubicBezTo>
                    <a:pt x="12" y="2"/>
                    <a:pt x="12" y="2"/>
                    <a:pt x="12" y="2"/>
                  </a:cubicBezTo>
                  <a:cubicBezTo>
                    <a:pt x="12" y="2"/>
                    <a:pt x="13" y="2"/>
                    <a:pt x="14" y="1"/>
                  </a:cubicBezTo>
                  <a:cubicBezTo>
                    <a:pt x="14" y="2"/>
                    <a:pt x="14" y="2"/>
                    <a:pt x="14" y="2"/>
                  </a:cubicBezTo>
                  <a:cubicBezTo>
                    <a:pt x="14" y="2"/>
                    <a:pt x="14" y="2"/>
                    <a:pt x="14" y="2"/>
                  </a:cubicBezTo>
                  <a:cubicBezTo>
                    <a:pt x="13" y="2"/>
                    <a:pt x="12" y="2"/>
                    <a:pt x="12" y="3"/>
                  </a:cubicBezTo>
                  <a:moveTo>
                    <a:pt x="20" y="3"/>
                  </a:moveTo>
                  <a:cubicBezTo>
                    <a:pt x="19" y="2"/>
                    <a:pt x="19" y="2"/>
                    <a:pt x="18" y="2"/>
                  </a:cubicBezTo>
                  <a:cubicBezTo>
                    <a:pt x="18" y="1"/>
                    <a:pt x="18" y="1"/>
                    <a:pt x="18" y="1"/>
                  </a:cubicBezTo>
                  <a:cubicBezTo>
                    <a:pt x="19" y="1"/>
                    <a:pt x="20" y="1"/>
                    <a:pt x="20" y="2"/>
                  </a:cubicBezTo>
                  <a:cubicBezTo>
                    <a:pt x="21" y="2"/>
                    <a:pt x="21" y="2"/>
                    <a:pt x="21" y="2"/>
                  </a:cubicBezTo>
                  <a:cubicBezTo>
                    <a:pt x="20" y="3"/>
                    <a:pt x="20" y="3"/>
                    <a:pt x="20" y="3"/>
                  </a:cubicBezTo>
                  <a:moveTo>
                    <a:pt x="15" y="2"/>
                  </a:moveTo>
                  <a:cubicBezTo>
                    <a:pt x="15" y="1"/>
                    <a:pt x="15" y="1"/>
                    <a:pt x="15" y="1"/>
                  </a:cubicBezTo>
                  <a:cubicBezTo>
                    <a:pt x="15" y="1"/>
                    <a:pt x="16" y="1"/>
                    <a:pt x="17" y="1"/>
                  </a:cubicBezTo>
                  <a:cubicBezTo>
                    <a:pt x="17" y="1"/>
                    <a:pt x="17" y="1"/>
                    <a:pt x="18" y="1"/>
                  </a:cubicBezTo>
                  <a:cubicBezTo>
                    <a:pt x="17" y="2"/>
                    <a:pt x="17" y="2"/>
                    <a:pt x="17" y="2"/>
                  </a:cubicBezTo>
                  <a:cubicBezTo>
                    <a:pt x="17" y="2"/>
                    <a:pt x="16" y="2"/>
                    <a:pt x="16" y="2"/>
                  </a:cubicBezTo>
                  <a:cubicBezTo>
                    <a:pt x="15" y="2"/>
                    <a:pt x="15" y="2"/>
                    <a:pt x="15" y="2"/>
                  </a:cubicBezTo>
                  <a:moveTo>
                    <a:pt x="17" y="0"/>
                  </a:moveTo>
                  <a:cubicBezTo>
                    <a:pt x="17" y="0"/>
                    <a:pt x="17" y="0"/>
                    <a:pt x="17" y="0"/>
                  </a:cubicBezTo>
                  <a:cubicBezTo>
                    <a:pt x="17" y="0"/>
                    <a:pt x="17" y="0"/>
                    <a:pt x="17" y="0"/>
                  </a:cubicBezTo>
                  <a:cubicBezTo>
                    <a:pt x="13" y="0"/>
                    <a:pt x="10" y="1"/>
                    <a:pt x="6" y="3"/>
                  </a:cubicBezTo>
                  <a:cubicBezTo>
                    <a:pt x="6" y="4"/>
                    <a:pt x="6" y="4"/>
                    <a:pt x="6" y="4"/>
                  </a:cubicBezTo>
                  <a:cubicBezTo>
                    <a:pt x="5" y="4"/>
                    <a:pt x="5" y="4"/>
                    <a:pt x="5" y="4"/>
                  </a:cubicBezTo>
                  <a:cubicBezTo>
                    <a:pt x="2" y="7"/>
                    <a:pt x="0" y="12"/>
                    <a:pt x="0" y="17"/>
                  </a:cubicBezTo>
                  <a:cubicBezTo>
                    <a:pt x="0" y="27"/>
                    <a:pt x="7" y="33"/>
                    <a:pt x="15" y="33"/>
                  </a:cubicBezTo>
                  <a:cubicBezTo>
                    <a:pt x="15" y="34"/>
                    <a:pt x="15" y="34"/>
                    <a:pt x="15" y="34"/>
                  </a:cubicBezTo>
                  <a:cubicBezTo>
                    <a:pt x="15" y="34"/>
                    <a:pt x="16" y="34"/>
                    <a:pt x="17" y="34"/>
                  </a:cubicBezTo>
                  <a:cubicBezTo>
                    <a:pt x="21" y="34"/>
                    <a:pt x="22" y="33"/>
                    <a:pt x="22" y="33"/>
                  </a:cubicBezTo>
                  <a:cubicBezTo>
                    <a:pt x="25" y="32"/>
                    <a:pt x="27" y="31"/>
                    <a:pt x="29" y="29"/>
                  </a:cubicBezTo>
                  <a:cubicBezTo>
                    <a:pt x="31" y="27"/>
                    <a:pt x="33" y="25"/>
                    <a:pt x="34" y="22"/>
                  </a:cubicBezTo>
                  <a:cubicBezTo>
                    <a:pt x="34" y="21"/>
                    <a:pt x="34" y="21"/>
                    <a:pt x="34" y="21"/>
                  </a:cubicBezTo>
                  <a:cubicBezTo>
                    <a:pt x="34" y="21"/>
                    <a:pt x="34" y="21"/>
                    <a:pt x="34" y="20"/>
                  </a:cubicBezTo>
                  <a:cubicBezTo>
                    <a:pt x="34" y="19"/>
                    <a:pt x="35" y="18"/>
                    <a:pt x="34" y="17"/>
                  </a:cubicBezTo>
                  <a:cubicBezTo>
                    <a:pt x="34" y="17"/>
                    <a:pt x="34" y="17"/>
                    <a:pt x="34" y="17"/>
                  </a:cubicBezTo>
                  <a:cubicBezTo>
                    <a:pt x="34" y="12"/>
                    <a:pt x="33" y="8"/>
                    <a:pt x="30" y="5"/>
                  </a:cubicBezTo>
                  <a:cubicBezTo>
                    <a:pt x="29" y="4"/>
                    <a:pt x="29" y="4"/>
                    <a:pt x="29" y="4"/>
                  </a:cubicBezTo>
                  <a:cubicBezTo>
                    <a:pt x="29" y="4"/>
                    <a:pt x="29" y="4"/>
                    <a:pt x="29" y="4"/>
                  </a:cubicBezTo>
                  <a:cubicBezTo>
                    <a:pt x="29" y="4"/>
                    <a:pt x="29" y="4"/>
                    <a:pt x="29" y="4"/>
                  </a:cubicBezTo>
                  <a:cubicBezTo>
                    <a:pt x="28" y="4"/>
                    <a:pt x="28" y="4"/>
                    <a:pt x="28" y="4"/>
                  </a:cubicBezTo>
                  <a:cubicBezTo>
                    <a:pt x="25" y="1"/>
                    <a:pt x="21"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6" name="Freeform 22"/>
            <p:cNvSpPr>
              <a:spLocks noEditPoints="1"/>
            </p:cNvSpPr>
            <p:nvPr/>
          </p:nvSpPr>
          <p:spPr bwMode="auto">
            <a:xfrm>
              <a:off x="3706" y="1963"/>
              <a:ext cx="38" cy="38"/>
            </a:xfrm>
            <a:custGeom>
              <a:avLst/>
              <a:gdLst>
                <a:gd name="T0" fmla="*/ 8 w 16"/>
                <a:gd name="T1" fmla="*/ 15 h 16"/>
                <a:gd name="T2" fmla="*/ 2 w 16"/>
                <a:gd name="T3" fmla="*/ 6 h 16"/>
                <a:gd name="T4" fmla="*/ 8 w 16"/>
                <a:gd name="T5" fmla="*/ 1 h 16"/>
                <a:gd name="T6" fmla="*/ 14 w 16"/>
                <a:gd name="T7" fmla="*/ 10 h 16"/>
                <a:gd name="T8" fmla="*/ 8 w 16"/>
                <a:gd name="T9" fmla="*/ 15 h 16"/>
                <a:gd name="T10" fmla="*/ 8 w 16"/>
                <a:gd name="T11" fmla="*/ 0 h 16"/>
                <a:gd name="T12" fmla="*/ 1 w 16"/>
                <a:gd name="T13" fmla="*/ 6 h 16"/>
                <a:gd name="T14" fmla="*/ 2 w 16"/>
                <a:gd name="T15" fmla="*/ 12 h 16"/>
                <a:gd name="T16" fmla="*/ 8 w 16"/>
                <a:gd name="T17" fmla="*/ 16 h 16"/>
                <a:gd name="T18" fmla="*/ 15 w 16"/>
                <a:gd name="T19" fmla="*/ 10 h 16"/>
                <a:gd name="T20" fmla="*/ 14 w 16"/>
                <a:gd name="T21" fmla="*/ 4 h 16"/>
                <a:gd name="T22" fmla="*/ 8 w 1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8" y="15"/>
                  </a:moveTo>
                  <a:cubicBezTo>
                    <a:pt x="4" y="15"/>
                    <a:pt x="0" y="11"/>
                    <a:pt x="2" y="6"/>
                  </a:cubicBezTo>
                  <a:cubicBezTo>
                    <a:pt x="3" y="3"/>
                    <a:pt x="5" y="1"/>
                    <a:pt x="8" y="1"/>
                  </a:cubicBezTo>
                  <a:cubicBezTo>
                    <a:pt x="12" y="1"/>
                    <a:pt x="16" y="5"/>
                    <a:pt x="14" y="10"/>
                  </a:cubicBezTo>
                  <a:cubicBezTo>
                    <a:pt x="13" y="13"/>
                    <a:pt x="11" y="15"/>
                    <a:pt x="8" y="15"/>
                  </a:cubicBezTo>
                  <a:moveTo>
                    <a:pt x="8" y="0"/>
                  </a:moveTo>
                  <a:cubicBezTo>
                    <a:pt x="4" y="0"/>
                    <a:pt x="2" y="2"/>
                    <a:pt x="1" y="6"/>
                  </a:cubicBezTo>
                  <a:cubicBezTo>
                    <a:pt x="0" y="8"/>
                    <a:pt x="0" y="11"/>
                    <a:pt x="2" y="12"/>
                  </a:cubicBezTo>
                  <a:cubicBezTo>
                    <a:pt x="3" y="14"/>
                    <a:pt x="5" y="16"/>
                    <a:pt x="8" y="16"/>
                  </a:cubicBezTo>
                  <a:cubicBezTo>
                    <a:pt x="11" y="16"/>
                    <a:pt x="14" y="14"/>
                    <a:pt x="15" y="10"/>
                  </a:cubicBezTo>
                  <a:cubicBezTo>
                    <a:pt x="16" y="8"/>
                    <a:pt x="15" y="6"/>
                    <a:pt x="14" y="4"/>
                  </a:cubicBezTo>
                  <a:cubicBezTo>
                    <a:pt x="13"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7" name="Freeform 23"/>
            <p:cNvSpPr>
              <a:spLocks noEditPoints="1"/>
            </p:cNvSpPr>
            <p:nvPr/>
          </p:nvSpPr>
          <p:spPr bwMode="auto">
            <a:xfrm>
              <a:off x="3694" y="1958"/>
              <a:ext cx="57" cy="76"/>
            </a:xfrm>
            <a:custGeom>
              <a:avLst/>
              <a:gdLst>
                <a:gd name="T0" fmla="*/ 1 w 24"/>
                <a:gd name="T1" fmla="*/ 30 h 32"/>
                <a:gd name="T2" fmla="*/ 2 w 24"/>
                <a:gd name="T3" fmla="*/ 30 h 32"/>
                <a:gd name="T4" fmla="*/ 0 w 24"/>
                <a:gd name="T5" fmla="*/ 29 h 32"/>
                <a:gd name="T6" fmla="*/ 1 w 24"/>
                <a:gd name="T7" fmla="*/ 29 h 32"/>
                <a:gd name="T8" fmla="*/ 1 w 24"/>
                <a:gd name="T9" fmla="*/ 29 h 32"/>
                <a:gd name="T10" fmla="*/ 5 w 24"/>
                <a:gd name="T11" fmla="*/ 22 h 32"/>
                <a:gd name="T12" fmla="*/ 6 w 24"/>
                <a:gd name="T13" fmla="*/ 23 h 32"/>
                <a:gd name="T14" fmla="*/ 6 w 24"/>
                <a:gd name="T15" fmla="*/ 23 h 32"/>
                <a:gd name="T16" fmla="*/ 7 w 24"/>
                <a:gd name="T17" fmla="*/ 23 h 32"/>
                <a:gd name="T18" fmla="*/ 7 w 24"/>
                <a:gd name="T19" fmla="*/ 24 h 32"/>
                <a:gd name="T20" fmla="*/ 5 w 24"/>
                <a:gd name="T21" fmla="*/ 24 h 32"/>
                <a:gd name="T22" fmla="*/ 7 w 24"/>
                <a:gd name="T23" fmla="*/ 24 h 32"/>
                <a:gd name="T24" fmla="*/ 7 w 24"/>
                <a:gd name="T25" fmla="*/ 25 h 32"/>
                <a:gd name="T26" fmla="*/ 5 w 24"/>
                <a:gd name="T27" fmla="*/ 26 h 32"/>
                <a:gd name="T28" fmla="*/ 6 w 24"/>
                <a:gd name="T29" fmla="*/ 26 h 32"/>
                <a:gd name="T30" fmla="*/ 4 w 24"/>
                <a:gd name="T31" fmla="*/ 26 h 32"/>
                <a:gd name="T32" fmla="*/ 6 w 24"/>
                <a:gd name="T33" fmla="*/ 26 h 32"/>
                <a:gd name="T34" fmla="*/ 5 w 24"/>
                <a:gd name="T35" fmla="*/ 27 h 32"/>
                <a:gd name="T36" fmla="*/ 4 w 24"/>
                <a:gd name="T37" fmla="*/ 28 h 32"/>
                <a:gd name="T38" fmla="*/ 5 w 24"/>
                <a:gd name="T39" fmla="*/ 28 h 32"/>
                <a:gd name="T40" fmla="*/ 3 w 24"/>
                <a:gd name="T41" fmla="*/ 29 h 32"/>
                <a:gd name="T42" fmla="*/ 5 w 24"/>
                <a:gd name="T43" fmla="*/ 29 h 32"/>
                <a:gd name="T44" fmla="*/ 4 w 24"/>
                <a:gd name="T45" fmla="*/ 29 h 32"/>
                <a:gd name="T46" fmla="*/ 3 w 24"/>
                <a:gd name="T47" fmla="*/ 30 h 32"/>
                <a:gd name="T48" fmla="*/ 3 w 24"/>
                <a:gd name="T49" fmla="*/ 31 h 32"/>
                <a:gd name="T50" fmla="*/ 3 w 24"/>
                <a:gd name="T51" fmla="*/ 30 h 32"/>
                <a:gd name="T52" fmla="*/ 1 w 24"/>
                <a:gd name="T53" fmla="*/ 30 h 32"/>
                <a:gd name="T54" fmla="*/ 1 w 24"/>
                <a:gd name="T55" fmla="*/ 30 h 32"/>
                <a:gd name="T56" fmla="*/ 1 w 24"/>
                <a:gd name="T57" fmla="*/ 29 h 32"/>
                <a:gd name="T58" fmla="*/ 7 w 24"/>
                <a:gd name="T59" fmla="*/ 22 h 32"/>
                <a:gd name="T60" fmla="*/ 6 w 24"/>
                <a:gd name="T61" fmla="*/ 22 h 32"/>
                <a:gd name="T62" fmla="*/ 9 w 24"/>
                <a:gd name="T63" fmla="*/ 19 h 32"/>
                <a:gd name="T64" fmla="*/ 13 w 24"/>
                <a:gd name="T65" fmla="*/ 19 h 32"/>
                <a:gd name="T66" fmla="*/ 13 w 24"/>
                <a:gd name="T67" fmla="*/ 1 h 32"/>
                <a:gd name="T68" fmla="*/ 13 w 24"/>
                <a:gd name="T69" fmla="*/ 19 h 32"/>
                <a:gd name="T70" fmla="*/ 4 w 24"/>
                <a:gd name="T71" fmla="*/ 6 h 32"/>
                <a:gd name="T72" fmla="*/ 7 w 24"/>
                <a:gd name="T73" fmla="*/ 18 h 32"/>
                <a:gd name="T74" fmla="*/ 4 w 24"/>
                <a:gd name="T75" fmla="*/ 22 h 32"/>
                <a:gd name="T76" fmla="*/ 4 w 24"/>
                <a:gd name="T77" fmla="*/ 22 h 32"/>
                <a:gd name="T78" fmla="*/ 4 w 24"/>
                <a:gd name="T79" fmla="*/ 22 h 32"/>
                <a:gd name="T80" fmla="*/ 0 w 24"/>
                <a:gd name="T81" fmla="*/ 29 h 32"/>
                <a:gd name="T82" fmla="*/ 0 w 24"/>
                <a:gd name="T83" fmla="*/ 30 h 32"/>
                <a:gd name="T84" fmla="*/ 4 w 24"/>
                <a:gd name="T85" fmla="*/ 32 h 32"/>
                <a:gd name="T86" fmla="*/ 8 w 24"/>
                <a:gd name="T87" fmla="*/ 24 h 32"/>
                <a:gd name="T88" fmla="*/ 8 w 24"/>
                <a:gd name="T89" fmla="*/ 24 h 32"/>
                <a:gd name="T90" fmla="*/ 8 w 24"/>
                <a:gd name="T91" fmla="*/ 24 h 32"/>
                <a:gd name="T92" fmla="*/ 10 w 24"/>
                <a:gd name="T93" fmla="*/ 20 h 32"/>
                <a:gd name="T94" fmla="*/ 22 w 24"/>
                <a:gd name="T95" fmla="*/ 14 h 32"/>
                <a:gd name="T96" fmla="*/ 13 w 24"/>
                <a:gd name="T9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 h="32">
                  <a:moveTo>
                    <a:pt x="3" y="31"/>
                  </a:moveTo>
                  <a:cubicBezTo>
                    <a:pt x="2" y="31"/>
                    <a:pt x="2" y="31"/>
                    <a:pt x="1" y="30"/>
                  </a:cubicBezTo>
                  <a:cubicBezTo>
                    <a:pt x="2" y="30"/>
                    <a:pt x="2" y="30"/>
                    <a:pt x="2" y="30"/>
                  </a:cubicBezTo>
                  <a:cubicBezTo>
                    <a:pt x="2" y="30"/>
                    <a:pt x="2" y="30"/>
                    <a:pt x="2" y="30"/>
                  </a:cubicBezTo>
                  <a:cubicBezTo>
                    <a:pt x="3" y="31"/>
                    <a:pt x="3" y="31"/>
                    <a:pt x="3" y="31"/>
                  </a:cubicBezTo>
                  <a:moveTo>
                    <a:pt x="0" y="29"/>
                  </a:moveTo>
                  <a:cubicBezTo>
                    <a:pt x="0" y="29"/>
                    <a:pt x="0" y="29"/>
                    <a:pt x="0" y="29"/>
                  </a:cubicBezTo>
                  <a:cubicBezTo>
                    <a:pt x="1" y="29"/>
                    <a:pt x="1" y="29"/>
                    <a:pt x="1" y="29"/>
                  </a:cubicBezTo>
                  <a:cubicBezTo>
                    <a:pt x="0" y="29"/>
                    <a:pt x="0" y="29"/>
                    <a:pt x="0" y="29"/>
                  </a:cubicBezTo>
                  <a:moveTo>
                    <a:pt x="1" y="29"/>
                  </a:moveTo>
                  <a:cubicBezTo>
                    <a:pt x="1" y="28"/>
                    <a:pt x="1" y="28"/>
                    <a:pt x="1" y="28"/>
                  </a:cubicBezTo>
                  <a:cubicBezTo>
                    <a:pt x="3" y="26"/>
                    <a:pt x="3" y="25"/>
                    <a:pt x="5" y="22"/>
                  </a:cubicBezTo>
                  <a:cubicBezTo>
                    <a:pt x="5" y="22"/>
                    <a:pt x="5" y="22"/>
                    <a:pt x="5" y="22"/>
                  </a:cubicBezTo>
                  <a:cubicBezTo>
                    <a:pt x="5" y="22"/>
                    <a:pt x="5" y="23"/>
                    <a:pt x="6" y="23"/>
                  </a:cubicBezTo>
                  <a:cubicBezTo>
                    <a:pt x="6" y="23"/>
                    <a:pt x="6" y="23"/>
                    <a:pt x="6" y="23"/>
                  </a:cubicBezTo>
                  <a:cubicBezTo>
                    <a:pt x="6" y="23"/>
                    <a:pt x="6" y="23"/>
                    <a:pt x="6" y="23"/>
                  </a:cubicBezTo>
                  <a:cubicBezTo>
                    <a:pt x="6" y="24"/>
                    <a:pt x="6" y="24"/>
                    <a:pt x="6" y="24"/>
                  </a:cubicBezTo>
                  <a:cubicBezTo>
                    <a:pt x="7" y="23"/>
                    <a:pt x="7" y="23"/>
                    <a:pt x="7" y="23"/>
                  </a:cubicBezTo>
                  <a:cubicBezTo>
                    <a:pt x="7" y="24"/>
                    <a:pt x="7" y="24"/>
                    <a:pt x="7" y="24"/>
                  </a:cubicBezTo>
                  <a:cubicBezTo>
                    <a:pt x="7" y="24"/>
                    <a:pt x="7" y="24"/>
                    <a:pt x="7" y="24"/>
                  </a:cubicBezTo>
                  <a:cubicBezTo>
                    <a:pt x="7" y="24"/>
                    <a:pt x="7" y="24"/>
                    <a:pt x="7" y="24"/>
                  </a:cubicBezTo>
                  <a:cubicBezTo>
                    <a:pt x="7" y="24"/>
                    <a:pt x="6" y="24"/>
                    <a:pt x="5" y="24"/>
                  </a:cubicBezTo>
                  <a:cubicBezTo>
                    <a:pt x="6" y="25"/>
                    <a:pt x="6" y="25"/>
                    <a:pt x="6" y="25"/>
                  </a:cubicBezTo>
                  <a:cubicBezTo>
                    <a:pt x="6" y="25"/>
                    <a:pt x="6" y="24"/>
                    <a:pt x="7" y="24"/>
                  </a:cubicBezTo>
                  <a:cubicBezTo>
                    <a:pt x="7" y="25"/>
                    <a:pt x="7" y="25"/>
                    <a:pt x="7" y="25"/>
                  </a:cubicBezTo>
                  <a:cubicBezTo>
                    <a:pt x="7" y="25"/>
                    <a:pt x="7" y="25"/>
                    <a:pt x="7" y="25"/>
                  </a:cubicBezTo>
                  <a:cubicBezTo>
                    <a:pt x="5" y="25"/>
                    <a:pt x="5" y="25"/>
                    <a:pt x="5" y="25"/>
                  </a:cubicBezTo>
                  <a:cubicBezTo>
                    <a:pt x="5" y="26"/>
                    <a:pt x="5" y="26"/>
                    <a:pt x="5" y="26"/>
                  </a:cubicBezTo>
                  <a:cubicBezTo>
                    <a:pt x="6" y="25"/>
                    <a:pt x="6" y="25"/>
                    <a:pt x="6" y="25"/>
                  </a:cubicBezTo>
                  <a:cubicBezTo>
                    <a:pt x="6" y="26"/>
                    <a:pt x="6" y="26"/>
                    <a:pt x="6" y="26"/>
                  </a:cubicBezTo>
                  <a:cubicBezTo>
                    <a:pt x="6" y="26"/>
                    <a:pt x="6" y="26"/>
                    <a:pt x="6" y="26"/>
                  </a:cubicBezTo>
                  <a:cubicBezTo>
                    <a:pt x="5" y="26"/>
                    <a:pt x="5" y="26"/>
                    <a:pt x="4" y="26"/>
                  </a:cubicBezTo>
                  <a:cubicBezTo>
                    <a:pt x="4" y="27"/>
                    <a:pt x="4" y="27"/>
                    <a:pt x="4" y="27"/>
                  </a:cubicBezTo>
                  <a:cubicBezTo>
                    <a:pt x="5" y="27"/>
                    <a:pt x="5" y="26"/>
                    <a:pt x="6" y="26"/>
                  </a:cubicBezTo>
                  <a:cubicBezTo>
                    <a:pt x="6" y="27"/>
                    <a:pt x="6" y="27"/>
                    <a:pt x="6" y="27"/>
                  </a:cubicBezTo>
                  <a:cubicBezTo>
                    <a:pt x="5" y="27"/>
                    <a:pt x="5" y="27"/>
                    <a:pt x="5" y="27"/>
                  </a:cubicBezTo>
                  <a:cubicBezTo>
                    <a:pt x="5" y="27"/>
                    <a:pt x="4" y="27"/>
                    <a:pt x="4" y="28"/>
                  </a:cubicBezTo>
                  <a:cubicBezTo>
                    <a:pt x="4" y="28"/>
                    <a:pt x="4" y="28"/>
                    <a:pt x="4" y="28"/>
                  </a:cubicBezTo>
                  <a:cubicBezTo>
                    <a:pt x="4" y="28"/>
                    <a:pt x="5" y="27"/>
                    <a:pt x="5" y="27"/>
                  </a:cubicBezTo>
                  <a:cubicBezTo>
                    <a:pt x="5" y="28"/>
                    <a:pt x="5" y="28"/>
                    <a:pt x="5" y="28"/>
                  </a:cubicBezTo>
                  <a:cubicBezTo>
                    <a:pt x="5" y="28"/>
                    <a:pt x="5" y="28"/>
                    <a:pt x="5" y="28"/>
                  </a:cubicBezTo>
                  <a:cubicBezTo>
                    <a:pt x="3" y="29"/>
                    <a:pt x="3" y="29"/>
                    <a:pt x="3" y="29"/>
                  </a:cubicBezTo>
                  <a:cubicBezTo>
                    <a:pt x="4" y="29"/>
                    <a:pt x="4" y="29"/>
                    <a:pt x="4" y="29"/>
                  </a:cubicBezTo>
                  <a:cubicBezTo>
                    <a:pt x="5" y="29"/>
                    <a:pt x="5" y="29"/>
                    <a:pt x="5" y="29"/>
                  </a:cubicBezTo>
                  <a:cubicBezTo>
                    <a:pt x="4" y="29"/>
                    <a:pt x="4" y="29"/>
                    <a:pt x="4" y="29"/>
                  </a:cubicBezTo>
                  <a:cubicBezTo>
                    <a:pt x="4" y="29"/>
                    <a:pt x="4" y="29"/>
                    <a:pt x="4" y="29"/>
                  </a:cubicBezTo>
                  <a:cubicBezTo>
                    <a:pt x="4" y="29"/>
                    <a:pt x="3" y="29"/>
                    <a:pt x="3" y="30"/>
                  </a:cubicBezTo>
                  <a:cubicBezTo>
                    <a:pt x="3" y="30"/>
                    <a:pt x="3" y="30"/>
                    <a:pt x="3" y="30"/>
                  </a:cubicBezTo>
                  <a:cubicBezTo>
                    <a:pt x="3" y="30"/>
                    <a:pt x="4" y="30"/>
                    <a:pt x="4" y="30"/>
                  </a:cubicBezTo>
                  <a:cubicBezTo>
                    <a:pt x="4" y="30"/>
                    <a:pt x="4" y="31"/>
                    <a:pt x="3" y="31"/>
                  </a:cubicBezTo>
                  <a:cubicBezTo>
                    <a:pt x="3" y="31"/>
                    <a:pt x="3" y="31"/>
                    <a:pt x="3" y="31"/>
                  </a:cubicBezTo>
                  <a:cubicBezTo>
                    <a:pt x="3" y="30"/>
                    <a:pt x="3" y="30"/>
                    <a:pt x="3" y="30"/>
                  </a:cubicBezTo>
                  <a:cubicBezTo>
                    <a:pt x="2" y="30"/>
                    <a:pt x="2" y="30"/>
                    <a:pt x="2" y="30"/>
                  </a:cubicBezTo>
                  <a:cubicBezTo>
                    <a:pt x="1" y="30"/>
                    <a:pt x="1" y="30"/>
                    <a:pt x="1" y="30"/>
                  </a:cubicBezTo>
                  <a:cubicBezTo>
                    <a:pt x="1" y="30"/>
                    <a:pt x="1" y="30"/>
                    <a:pt x="1" y="30"/>
                  </a:cubicBezTo>
                  <a:cubicBezTo>
                    <a:pt x="1" y="30"/>
                    <a:pt x="1" y="30"/>
                    <a:pt x="1" y="30"/>
                  </a:cubicBezTo>
                  <a:cubicBezTo>
                    <a:pt x="0" y="30"/>
                    <a:pt x="0" y="30"/>
                    <a:pt x="0" y="30"/>
                  </a:cubicBezTo>
                  <a:cubicBezTo>
                    <a:pt x="1" y="29"/>
                    <a:pt x="1" y="29"/>
                    <a:pt x="1" y="29"/>
                  </a:cubicBezTo>
                  <a:cubicBezTo>
                    <a:pt x="1" y="29"/>
                    <a:pt x="1" y="29"/>
                    <a:pt x="1" y="29"/>
                  </a:cubicBezTo>
                  <a:moveTo>
                    <a:pt x="7" y="22"/>
                  </a:moveTo>
                  <a:cubicBezTo>
                    <a:pt x="7" y="22"/>
                    <a:pt x="6" y="22"/>
                    <a:pt x="6" y="22"/>
                  </a:cubicBezTo>
                  <a:cubicBezTo>
                    <a:pt x="6" y="22"/>
                    <a:pt x="6" y="22"/>
                    <a:pt x="6" y="22"/>
                  </a:cubicBezTo>
                  <a:cubicBezTo>
                    <a:pt x="6" y="21"/>
                    <a:pt x="7" y="19"/>
                    <a:pt x="7" y="18"/>
                  </a:cubicBezTo>
                  <a:cubicBezTo>
                    <a:pt x="8" y="19"/>
                    <a:pt x="8" y="19"/>
                    <a:pt x="9" y="19"/>
                  </a:cubicBezTo>
                  <a:cubicBezTo>
                    <a:pt x="8" y="20"/>
                    <a:pt x="8" y="21"/>
                    <a:pt x="7" y="22"/>
                  </a:cubicBezTo>
                  <a:moveTo>
                    <a:pt x="13" y="19"/>
                  </a:moveTo>
                  <a:cubicBezTo>
                    <a:pt x="7" y="19"/>
                    <a:pt x="1" y="13"/>
                    <a:pt x="5" y="6"/>
                  </a:cubicBezTo>
                  <a:cubicBezTo>
                    <a:pt x="7" y="3"/>
                    <a:pt x="10" y="1"/>
                    <a:pt x="13" y="1"/>
                  </a:cubicBezTo>
                  <a:cubicBezTo>
                    <a:pt x="18" y="1"/>
                    <a:pt x="24" y="7"/>
                    <a:pt x="21" y="14"/>
                  </a:cubicBezTo>
                  <a:cubicBezTo>
                    <a:pt x="19" y="18"/>
                    <a:pt x="16" y="19"/>
                    <a:pt x="13" y="19"/>
                  </a:cubicBezTo>
                  <a:moveTo>
                    <a:pt x="13" y="0"/>
                  </a:moveTo>
                  <a:cubicBezTo>
                    <a:pt x="9" y="0"/>
                    <a:pt x="6" y="2"/>
                    <a:pt x="4" y="6"/>
                  </a:cubicBezTo>
                  <a:cubicBezTo>
                    <a:pt x="2" y="9"/>
                    <a:pt x="2" y="12"/>
                    <a:pt x="4" y="15"/>
                  </a:cubicBezTo>
                  <a:cubicBezTo>
                    <a:pt x="5" y="16"/>
                    <a:pt x="6" y="17"/>
                    <a:pt x="7" y="18"/>
                  </a:cubicBezTo>
                  <a:cubicBezTo>
                    <a:pt x="6" y="18"/>
                    <a:pt x="5" y="20"/>
                    <a:pt x="5" y="21"/>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3" y="24"/>
                    <a:pt x="2" y="26"/>
                    <a:pt x="1" y="28"/>
                  </a:cubicBezTo>
                  <a:cubicBezTo>
                    <a:pt x="0" y="29"/>
                    <a:pt x="0" y="29"/>
                    <a:pt x="0" y="29"/>
                  </a:cubicBezTo>
                  <a:cubicBezTo>
                    <a:pt x="0" y="29"/>
                    <a:pt x="0" y="29"/>
                    <a:pt x="0" y="29"/>
                  </a:cubicBezTo>
                  <a:cubicBezTo>
                    <a:pt x="0" y="30"/>
                    <a:pt x="0" y="30"/>
                    <a:pt x="0" y="30"/>
                  </a:cubicBezTo>
                  <a:cubicBezTo>
                    <a:pt x="0" y="31"/>
                    <a:pt x="2" y="32"/>
                    <a:pt x="3" y="32"/>
                  </a:cubicBezTo>
                  <a:cubicBezTo>
                    <a:pt x="4" y="32"/>
                    <a:pt x="4" y="32"/>
                    <a:pt x="4" y="32"/>
                  </a:cubicBezTo>
                  <a:cubicBezTo>
                    <a:pt x="4" y="31"/>
                    <a:pt x="5" y="30"/>
                    <a:pt x="7" y="27"/>
                  </a:cubicBezTo>
                  <a:cubicBezTo>
                    <a:pt x="7" y="26"/>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9" y="22"/>
                    <a:pt x="9" y="21"/>
                    <a:pt x="10" y="20"/>
                  </a:cubicBezTo>
                  <a:cubicBezTo>
                    <a:pt x="11" y="20"/>
                    <a:pt x="12" y="20"/>
                    <a:pt x="13" y="20"/>
                  </a:cubicBezTo>
                  <a:cubicBezTo>
                    <a:pt x="17" y="20"/>
                    <a:pt x="20" y="18"/>
                    <a:pt x="22" y="14"/>
                  </a:cubicBezTo>
                  <a:cubicBezTo>
                    <a:pt x="23" y="11"/>
                    <a:pt x="23" y="8"/>
                    <a:pt x="21" y="5"/>
                  </a:cubicBezTo>
                  <a:cubicBezTo>
                    <a:pt x="20" y="2"/>
                    <a:pt x="16"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8" name="Freeform 24"/>
            <p:cNvSpPr>
              <a:spLocks noEditPoints="1"/>
            </p:cNvSpPr>
            <p:nvPr/>
          </p:nvSpPr>
          <p:spPr bwMode="auto">
            <a:xfrm>
              <a:off x="3713" y="1970"/>
              <a:ext cx="16" cy="9"/>
            </a:xfrm>
            <a:custGeom>
              <a:avLst/>
              <a:gdLst>
                <a:gd name="T0" fmla="*/ 1 w 7"/>
                <a:gd name="T1" fmla="*/ 4 h 4"/>
                <a:gd name="T2" fmla="*/ 1 w 7"/>
                <a:gd name="T3" fmla="*/ 4 h 4"/>
                <a:gd name="T4" fmla="*/ 1 w 7"/>
                <a:gd name="T5" fmla="*/ 3 h 4"/>
                <a:gd name="T6" fmla="*/ 2 w 7"/>
                <a:gd name="T7" fmla="*/ 1 h 4"/>
                <a:gd name="T8" fmla="*/ 5 w 7"/>
                <a:gd name="T9" fmla="*/ 0 h 4"/>
                <a:gd name="T10" fmla="*/ 7 w 7"/>
                <a:gd name="T11" fmla="*/ 1 h 4"/>
                <a:gd name="T12" fmla="*/ 7 w 7"/>
                <a:gd name="T13" fmla="*/ 2 h 4"/>
                <a:gd name="T14" fmla="*/ 7 w 7"/>
                <a:gd name="T15" fmla="*/ 2 h 4"/>
                <a:gd name="T16" fmla="*/ 7 w 7"/>
                <a:gd name="T17" fmla="*/ 2 h 4"/>
                <a:gd name="T18" fmla="*/ 6 w 7"/>
                <a:gd name="T19" fmla="*/ 2 h 4"/>
                <a:gd name="T20" fmla="*/ 5 w 7"/>
                <a:gd name="T21" fmla="*/ 2 h 4"/>
                <a:gd name="T22" fmla="*/ 3 w 7"/>
                <a:gd name="T23" fmla="*/ 2 h 4"/>
                <a:gd name="T24" fmla="*/ 2 w 7"/>
                <a:gd name="T25" fmla="*/ 3 h 4"/>
                <a:gd name="T26" fmla="*/ 2 w 7"/>
                <a:gd name="T27" fmla="*/ 3 h 4"/>
                <a:gd name="T28" fmla="*/ 1 w 7"/>
                <a:gd name="T29" fmla="*/ 4 h 4"/>
                <a:gd name="T30" fmla="*/ 5 w 7"/>
                <a:gd name="T31" fmla="*/ 0 h 4"/>
                <a:gd name="T32" fmla="*/ 5 w 7"/>
                <a:gd name="T33" fmla="*/ 0 h 4"/>
                <a:gd name="T34" fmla="*/ 2 w 7"/>
                <a:gd name="T35" fmla="*/ 0 h 4"/>
                <a:gd name="T36" fmla="*/ 0 w 7"/>
                <a:gd name="T37" fmla="*/ 3 h 4"/>
                <a:gd name="T38" fmla="*/ 1 w 7"/>
                <a:gd name="T39" fmla="*/ 4 h 4"/>
                <a:gd name="T40" fmla="*/ 1 w 7"/>
                <a:gd name="T41" fmla="*/ 4 h 4"/>
                <a:gd name="T42" fmla="*/ 2 w 7"/>
                <a:gd name="T43" fmla="*/ 4 h 4"/>
                <a:gd name="T44" fmla="*/ 3 w 7"/>
                <a:gd name="T45" fmla="*/ 3 h 4"/>
                <a:gd name="T46" fmla="*/ 3 w 7"/>
                <a:gd name="T47" fmla="*/ 3 h 4"/>
                <a:gd name="T48" fmla="*/ 5 w 7"/>
                <a:gd name="T49" fmla="*/ 2 h 4"/>
                <a:gd name="T50" fmla="*/ 6 w 7"/>
                <a:gd name="T51" fmla="*/ 2 h 4"/>
                <a:gd name="T52" fmla="*/ 7 w 7"/>
                <a:gd name="T53" fmla="*/ 3 h 4"/>
                <a:gd name="T54" fmla="*/ 7 w 7"/>
                <a:gd name="T55" fmla="*/ 2 h 4"/>
                <a:gd name="T56" fmla="*/ 7 w 7"/>
                <a:gd name="T57" fmla="*/ 2 h 4"/>
                <a:gd name="T58" fmla="*/ 7 w 7"/>
                <a:gd name="T59" fmla="*/ 1 h 4"/>
                <a:gd name="T60" fmla="*/ 5 w 7"/>
                <a:gd name="T6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4">
                  <a:moveTo>
                    <a:pt x="1" y="4"/>
                  </a:moveTo>
                  <a:cubicBezTo>
                    <a:pt x="1" y="4"/>
                    <a:pt x="1" y="4"/>
                    <a:pt x="1" y="4"/>
                  </a:cubicBezTo>
                  <a:cubicBezTo>
                    <a:pt x="1" y="3"/>
                    <a:pt x="1" y="3"/>
                    <a:pt x="1" y="3"/>
                  </a:cubicBezTo>
                  <a:cubicBezTo>
                    <a:pt x="1" y="2"/>
                    <a:pt x="2" y="1"/>
                    <a:pt x="2" y="1"/>
                  </a:cubicBezTo>
                  <a:cubicBezTo>
                    <a:pt x="3" y="1"/>
                    <a:pt x="4" y="0"/>
                    <a:pt x="5" y="0"/>
                  </a:cubicBezTo>
                  <a:cubicBezTo>
                    <a:pt x="5" y="0"/>
                    <a:pt x="6" y="1"/>
                    <a:pt x="7" y="1"/>
                  </a:cubicBezTo>
                  <a:cubicBezTo>
                    <a:pt x="7" y="2"/>
                    <a:pt x="7" y="2"/>
                    <a:pt x="7" y="2"/>
                  </a:cubicBezTo>
                  <a:cubicBezTo>
                    <a:pt x="7" y="2"/>
                    <a:pt x="7" y="2"/>
                    <a:pt x="7" y="2"/>
                  </a:cubicBezTo>
                  <a:cubicBezTo>
                    <a:pt x="7" y="2"/>
                    <a:pt x="7" y="2"/>
                    <a:pt x="7" y="2"/>
                  </a:cubicBezTo>
                  <a:cubicBezTo>
                    <a:pt x="6" y="2"/>
                    <a:pt x="6" y="2"/>
                    <a:pt x="6" y="2"/>
                  </a:cubicBezTo>
                  <a:cubicBezTo>
                    <a:pt x="6" y="2"/>
                    <a:pt x="6" y="2"/>
                    <a:pt x="5" y="2"/>
                  </a:cubicBezTo>
                  <a:cubicBezTo>
                    <a:pt x="4" y="2"/>
                    <a:pt x="3" y="2"/>
                    <a:pt x="3" y="2"/>
                  </a:cubicBezTo>
                  <a:cubicBezTo>
                    <a:pt x="2" y="3"/>
                    <a:pt x="2" y="3"/>
                    <a:pt x="2" y="3"/>
                  </a:cubicBezTo>
                  <a:cubicBezTo>
                    <a:pt x="2" y="3"/>
                    <a:pt x="2" y="3"/>
                    <a:pt x="2" y="3"/>
                  </a:cubicBezTo>
                  <a:cubicBezTo>
                    <a:pt x="2" y="4"/>
                    <a:pt x="1" y="4"/>
                    <a:pt x="1" y="4"/>
                  </a:cubicBezTo>
                  <a:moveTo>
                    <a:pt x="5" y="0"/>
                  </a:moveTo>
                  <a:cubicBezTo>
                    <a:pt x="5" y="0"/>
                    <a:pt x="5" y="0"/>
                    <a:pt x="5" y="0"/>
                  </a:cubicBezTo>
                  <a:cubicBezTo>
                    <a:pt x="4" y="0"/>
                    <a:pt x="3" y="0"/>
                    <a:pt x="2" y="0"/>
                  </a:cubicBezTo>
                  <a:cubicBezTo>
                    <a:pt x="2" y="1"/>
                    <a:pt x="0" y="2"/>
                    <a:pt x="0" y="3"/>
                  </a:cubicBezTo>
                  <a:cubicBezTo>
                    <a:pt x="0" y="3"/>
                    <a:pt x="0" y="4"/>
                    <a:pt x="1" y="4"/>
                  </a:cubicBezTo>
                  <a:cubicBezTo>
                    <a:pt x="1" y="4"/>
                    <a:pt x="1" y="4"/>
                    <a:pt x="1" y="4"/>
                  </a:cubicBezTo>
                  <a:cubicBezTo>
                    <a:pt x="2" y="4"/>
                    <a:pt x="2" y="4"/>
                    <a:pt x="2" y="4"/>
                  </a:cubicBezTo>
                  <a:cubicBezTo>
                    <a:pt x="3" y="3"/>
                    <a:pt x="3" y="3"/>
                    <a:pt x="3" y="3"/>
                  </a:cubicBezTo>
                  <a:cubicBezTo>
                    <a:pt x="3" y="3"/>
                    <a:pt x="3" y="3"/>
                    <a:pt x="3" y="3"/>
                  </a:cubicBezTo>
                  <a:cubicBezTo>
                    <a:pt x="4" y="2"/>
                    <a:pt x="4" y="2"/>
                    <a:pt x="5" y="2"/>
                  </a:cubicBezTo>
                  <a:cubicBezTo>
                    <a:pt x="5" y="2"/>
                    <a:pt x="6" y="2"/>
                    <a:pt x="6" y="2"/>
                  </a:cubicBezTo>
                  <a:cubicBezTo>
                    <a:pt x="7" y="3"/>
                    <a:pt x="7" y="3"/>
                    <a:pt x="7" y="3"/>
                  </a:cubicBezTo>
                  <a:cubicBezTo>
                    <a:pt x="7" y="2"/>
                    <a:pt x="7" y="2"/>
                    <a:pt x="7" y="2"/>
                  </a:cubicBezTo>
                  <a:cubicBezTo>
                    <a:pt x="7" y="2"/>
                    <a:pt x="7" y="2"/>
                    <a:pt x="7" y="2"/>
                  </a:cubicBezTo>
                  <a:cubicBezTo>
                    <a:pt x="7" y="1"/>
                    <a:pt x="7" y="1"/>
                    <a:pt x="7" y="1"/>
                  </a:cubicBezTo>
                  <a:cubicBezTo>
                    <a:pt x="6" y="0"/>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9" name="Freeform 25"/>
            <p:cNvSpPr>
              <a:spLocks noEditPoints="1"/>
            </p:cNvSpPr>
            <p:nvPr/>
          </p:nvSpPr>
          <p:spPr bwMode="auto">
            <a:xfrm>
              <a:off x="3729" y="1975"/>
              <a:ext cx="8" cy="4"/>
            </a:xfrm>
            <a:custGeom>
              <a:avLst/>
              <a:gdLst>
                <a:gd name="T0" fmla="*/ 1 w 3"/>
                <a:gd name="T1" fmla="*/ 2 h 2"/>
                <a:gd name="T2" fmla="*/ 1 w 3"/>
                <a:gd name="T3" fmla="*/ 1 h 2"/>
                <a:gd name="T4" fmla="*/ 2 w 3"/>
                <a:gd name="T5" fmla="*/ 1 h 2"/>
                <a:gd name="T6" fmla="*/ 2 w 3"/>
                <a:gd name="T7" fmla="*/ 1 h 2"/>
                <a:gd name="T8" fmla="*/ 2 w 3"/>
                <a:gd name="T9" fmla="*/ 1 h 2"/>
                <a:gd name="T10" fmla="*/ 2 w 3"/>
                <a:gd name="T11" fmla="*/ 2 h 2"/>
                <a:gd name="T12" fmla="*/ 1 w 3"/>
                <a:gd name="T13" fmla="*/ 2 h 2"/>
                <a:gd name="T14" fmla="*/ 2 w 3"/>
                <a:gd name="T15" fmla="*/ 0 h 2"/>
                <a:gd name="T16" fmla="*/ 1 w 3"/>
                <a:gd name="T17" fmla="*/ 1 h 2"/>
                <a:gd name="T18" fmla="*/ 1 w 3"/>
                <a:gd name="T19" fmla="*/ 2 h 2"/>
                <a:gd name="T20" fmla="*/ 2 w 3"/>
                <a:gd name="T21" fmla="*/ 2 h 2"/>
                <a:gd name="T22" fmla="*/ 2 w 3"/>
                <a:gd name="T23" fmla="*/ 2 h 2"/>
                <a:gd name="T24" fmla="*/ 3 w 3"/>
                <a:gd name="T25" fmla="*/ 1 h 2"/>
                <a:gd name="T26" fmla="*/ 3 w 3"/>
                <a:gd name="T27" fmla="*/ 1 h 2"/>
                <a:gd name="T28" fmla="*/ 2 w 3"/>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1" y="2"/>
                  </a:moveTo>
                  <a:cubicBezTo>
                    <a:pt x="1" y="1"/>
                    <a:pt x="1" y="1"/>
                    <a:pt x="1" y="1"/>
                  </a:cubicBezTo>
                  <a:cubicBezTo>
                    <a:pt x="2" y="1"/>
                    <a:pt x="2" y="1"/>
                    <a:pt x="2" y="1"/>
                  </a:cubicBezTo>
                  <a:cubicBezTo>
                    <a:pt x="2" y="1"/>
                    <a:pt x="2" y="1"/>
                    <a:pt x="2" y="1"/>
                  </a:cubicBezTo>
                  <a:cubicBezTo>
                    <a:pt x="2" y="1"/>
                    <a:pt x="2" y="1"/>
                    <a:pt x="2" y="1"/>
                  </a:cubicBezTo>
                  <a:cubicBezTo>
                    <a:pt x="2" y="2"/>
                    <a:pt x="2" y="2"/>
                    <a:pt x="2" y="2"/>
                  </a:cubicBezTo>
                  <a:cubicBezTo>
                    <a:pt x="1" y="2"/>
                    <a:pt x="1" y="2"/>
                    <a:pt x="1" y="2"/>
                  </a:cubicBezTo>
                  <a:moveTo>
                    <a:pt x="2" y="0"/>
                  </a:moveTo>
                  <a:cubicBezTo>
                    <a:pt x="1" y="0"/>
                    <a:pt x="1" y="0"/>
                    <a:pt x="1" y="1"/>
                  </a:cubicBezTo>
                  <a:cubicBezTo>
                    <a:pt x="0" y="1"/>
                    <a:pt x="1" y="2"/>
                    <a:pt x="1" y="2"/>
                  </a:cubicBezTo>
                  <a:cubicBezTo>
                    <a:pt x="2" y="2"/>
                    <a:pt x="2" y="2"/>
                    <a:pt x="2" y="2"/>
                  </a:cubicBezTo>
                  <a:cubicBezTo>
                    <a:pt x="2" y="2"/>
                    <a:pt x="2" y="2"/>
                    <a:pt x="2" y="2"/>
                  </a:cubicBezTo>
                  <a:cubicBezTo>
                    <a:pt x="3" y="1"/>
                    <a:pt x="3" y="1"/>
                    <a:pt x="3" y="1"/>
                  </a:cubicBezTo>
                  <a:cubicBezTo>
                    <a:pt x="3" y="1"/>
                    <a:pt x="3" y="1"/>
                    <a:pt x="3"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0" name="Freeform 26"/>
            <p:cNvSpPr>
              <a:spLocks noEditPoints="1"/>
            </p:cNvSpPr>
            <p:nvPr/>
          </p:nvSpPr>
          <p:spPr bwMode="auto">
            <a:xfrm>
              <a:off x="3820" y="2305"/>
              <a:ext cx="83" cy="55"/>
            </a:xfrm>
            <a:custGeom>
              <a:avLst/>
              <a:gdLst>
                <a:gd name="T0" fmla="*/ 3 w 35"/>
                <a:gd name="T1" fmla="*/ 23 h 23"/>
                <a:gd name="T2" fmla="*/ 3 w 35"/>
                <a:gd name="T3" fmla="*/ 22 h 23"/>
                <a:gd name="T4" fmla="*/ 1 w 35"/>
                <a:gd name="T5" fmla="*/ 20 h 23"/>
                <a:gd name="T6" fmla="*/ 1 w 35"/>
                <a:gd name="T7" fmla="*/ 3 h 23"/>
                <a:gd name="T8" fmla="*/ 26 w 35"/>
                <a:gd name="T9" fmla="*/ 2 h 23"/>
                <a:gd name="T10" fmla="*/ 27 w 35"/>
                <a:gd name="T11" fmla="*/ 2 h 23"/>
                <a:gd name="T12" fmla="*/ 34 w 35"/>
                <a:gd name="T13" fmla="*/ 3 h 23"/>
                <a:gd name="T14" fmla="*/ 34 w 35"/>
                <a:gd name="T15" fmla="*/ 19 h 23"/>
                <a:gd name="T16" fmla="*/ 31 w 35"/>
                <a:gd name="T17" fmla="*/ 22 h 23"/>
                <a:gd name="T18" fmla="*/ 3 w 35"/>
                <a:gd name="T19" fmla="*/ 22 h 23"/>
                <a:gd name="T20" fmla="*/ 3 w 35"/>
                <a:gd name="T21" fmla="*/ 23 h 23"/>
                <a:gd name="T22" fmla="*/ 27 w 35"/>
                <a:gd name="T23" fmla="*/ 0 h 23"/>
                <a:gd name="T24" fmla="*/ 26 w 35"/>
                <a:gd name="T25" fmla="*/ 0 h 23"/>
                <a:gd name="T26" fmla="*/ 0 w 35"/>
                <a:gd name="T27" fmla="*/ 2 h 23"/>
                <a:gd name="T28" fmla="*/ 0 w 35"/>
                <a:gd name="T29" fmla="*/ 3 h 23"/>
                <a:gd name="T30" fmla="*/ 0 w 35"/>
                <a:gd name="T31" fmla="*/ 20 h 23"/>
                <a:gd name="T32" fmla="*/ 3 w 35"/>
                <a:gd name="T33" fmla="*/ 23 h 23"/>
                <a:gd name="T34" fmla="*/ 31 w 35"/>
                <a:gd name="T35" fmla="*/ 23 h 23"/>
                <a:gd name="T36" fmla="*/ 35 w 35"/>
                <a:gd name="T37" fmla="*/ 19 h 23"/>
                <a:gd name="T38" fmla="*/ 35 w 35"/>
                <a:gd name="T39" fmla="*/ 2 h 23"/>
                <a:gd name="T40" fmla="*/ 34 w 35"/>
                <a:gd name="T41" fmla="*/ 2 h 23"/>
                <a:gd name="T42" fmla="*/ 27 w 35"/>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3">
                  <a:moveTo>
                    <a:pt x="3" y="23"/>
                  </a:moveTo>
                  <a:cubicBezTo>
                    <a:pt x="3" y="22"/>
                    <a:pt x="3" y="22"/>
                    <a:pt x="3" y="22"/>
                  </a:cubicBezTo>
                  <a:cubicBezTo>
                    <a:pt x="2" y="22"/>
                    <a:pt x="1" y="21"/>
                    <a:pt x="1" y="20"/>
                  </a:cubicBezTo>
                  <a:cubicBezTo>
                    <a:pt x="1" y="15"/>
                    <a:pt x="1" y="9"/>
                    <a:pt x="1" y="3"/>
                  </a:cubicBezTo>
                  <a:cubicBezTo>
                    <a:pt x="9" y="2"/>
                    <a:pt x="18" y="2"/>
                    <a:pt x="26" y="2"/>
                  </a:cubicBezTo>
                  <a:cubicBezTo>
                    <a:pt x="27" y="2"/>
                    <a:pt x="27" y="2"/>
                    <a:pt x="27" y="2"/>
                  </a:cubicBezTo>
                  <a:cubicBezTo>
                    <a:pt x="29" y="2"/>
                    <a:pt x="31" y="2"/>
                    <a:pt x="34" y="3"/>
                  </a:cubicBezTo>
                  <a:cubicBezTo>
                    <a:pt x="34" y="8"/>
                    <a:pt x="34" y="14"/>
                    <a:pt x="34" y="19"/>
                  </a:cubicBezTo>
                  <a:cubicBezTo>
                    <a:pt x="33" y="21"/>
                    <a:pt x="32" y="22"/>
                    <a:pt x="31" y="22"/>
                  </a:cubicBezTo>
                  <a:cubicBezTo>
                    <a:pt x="22" y="22"/>
                    <a:pt x="12" y="22"/>
                    <a:pt x="3" y="22"/>
                  </a:cubicBezTo>
                  <a:cubicBezTo>
                    <a:pt x="3" y="23"/>
                    <a:pt x="3" y="23"/>
                    <a:pt x="3" y="23"/>
                  </a:cubicBezTo>
                  <a:moveTo>
                    <a:pt x="27" y="0"/>
                  </a:moveTo>
                  <a:cubicBezTo>
                    <a:pt x="26" y="0"/>
                    <a:pt x="26" y="0"/>
                    <a:pt x="26" y="0"/>
                  </a:cubicBezTo>
                  <a:cubicBezTo>
                    <a:pt x="17" y="0"/>
                    <a:pt x="9" y="1"/>
                    <a:pt x="0" y="2"/>
                  </a:cubicBezTo>
                  <a:cubicBezTo>
                    <a:pt x="0" y="3"/>
                    <a:pt x="0" y="3"/>
                    <a:pt x="0" y="3"/>
                  </a:cubicBezTo>
                  <a:cubicBezTo>
                    <a:pt x="0" y="8"/>
                    <a:pt x="0" y="14"/>
                    <a:pt x="0" y="20"/>
                  </a:cubicBezTo>
                  <a:cubicBezTo>
                    <a:pt x="0" y="22"/>
                    <a:pt x="1" y="23"/>
                    <a:pt x="3" y="23"/>
                  </a:cubicBezTo>
                  <a:cubicBezTo>
                    <a:pt x="12" y="23"/>
                    <a:pt x="22" y="23"/>
                    <a:pt x="31" y="23"/>
                  </a:cubicBezTo>
                  <a:cubicBezTo>
                    <a:pt x="33" y="23"/>
                    <a:pt x="34" y="21"/>
                    <a:pt x="35" y="19"/>
                  </a:cubicBezTo>
                  <a:cubicBezTo>
                    <a:pt x="35" y="14"/>
                    <a:pt x="35" y="8"/>
                    <a:pt x="35" y="2"/>
                  </a:cubicBezTo>
                  <a:cubicBezTo>
                    <a:pt x="34" y="2"/>
                    <a:pt x="34" y="2"/>
                    <a:pt x="34" y="2"/>
                  </a:cubicBezTo>
                  <a:cubicBezTo>
                    <a:pt x="32" y="1"/>
                    <a:pt x="29"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1" name="Freeform 27"/>
            <p:cNvSpPr>
              <a:spLocks/>
            </p:cNvSpPr>
            <p:nvPr/>
          </p:nvSpPr>
          <p:spPr bwMode="auto">
            <a:xfrm>
              <a:off x="3822" y="2315"/>
              <a:ext cx="76" cy="40"/>
            </a:xfrm>
            <a:custGeom>
              <a:avLst/>
              <a:gdLst>
                <a:gd name="T0" fmla="*/ 30 w 32"/>
                <a:gd name="T1" fmla="*/ 0 h 17"/>
                <a:gd name="T2" fmla="*/ 19 w 32"/>
                <a:gd name="T3" fmla="*/ 9 h 17"/>
                <a:gd name="T4" fmla="*/ 19 w 32"/>
                <a:gd name="T5" fmla="*/ 9 h 17"/>
                <a:gd name="T6" fmla="*/ 18 w 32"/>
                <a:gd name="T7" fmla="*/ 10 h 17"/>
                <a:gd name="T8" fmla="*/ 17 w 32"/>
                <a:gd name="T9" fmla="*/ 10 h 17"/>
                <a:gd name="T10" fmla="*/ 13 w 32"/>
                <a:gd name="T11" fmla="*/ 8 h 17"/>
                <a:gd name="T12" fmla="*/ 1 w 32"/>
                <a:gd name="T13" fmla="*/ 0 h 17"/>
                <a:gd name="T14" fmla="*/ 0 w 32"/>
                <a:gd name="T15" fmla="*/ 1 h 17"/>
                <a:gd name="T16" fmla="*/ 1 w 32"/>
                <a:gd name="T17" fmla="*/ 1 h 17"/>
                <a:gd name="T18" fmla="*/ 10 w 32"/>
                <a:gd name="T19" fmla="*/ 7 h 17"/>
                <a:gd name="T20" fmla="*/ 3 w 32"/>
                <a:gd name="T21" fmla="*/ 14 h 17"/>
                <a:gd name="T22" fmla="*/ 1 w 32"/>
                <a:gd name="T23" fmla="*/ 16 h 17"/>
                <a:gd name="T24" fmla="*/ 1 w 32"/>
                <a:gd name="T25" fmla="*/ 16 h 17"/>
                <a:gd name="T26" fmla="*/ 2 w 32"/>
                <a:gd name="T27" fmla="*/ 17 h 17"/>
                <a:gd name="T28" fmla="*/ 2 w 32"/>
                <a:gd name="T29" fmla="*/ 16 h 17"/>
                <a:gd name="T30" fmla="*/ 4 w 32"/>
                <a:gd name="T31" fmla="*/ 15 h 17"/>
                <a:gd name="T32" fmla="*/ 11 w 32"/>
                <a:gd name="T33" fmla="*/ 8 h 17"/>
                <a:gd name="T34" fmla="*/ 13 w 32"/>
                <a:gd name="T35" fmla="*/ 9 h 17"/>
                <a:gd name="T36" fmla="*/ 17 w 32"/>
                <a:gd name="T37" fmla="*/ 11 h 17"/>
                <a:gd name="T38" fmla="*/ 18 w 32"/>
                <a:gd name="T39" fmla="*/ 11 h 17"/>
                <a:gd name="T40" fmla="*/ 20 w 32"/>
                <a:gd name="T41" fmla="*/ 10 h 17"/>
                <a:gd name="T42" fmla="*/ 20 w 32"/>
                <a:gd name="T43" fmla="*/ 10 h 17"/>
                <a:gd name="T44" fmla="*/ 22 w 32"/>
                <a:gd name="T45" fmla="*/ 8 h 17"/>
                <a:gd name="T46" fmla="*/ 31 w 32"/>
                <a:gd name="T47" fmla="*/ 16 h 17"/>
                <a:gd name="T48" fmla="*/ 31 w 32"/>
                <a:gd name="T49" fmla="*/ 16 h 17"/>
                <a:gd name="T50" fmla="*/ 32 w 32"/>
                <a:gd name="T51" fmla="*/ 16 h 17"/>
                <a:gd name="T52" fmla="*/ 32 w 32"/>
                <a:gd name="T53" fmla="*/ 15 h 17"/>
                <a:gd name="T54" fmla="*/ 23 w 32"/>
                <a:gd name="T55" fmla="*/ 7 h 17"/>
                <a:gd name="T56" fmla="*/ 31 w 32"/>
                <a:gd name="T57" fmla="*/ 1 h 17"/>
                <a:gd name="T58" fmla="*/ 31 w 32"/>
                <a:gd name="T59" fmla="*/ 0 h 17"/>
                <a:gd name="T60" fmla="*/ 30 w 32"/>
                <a:gd name="T6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17">
                  <a:moveTo>
                    <a:pt x="30" y="0"/>
                  </a:moveTo>
                  <a:cubicBezTo>
                    <a:pt x="26" y="2"/>
                    <a:pt x="23" y="5"/>
                    <a:pt x="19" y="9"/>
                  </a:cubicBezTo>
                  <a:cubicBezTo>
                    <a:pt x="19" y="9"/>
                    <a:pt x="19" y="9"/>
                    <a:pt x="19" y="9"/>
                  </a:cubicBezTo>
                  <a:cubicBezTo>
                    <a:pt x="19" y="9"/>
                    <a:pt x="19" y="10"/>
                    <a:pt x="18" y="10"/>
                  </a:cubicBezTo>
                  <a:cubicBezTo>
                    <a:pt x="18" y="10"/>
                    <a:pt x="17" y="10"/>
                    <a:pt x="17" y="10"/>
                  </a:cubicBezTo>
                  <a:cubicBezTo>
                    <a:pt x="16" y="10"/>
                    <a:pt x="15" y="9"/>
                    <a:pt x="13" y="8"/>
                  </a:cubicBezTo>
                  <a:cubicBezTo>
                    <a:pt x="10" y="5"/>
                    <a:pt x="5" y="2"/>
                    <a:pt x="1" y="0"/>
                  </a:cubicBezTo>
                  <a:cubicBezTo>
                    <a:pt x="0" y="1"/>
                    <a:pt x="0" y="1"/>
                    <a:pt x="0" y="1"/>
                  </a:cubicBezTo>
                  <a:cubicBezTo>
                    <a:pt x="1" y="1"/>
                    <a:pt x="1" y="1"/>
                    <a:pt x="1" y="1"/>
                  </a:cubicBezTo>
                  <a:cubicBezTo>
                    <a:pt x="4" y="3"/>
                    <a:pt x="7" y="5"/>
                    <a:pt x="10" y="7"/>
                  </a:cubicBezTo>
                  <a:cubicBezTo>
                    <a:pt x="8" y="9"/>
                    <a:pt x="5" y="12"/>
                    <a:pt x="3" y="14"/>
                  </a:cubicBezTo>
                  <a:cubicBezTo>
                    <a:pt x="2" y="15"/>
                    <a:pt x="2" y="15"/>
                    <a:pt x="1" y="16"/>
                  </a:cubicBezTo>
                  <a:cubicBezTo>
                    <a:pt x="1" y="16"/>
                    <a:pt x="1" y="16"/>
                    <a:pt x="1" y="16"/>
                  </a:cubicBezTo>
                  <a:cubicBezTo>
                    <a:pt x="2" y="17"/>
                    <a:pt x="2" y="17"/>
                    <a:pt x="2" y="17"/>
                  </a:cubicBezTo>
                  <a:cubicBezTo>
                    <a:pt x="2" y="16"/>
                    <a:pt x="2" y="16"/>
                    <a:pt x="2" y="16"/>
                  </a:cubicBezTo>
                  <a:cubicBezTo>
                    <a:pt x="3" y="16"/>
                    <a:pt x="3" y="15"/>
                    <a:pt x="4" y="15"/>
                  </a:cubicBezTo>
                  <a:cubicBezTo>
                    <a:pt x="6" y="12"/>
                    <a:pt x="9" y="10"/>
                    <a:pt x="11" y="8"/>
                  </a:cubicBezTo>
                  <a:cubicBezTo>
                    <a:pt x="12" y="8"/>
                    <a:pt x="12" y="9"/>
                    <a:pt x="13" y="9"/>
                  </a:cubicBezTo>
                  <a:cubicBezTo>
                    <a:pt x="14" y="10"/>
                    <a:pt x="15" y="11"/>
                    <a:pt x="17" y="11"/>
                  </a:cubicBezTo>
                  <a:cubicBezTo>
                    <a:pt x="18" y="11"/>
                    <a:pt x="18" y="11"/>
                    <a:pt x="18" y="11"/>
                  </a:cubicBezTo>
                  <a:cubicBezTo>
                    <a:pt x="19" y="11"/>
                    <a:pt x="20" y="10"/>
                    <a:pt x="20" y="10"/>
                  </a:cubicBezTo>
                  <a:cubicBezTo>
                    <a:pt x="20" y="10"/>
                    <a:pt x="20" y="10"/>
                    <a:pt x="20" y="10"/>
                  </a:cubicBezTo>
                  <a:cubicBezTo>
                    <a:pt x="21" y="9"/>
                    <a:pt x="22" y="8"/>
                    <a:pt x="22" y="8"/>
                  </a:cubicBezTo>
                  <a:cubicBezTo>
                    <a:pt x="31" y="16"/>
                    <a:pt x="31" y="16"/>
                    <a:pt x="31" y="16"/>
                  </a:cubicBezTo>
                  <a:cubicBezTo>
                    <a:pt x="31" y="16"/>
                    <a:pt x="31" y="16"/>
                    <a:pt x="31" y="16"/>
                  </a:cubicBezTo>
                  <a:cubicBezTo>
                    <a:pt x="32" y="16"/>
                    <a:pt x="32" y="16"/>
                    <a:pt x="32" y="16"/>
                  </a:cubicBezTo>
                  <a:cubicBezTo>
                    <a:pt x="32" y="15"/>
                    <a:pt x="32" y="15"/>
                    <a:pt x="32" y="15"/>
                  </a:cubicBezTo>
                  <a:cubicBezTo>
                    <a:pt x="23" y="7"/>
                    <a:pt x="23" y="7"/>
                    <a:pt x="23" y="7"/>
                  </a:cubicBezTo>
                  <a:cubicBezTo>
                    <a:pt x="25" y="5"/>
                    <a:pt x="28" y="3"/>
                    <a:pt x="31" y="1"/>
                  </a:cubicBezTo>
                  <a:cubicBezTo>
                    <a:pt x="31" y="0"/>
                    <a:pt x="31" y="0"/>
                    <a:pt x="31" y="0"/>
                  </a:cubicBez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2" name="Freeform 28"/>
            <p:cNvSpPr>
              <a:spLocks noEditPoints="1"/>
            </p:cNvSpPr>
            <p:nvPr/>
          </p:nvSpPr>
          <p:spPr bwMode="auto">
            <a:xfrm>
              <a:off x="4020" y="1806"/>
              <a:ext cx="73" cy="135"/>
            </a:xfrm>
            <a:custGeom>
              <a:avLst/>
              <a:gdLst>
                <a:gd name="T0" fmla="*/ 20 w 31"/>
                <a:gd name="T1" fmla="*/ 55 h 57"/>
                <a:gd name="T2" fmla="*/ 25 w 31"/>
                <a:gd name="T3" fmla="*/ 53 h 57"/>
                <a:gd name="T4" fmla="*/ 17 w 31"/>
                <a:gd name="T5" fmla="*/ 49 h 57"/>
                <a:gd name="T6" fmla="*/ 5 w 31"/>
                <a:gd name="T7" fmla="*/ 50 h 57"/>
                <a:gd name="T8" fmla="*/ 6 w 31"/>
                <a:gd name="T9" fmla="*/ 50 h 57"/>
                <a:gd name="T10" fmla="*/ 11 w 31"/>
                <a:gd name="T11" fmla="*/ 46 h 57"/>
                <a:gd name="T12" fmla="*/ 14 w 31"/>
                <a:gd name="T13" fmla="*/ 46 h 57"/>
                <a:gd name="T14" fmla="*/ 12 w 31"/>
                <a:gd name="T15" fmla="*/ 50 h 57"/>
                <a:gd name="T16" fmla="*/ 24 w 31"/>
                <a:gd name="T17" fmla="*/ 44 h 57"/>
                <a:gd name="T18" fmla="*/ 26 w 31"/>
                <a:gd name="T19" fmla="*/ 44 h 57"/>
                <a:gd name="T20" fmla="*/ 29 w 31"/>
                <a:gd name="T21" fmla="*/ 37 h 57"/>
                <a:gd name="T22" fmla="*/ 21 w 31"/>
                <a:gd name="T23" fmla="*/ 33 h 57"/>
                <a:gd name="T24" fmla="*/ 21 w 31"/>
                <a:gd name="T25" fmla="*/ 32 h 57"/>
                <a:gd name="T26" fmla="*/ 18 w 31"/>
                <a:gd name="T27" fmla="*/ 31 h 57"/>
                <a:gd name="T28" fmla="*/ 14 w 31"/>
                <a:gd name="T29" fmla="*/ 30 h 57"/>
                <a:gd name="T30" fmla="*/ 14 w 31"/>
                <a:gd name="T31" fmla="*/ 30 h 57"/>
                <a:gd name="T32" fmla="*/ 7 w 31"/>
                <a:gd name="T33" fmla="*/ 29 h 57"/>
                <a:gd name="T34" fmla="*/ 4 w 31"/>
                <a:gd name="T35" fmla="*/ 27 h 57"/>
                <a:gd name="T36" fmla="*/ 7 w 31"/>
                <a:gd name="T37" fmla="*/ 17 h 57"/>
                <a:gd name="T38" fmla="*/ 20 w 31"/>
                <a:gd name="T39" fmla="*/ 16 h 57"/>
                <a:gd name="T40" fmla="*/ 21 w 31"/>
                <a:gd name="T41" fmla="*/ 14 h 57"/>
                <a:gd name="T42" fmla="*/ 13 w 31"/>
                <a:gd name="T43" fmla="*/ 14 h 57"/>
                <a:gd name="T44" fmla="*/ 9 w 31"/>
                <a:gd name="T45" fmla="*/ 19 h 57"/>
                <a:gd name="T46" fmla="*/ 17 w 31"/>
                <a:gd name="T47" fmla="*/ 13 h 57"/>
                <a:gd name="T48" fmla="*/ 24 w 31"/>
                <a:gd name="T49" fmla="*/ 9 h 57"/>
                <a:gd name="T50" fmla="*/ 17 w 31"/>
                <a:gd name="T51" fmla="*/ 38 h 57"/>
                <a:gd name="T52" fmla="*/ 19 w 31"/>
                <a:gd name="T53" fmla="*/ 28 h 57"/>
                <a:gd name="T54" fmla="*/ 7 w 31"/>
                <a:gd name="T55" fmla="*/ 26 h 57"/>
                <a:gd name="T56" fmla="*/ 7 w 31"/>
                <a:gd name="T57" fmla="*/ 9 h 57"/>
                <a:gd name="T58" fmla="*/ 11 w 31"/>
                <a:gd name="T59" fmla="*/ 1 h 57"/>
                <a:gd name="T60" fmla="*/ 24 w 31"/>
                <a:gd name="T61" fmla="*/ 8 h 57"/>
                <a:gd name="T62" fmla="*/ 6 w 31"/>
                <a:gd name="T63" fmla="*/ 17 h 57"/>
                <a:gd name="T64" fmla="*/ 13 w 31"/>
                <a:gd name="T65" fmla="*/ 22 h 57"/>
                <a:gd name="T66" fmla="*/ 23 w 31"/>
                <a:gd name="T67" fmla="*/ 42 h 57"/>
                <a:gd name="T68" fmla="*/ 23 w 31"/>
                <a:gd name="T69" fmla="*/ 45 h 57"/>
                <a:gd name="T70" fmla="*/ 18 w 31"/>
                <a:gd name="T71" fmla="*/ 51 h 57"/>
                <a:gd name="T72" fmla="*/ 4 w 31"/>
                <a:gd name="T73" fmla="*/ 45 h 57"/>
                <a:gd name="T74" fmla="*/ 9 w 31"/>
                <a:gd name="T75" fmla="*/ 1 h 57"/>
                <a:gd name="T76" fmla="*/ 5 w 31"/>
                <a:gd name="T77" fmla="*/ 3 h 57"/>
                <a:gd name="T78" fmla="*/ 1 w 31"/>
                <a:gd name="T79" fmla="*/ 22 h 57"/>
                <a:gd name="T80" fmla="*/ 3 w 31"/>
                <a:gd name="T81" fmla="*/ 28 h 57"/>
                <a:gd name="T82" fmla="*/ 16 w 31"/>
                <a:gd name="T83" fmla="*/ 31 h 57"/>
                <a:gd name="T84" fmla="*/ 18 w 31"/>
                <a:gd name="T85" fmla="*/ 33 h 57"/>
                <a:gd name="T86" fmla="*/ 8 w 31"/>
                <a:gd name="T87" fmla="*/ 38 h 57"/>
                <a:gd name="T88" fmla="*/ 4 w 31"/>
                <a:gd name="T89" fmla="*/ 51 h 57"/>
                <a:gd name="T90" fmla="*/ 17 w 31"/>
                <a:gd name="T91" fmla="*/ 50 h 57"/>
                <a:gd name="T92" fmla="*/ 19 w 31"/>
                <a:gd name="T93" fmla="*/ 57 h 57"/>
                <a:gd name="T94" fmla="*/ 26 w 31"/>
                <a:gd name="T95" fmla="*/ 53 h 57"/>
                <a:gd name="T96" fmla="*/ 30 w 31"/>
                <a:gd name="T97" fmla="*/ 41 h 57"/>
                <a:gd name="T98" fmla="*/ 17 w 31"/>
                <a:gd name="T99" fmla="*/ 21 h 57"/>
                <a:gd name="T100" fmla="*/ 10 w 31"/>
                <a:gd name="T101" fmla="*/ 19 h 57"/>
                <a:gd name="T102" fmla="*/ 23 w 31"/>
                <a:gd name="T103" fmla="*/ 17 h 57"/>
                <a:gd name="T104" fmla="*/ 25 w 31"/>
                <a:gd name="T105" fmla="*/ 7 h 57"/>
                <a:gd name="T106" fmla="*/ 12 w 31"/>
                <a:gd name="T10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57">
                  <a:moveTo>
                    <a:pt x="19" y="54"/>
                  </a:moveTo>
                  <a:cubicBezTo>
                    <a:pt x="19" y="53"/>
                    <a:pt x="19" y="53"/>
                    <a:pt x="19" y="52"/>
                  </a:cubicBezTo>
                  <a:cubicBezTo>
                    <a:pt x="20" y="52"/>
                    <a:pt x="20" y="52"/>
                    <a:pt x="21" y="51"/>
                  </a:cubicBezTo>
                  <a:cubicBezTo>
                    <a:pt x="21" y="52"/>
                    <a:pt x="20" y="53"/>
                    <a:pt x="19" y="54"/>
                  </a:cubicBezTo>
                  <a:moveTo>
                    <a:pt x="20" y="55"/>
                  </a:moveTo>
                  <a:cubicBezTo>
                    <a:pt x="20" y="55"/>
                    <a:pt x="20" y="55"/>
                    <a:pt x="20" y="55"/>
                  </a:cubicBezTo>
                  <a:cubicBezTo>
                    <a:pt x="20" y="55"/>
                    <a:pt x="20" y="55"/>
                    <a:pt x="20" y="55"/>
                  </a:cubicBezTo>
                  <a:cubicBezTo>
                    <a:pt x="21" y="54"/>
                    <a:pt x="22" y="52"/>
                    <a:pt x="23" y="51"/>
                  </a:cubicBezTo>
                  <a:cubicBezTo>
                    <a:pt x="23" y="51"/>
                    <a:pt x="23" y="51"/>
                    <a:pt x="23" y="51"/>
                  </a:cubicBezTo>
                  <a:cubicBezTo>
                    <a:pt x="24" y="50"/>
                    <a:pt x="24" y="50"/>
                    <a:pt x="24" y="50"/>
                  </a:cubicBezTo>
                  <a:cubicBezTo>
                    <a:pt x="25" y="51"/>
                    <a:pt x="25" y="52"/>
                    <a:pt x="25" y="53"/>
                  </a:cubicBezTo>
                  <a:cubicBezTo>
                    <a:pt x="25" y="53"/>
                    <a:pt x="25" y="53"/>
                    <a:pt x="25" y="53"/>
                  </a:cubicBezTo>
                  <a:cubicBezTo>
                    <a:pt x="24" y="54"/>
                    <a:pt x="23" y="54"/>
                    <a:pt x="23" y="54"/>
                  </a:cubicBezTo>
                  <a:cubicBezTo>
                    <a:pt x="22" y="55"/>
                    <a:pt x="21" y="55"/>
                    <a:pt x="20" y="55"/>
                  </a:cubicBezTo>
                  <a:moveTo>
                    <a:pt x="15" y="49"/>
                  </a:moveTo>
                  <a:cubicBezTo>
                    <a:pt x="17" y="47"/>
                    <a:pt x="17" y="47"/>
                    <a:pt x="17" y="47"/>
                  </a:cubicBezTo>
                  <a:cubicBezTo>
                    <a:pt x="17" y="48"/>
                    <a:pt x="17" y="48"/>
                    <a:pt x="17" y="49"/>
                  </a:cubicBezTo>
                  <a:cubicBezTo>
                    <a:pt x="17" y="49"/>
                    <a:pt x="17" y="49"/>
                    <a:pt x="17" y="49"/>
                  </a:cubicBezTo>
                  <a:cubicBezTo>
                    <a:pt x="16" y="49"/>
                    <a:pt x="16" y="49"/>
                    <a:pt x="15" y="49"/>
                  </a:cubicBezTo>
                  <a:moveTo>
                    <a:pt x="4" y="48"/>
                  </a:moveTo>
                  <a:cubicBezTo>
                    <a:pt x="4" y="47"/>
                    <a:pt x="4" y="47"/>
                    <a:pt x="4" y="46"/>
                  </a:cubicBezTo>
                  <a:cubicBezTo>
                    <a:pt x="5" y="46"/>
                    <a:pt x="5" y="46"/>
                    <a:pt x="6" y="46"/>
                  </a:cubicBezTo>
                  <a:cubicBezTo>
                    <a:pt x="5" y="47"/>
                    <a:pt x="5" y="47"/>
                    <a:pt x="4" y="48"/>
                  </a:cubicBezTo>
                  <a:moveTo>
                    <a:pt x="5" y="50"/>
                  </a:moveTo>
                  <a:cubicBezTo>
                    <a:pt x="5" y="49"/>
                    <a:pt x="5" y="49"/>
                    <a:pt x="5" y="49"/>
                  </a:cubicBezTo>
                  <a:cubicBezTo>
                    <a:pt x="5" y="49"/>
                    <a:pt x="5" y="49"/>
                    <a:pt x="5" y="49"/>
                  </a:cubicBezTo>
                  <a:cubicBezTo>
                    <a:pt x="6" y="48"/>
                    <a:pt x="6" y="47"/>
                    <a:pt x="7" y="46"/>
                  </a:cubicBezTo>
                  <a:cubicBezTo>
                    <a:pt x="7" y="46"/>
                    <a:pt x="7" y="46"/>
                    <a:pt x="7" y="46"/>
                  </a:cubicBezTo>
                  <a:cubicBezTo>
                    <a:pt x="8" y="46"/>
                    <a:pt x="9" y="46"/>
                    <a:pt x="9" y="46"/>
                  </a:cubicBezTo>
                  <a:cubicBezTo>
                    <a:pt x="8" y="47"/>
                    <a:pt x="7" y="49"/>
                    <a:pt x="6" y="50"/>
                  </a:cubicBezTo>
                  <a:cubicBezTo>
                    <a:pt x="6" y="50"/>
                    <a:pt x="6" y="50"/>
                    <a:pt x="6" y="50"/>
                  </a:cubicBezTo>
                  <a:cubicBezTo>
                    <a:pt x="5" y="50"/>
                    <a:pt x="5" y="50"/>
                    <a:pt x="5" y="50"/>
                  </a:cubicBezTo>
                  <a:cubicBezTo>
                    <a:pt x="5" y="50"/>
                    <a:pt x="5" y="50"/>
                    <a:pt x="5" y="50"/>
                  </a:cubicBezTo>
                  <a:moveTo>
                    <a:pt x="8" y="50"/>
                  </a:moveTo>
                  <a:cubicBezTo>
                    <a:pt x="9" y="49"/>
                    <a:pt x="10" y="47"/>
                    <a:pt x="11" y="46"/>
                  </a:cubicBezTo>
                  <a:cubicBezTo>
                    <a:pt x="11" y="46"/>
                    <a:pt x="11" y="46"/>
                    <a:pt x="11" y="46"/>
                  </a:cubicBezTo>
                  <a:cubicBezTo>
                    <a:pt x="12" y="46"/>
                    <a:pt x="12" y="46"/>
                    <a:pt x="13" y="45"/>
                  </a:cubicBezTo>
                  <a:cubicBezTo>
                    <a:pt x="12" y="47"/>
                    <a:pt x="11" y="48"/>
                    <a:pt x="10" y="50"/>
                  </a:cubicBezTo>
                  <a:cubicBezTo>
                    <a:pt x="10" y="50"/>
                    <a:pt x="10" y="50"/>
                    <a:pt x="10" y="50"/>
                  </a:cubicBezTo>
                  <a:cubicBezTo>
                    <a:pt x="9" y="50"/>
                    <a:pt x="8" y="50"/>
                    <a:pt x="8" y="50"/>
                  </a:cubicBezTo>
                  <a:moveTo>
                    <a:pt x="12" y="50"/>
                  </a:moveTo>
                  <a:cubicBezTo>
                    <a:pt x="12" y="48"/>
                    <a:pt x="13" y="47"/>
                    <a:pt x="14" y="46"/>
                  </a:cubicBezTo>
                  <a:cubicBezTo>
                    <a:pt x="14" y="45"/>
                    <a:pt x="14" y="45"/>
                    <a:pt x="14" y="45"/>
                  </a:cubicBezTo>
                  <a:cubicBezTo>
                    <a:pt x="15" y="45"/>
                    <a:pt x="16" y="45"/>
                    <a:pt x="16" y="45"/>
                  </a:cubicBezTo>
                  <a:cubicBezTo>
                    <a:pt x="16" y="46"/>
                    <a:pt x="16" y="46"/>
                    <a:pt x="16" y="46"/>
                  </a:cubicBezTo>
                  <a:cubicBezTo>
                    <a:pt x="14" y="49"/>
                    <a:pt x="14" y="49"/>
                    <a:pt x="14" y="49"/>
                  </a:cubicBezTo>
                  <a:cubicBezTo>
                    <a:pt x="14" y="49"/>
                    <a:pt x="14" y="49"/>
                    <a:pt x="14" y="49"/>
                  </a:cubicBezTo>
                  <a:cubicBezTo>
                    <a:pt x="13" y="50"/>
                    <a:pt x="12" y="50"/>
                    <a:pt x="12" y="50"/>
                  </a:cubicBezTo>
                  <a:moveTo>
                    <a:pt x="23" y="43"/>
                  </a:moveTo>
                  <a:cubicBezTo>
                    <a:pt x="23" y="43"/>
                    <a:pt x="23" y="43"/>
                    <a:pt x="23" y="43"/>
                  </a:cubicBezTo>
                  <a:cubicBezTo>
                    <a:pt x="24" y="42"/>
                    <a:pt x="24" y="42"/>
                    <a:pt x="24" y="42"/>
                  </a:cubicBezTo>
                  <a:cubicBezTo>
                    <a:pt x="23" y="43"/>
                    <a:pt x="23" y="43"/>
                    <a:pt x="23" y="43"/>
                  </a:cubicBezTo>
                  <a:moveTo>
                    <a:pt x="24" y="46"/>
                  </a:moveTo>
                  <a:cubicBezTo>
                    <a:pt x="24" y="45"/>
                    <a:pt x="24" y="45"/>
                    <a:pt x="24" y="44"/>
                  </a:cubicBezTo>
                  <a:cubicBezTo>
                    <a:pt x="26" y="41"/>
                    <a:pt x="26" y="41"/>
                    <a:pt x="26" y="41"/>
                  </a:cubicBezTo>
                  <a:cubicBezTo>
                    <a:pt x="26" y="41"/>
                    <a:pt x="26" y="41"/>
                    <a:pt x="26" y="41"/>
                  </a:cubicBezTo>
                  <a:cubicBezTo>
                    <a:pt x="27" y="41"/>
                    <a:pt x="27" y="40"/>
                    <a:pt x="28" y="40"/>
                  </a:cubicBezTo>
                  <a:cubicBezTo>
                    <a:pt x="27" y="40"/>
                    <a:pt x="27" y="41"/>
                    <a:pt x="27" y="42"/>
                  </a:cubicBezTo>
                  <a:cubicBezTo>
                    <a:pt x="26" y="43"/>
                    <a:pt x="25" y="45"/>
                    <a:pt x="24" y="46"/>
                  </a:cubicBezTo>
                  <a:moveTo>
                    <a:pt x="26" y="44"/>
                  </a:moveTo>
                  <a:cubicBezTo>
                    <a:pt x="27" y="44"/>
                    <a:pt x="27" y="43"/>
                    <a:pt x="27" y="42"/>
                  </a:cubicBezTo>
                  <a:cubicBezTo>
                    <a:pt x="28" y="41"/>
                    <a:pt x="29" y="40"/>
                    <a:pt x="29" y="39"/>
                  </a:cubicBezTo>
                  <a:cubicBezTo>
                    <a:pt x="29" y="40"/>
                    <a:pt x="29" y="41"/>
                    <a:pt x="29" y="41"/>
                  </a:cubicBezTo>
                  <a:cubicBezTo>
                    <a:pt x="29" y="42"/>
                    <a:pt x="27" y="43"/>
                    <a:pt x="26" y="44"/>
                  </a:cubicBezTo>
                  <a:moveTo>
                    <a:pt x="29" y="38"/>
                  </a:moveTo>
                  <a:cubicBezTo>
                    <a:pt x="29" y="37"/>
                    <a:pt x="29" y="37"/>
                    <a:pt x="29" y="37"/>
                  </a:cubicBezTo>
                  <a:cubicBezTo>
                    <a:pt x="29" y="38"/>
                    <a:pt x="29" y="38"/>
                    <a:pt x="29" y="38"/>
                  </a:cubicBezTo>
                  <a:cubicBezTo>
                    <a:pt x="29" y="38"/>
                    <a:pt x="29" y="38"/>
                    <a:pt x="29" y="38"/>
                  </a:cubicBezTo>
                  <a:cubicBezTo>
                    <a:pt x="29" y="38"/>
                    <a:pt x="29" y="38"/>
                    <a:pt x="29" y="38"/>
                  </a:cubicBezTo>
                  <a:moveTo>
                    <a:pt x="20" y="35"/>
                  </a:moveTo>
                  <a:cubicBezTo>
                    <a:pt x="20" y="35"/>
                    <a:pt x="20" y="35"/>
                    <a:pt x="20" y="35"/>
                  </a:cubicBezTo>
                  <a:cubicBezTo>
                    <a:pt x="20" y="34"/>
                    <a:pt x="20" y="34"/>
                    <a:pt x="21" y="33"/>
                  </a:cubicBezTo>
                  <a:cubicBezTo>
                    <a:pt x="21" y="34"/>
                    <a:pt x="20" y="35"/>
                    <a:pt x="20" y="35"/>
                  </a:cubicBezTo>
                  <a:moveTo>
                    <a:pt x="20" y="33"/>
                  </a:moveTo>
                  <a:cubicBezTo>
                    <a:pt x="20" y="33"/>
                    <a:pt x="19" y="33"/>
                    <a:pt x="19" y="32"/>
                  </a:cubicBezTo>
                  <a:cubicBezTo>
                    <a:pt x="20" y="32"/>
                    <a:pt x="20" y="31"/>
                    <a:pt x="20" y="31"/>
                  </a:cubicBezTo>
                  <a:cubicBezTo>
                    <a:pt x="21" y="31"/>
                    <a:pt x="21" y="31"/>
                    <a:pt x="21" y="31"/>
                  </a:cubicBezTo>
                  <a:cubicBezTo>
                    <a:pt x="21" y="32"/>
                    <a:pt x="21" y="32"/>
                    <a:pt x="21" y="32"/>
                  </a:cubicBezTo>
                  <a:cubicBezTo>
                    <a:pt x="20" y="32"/>
                    <a:pt x="20" y="33"/>
                    <a:pt x="20" y="33"/>
                  </a:cubicBezTo>
                  <a:moveTo>
                    <a:pt x="18" y="31"/>
                  </a:moveTo>
                  <a:cubicBezTo>
                    <a:pt x="18" y="31"/>
                    <a:pt x="18" y="31"/>
                    <a:pt x="17" y="31"/>
                  </a:cubicBezTo>
                  <a:cubicBezTo>
                    <a:pt x="18" y="30"/>
                    <a:pt x="18" y="30"/>
                    <a:pt x="19" y="29"/>
                  </a:cubicBezTo>
                  <a:cubicBezTo>
                    <a:pt x="20" y="30"/>
                    <a:pt x="20" y="30"/>
                    <a:pt x="20" y="30"/>
                  </a:cubicBezTo>
                  <a:cubicBezTo>
                    <a:pt x="19" y="30"/>
                    <a:pt x="19" y="31"/>
                    <a:pt x="18" y="31"/>
                  </a:cubicBezTo>
                  <a:moveTo>
                    <a:pt x="16" y="30"/>
                  </a:moveTo>
                  <a:cubicBezTo>
                    <a:pt x="15" y="30"/>
                    <a:pt x="15" y="30"/>
                    <a:pt x="15" y="30"/>
                  </a:cubicBezTo>
                  <a:cubicBezTo>
                    <a:pt x="16" y="29"/>
                    <a:pt x="16" y="29"/>
                    <a:pt x="17" y="28"/>
                  </a:cubicBezTo>
                  <a:cubicBezTo>
                    <a:pt x="18" y="28"/>
                    <a:pt x="18" y="28"/>
                    <a:pt x="18" y="28"/>
                  </a:cubicBezTo>
                  <a:cubicBezTo>
                    <a:pt x="17" y="29"/>
                    <a:pt x="17" y="30"/>
                    <a:pt x="16" y="30"/>
                  </a:cubicBezTo>
                  <a:moveTo>
                    <a:pt x="14" y="30"/>
                  </a:moveTo>
                  <a:cubicBezTo>
                    <a:pt x="13" y="30"/>
                    <a:pt x="13" y="30"/>
                    <a:pt x="12" y="30"/>
                  </a:cubicBezTo>
                  <a:cubicBezTo>
                    <a:pt x="13" y="29"/>
                    <a:pt x="13" y="28"/>
                    <a:pt x="14" y="28"/>
                  </a:cubicBezTo>
                  <a:cubicBezTo>
                    <a:pt x="14" y="28"/>
                    <a:pt x="14" y="28"/>
                    <a:pt x="14" y="28"/>
                  </a:cubicBezTo>
                  <a:cubicBezTo>
                    <a:pt x="14" y="28"/>
                    <a:pt x="14" y="28"/>
                    <a:pt x="14" y="28"/>
                  </a:cubicBezTo>
                  <a:cubicBezTo>
                    <a:pt x="15" y="28"/>
                    <a:pt x="15" y="28"/>
                    <a:pt x="16" y="28"/>
                  </a:cubicBezTo>
                  <a:cubicBezTo>
                    <a:pt x="15" y="28"/>
                    <a:pt x="15" y="29"/>
                    <a:pt x="14" y="30"/>
                  </a:cubicBezTo>
                  <a:moveTo>
                    <a:pt x="11" y="30"/>
                  </a:moveTo>
                  <a:cubicBezTo>
                    <a:pt x="10" y="30"/>
                    <a:pt x="9" y="30"/>
                    <a:pt x="9" y="30"/>
                  </a:cubicBezTo>
                  <a:cubicBezTo>
                    <a:pt x="9" y="29"/>
                    <a:pt x="10" y="28"/>
                    <a:pt x="10" y="27"/>
                  </a:cubicBezTo>
                  <a:cubicBezTo>
                    <a:pt x="11" y="28"/>
                    <a:pt x="12" y="28"/>
                    <a:pt x="12" y="28"/>
                  </a:cubicBezTo>
                  <a:cubicBezTo>
                    <a:pt x="12" y="28"/>
                    <a:pt x="11" y="29"/>
                    <a:pt x="11" y="30"/>
                  </a:cubicBezTo>
                  <a:moveTo>
                    <a:pt x="7" y="29"/>
                  </a:moveTo>
                  <a:cubicBezTo>
                    <a:pt x="7" y="29"/>
                    <a:pt x="6" y="29"/>
                    <a:pt x="6" y="29"/>
                  </a:cubicBezTo>
                  <a:cubicBezTo>
                    <a:pt x="6" y="28"/>
                    <a:pt x="7" y="28"/>
                    <a:pt x="7" y="27"/>
                  </a:cubicBezTo>
                  <a:cubicBezTo>
                    <a:pt x="8" y="27"/>
                    <a:pt x="8" y="27"/>
                    <a:pt x="9" y="27"/>
                  </a:cubicBezTo>
                  <a:cubicBezTo>
                    <a:pt x="8" y="28"/>
                    <a:pt x="8" y="29"/>
                    <a:pt x="7" y="29"/>
                  </a:cubicBezTo>
                  <a:moveTo>
                    <a:pt x="5" y="28"/>
                  </a:moveTo>
                  <a:cubicBezTo>
                    <a:pt x="5" y="28"/>
                    <a:pt x="4" y="27"/>
                    <a:pt x="4" y="27"/>
                  </a:cubicBezTo>
                  <a:cubicBezTo>
                    <a:pt x="4" y="26"/>
                    <a:pt x="4" y="26"/>
                    <a:pt x="3" y="25"/>
                  </a:cubicBezTo>
                  <a:cubicBezTo>
                    <a:pt x="4" y="25"/>
                    <a:pt x="4" y="26"/>
                    <a:pt x="5" y="26"/>
                  </a:cubicBezTo>
                  <a:cubicBezTo>
                    <a:pt x="5" y="26"/>
                    <a:pt x="6" y="26"/>
                    <a:pt x="6" y="27"/>
                  </a:cubicBezTo>
                  <a:cubicBezTo>
                    <a:pt x="6" y="27"/>
                    <a:pt x="5" y="28"/>
                    <a:pt x="5" y="28"/>
                  </a:cubicBezTo>
                  <a:moveTo>
                    <a:pt x="8" y="19"/>
                  </a:moveTo>
                  <a:cubicBezTo>
                    <a:pt x="7" y="18"/>
                    <a:pt x="7" y="17"/>
                    <a:pt x="7" y="17"/>
                  </a:cubicBezTo>
                  <a:cubicBezTo>
                    <a:pt x="8" y="16"/>
                    <a:pt x="9" y="15"/>
                    <a:pt x="10" y="15"/>
                  </a:cubicBezTo>
                  <a:cubicBezTo>
                    <a:pt x="10" y="14"/>
                    <a:pt x="10" y="14"/>
                    <a:pt x="11" y="14"/>
                  </a:cubicBezTo>
                  <a:cubicBezTo>
                    <a:pt x="11" y="14"/>
                    <a:pt x="11" y="15"/>
                    <a:pt x="10" y="15"/>
                  </a:cubicBezTo>
                  <a:cubicBezTo>
                    <a:pt x="9" y="16"/>
                    <a:pt x="8" y="18"/>
                    <a:pt x="8" y="19"/>
                  </a:cubicBezTo>
                  <a:moveTo>
                    <a:pt x="22" y="16"/>
                  </a:moveTo>
                  <a:cubicBezTo>
                    <a:pt x="22" y="16"/>
                    <a:pt x="21" y="16"/>
                    <a:pt x="20" y="16"/>
                  </a:cubicBezTo>
                  <a:cubicBezTo>
                    <a:pt x="21" y="15"/>
                    <a:pt x="22" y="15"/>
                    <a:pt x="22" y="14"/>
                  </a:cubicBezTo>
                  <a:cubicBezTo>
                    <a:pt x="22" y="16"/>
                    <a:pt x="22" y="16"/>
                    <a:pt x="22" y="16"/>
                  </a:cubicBezTo>
                  <a:moveTo>
                    <a:pt x="19" y="16"/>
                  </a:moveTo>
                  <a:cubicBezTo>
                    <a:pt x="18" y="16"/>
                    <a:pt x="18" y="16"/>
                    <a:pt x="17" y="16"/>
                  </a:cubicBezTo>
                  <a:cubicBezTo>
                    <a:pt x="18" y="15"/>
                    <a:pt x="19" y="14"/>
                    <a:pt x="20" y="13"/>
                  </a:cubicBezTo>
                  <a:cubicBezTo>
                    <a:pt x="20" y="13"/>
                    <a:pt x="21" y="13"/>
                    <a:pt x="21" y="14"/>
                  </a:cubicBezTo>
                  <a:cubicBezTo>
                    <a:pt x="20" y="14"/>
                    <a:pt x="20" y="15"/>
                    <a:pt x="19" y="16"/>
                  </a:cubicBezTo>
                  <a:cubicBezTo>
                    <a:pt x="19" y="16"/>
                    <a:pt x="19" y="16"/>
                    <a:pt x="19" y="16"/>
                  </a:cubicBezTo>
                  <a:moveTo>
                    <a:pt x="9" y="20"/>
                  </a:moveTo>
                  <a:cubicBezTo>
                    <a:pt x="8" y="19"/>
                    <a:pt x="8" y="19"/>
                    <a:pt x="8" y="19"/>
                  </a:cubicBezTo>
                  <a:cubicBezTo>
                    <a:pt x="9" y="19"/>
                    <a:pt x="10" y="17"/>
                    <a:pt x="11" y="16"/>
                  </a:cubicBezTo>
                  <a:cubicBezTo>
                    <a:pt x="12" y="15"/>
                    <a:pt x="12" y="14"/>
                    <a:pt x="13" y="14"/>
                  </a:cubicBezTo>
                  <a:cubicBezTo>
                    <a:pt x="13" y="13"/>
                    <a:pt x="14" y="13"/>
                    <a:pt x="15" y="13"/>
                  </a:cubicBezTo>
                  <a:cubicBezTo>
                    <a:pt x="14" y="14"/>
                    <a:pt x="14" y="14"/>
                    <a:pt x="14" y="14"/>
                  </a:cubicBezTo>
                  <a:cubicBezTo>
                    <a:pt x="14" y="15"/>
                    <a:pt x="13" y="15"/>
                    <a:pt x="13" y="16"/>
                  </a:cubicBezTo>
                  <a:cubicBezTo>
                    <a:pt x="13" y="16"/>
                    <a:pt x="13" y="16"/>
                    <a:pt x="13" y="16"/>
                  </a:cubicBezTo>
                  <a:cubicBezTo>
                    <a:pt x="11" y="17"/>
                    <a:pt x="10" y="17"/>
                    <a:pt x="10" y="18"/>
                  </a:cubicBezTo>
                  <a:cubicBezTo>
                    <a:pt x="9" y="18"/>
                    <a:pt x="9" y="19"/>
                    <a:pt x="9" y="19"/>
                  </a:cubicBezTo>
                  <a:cubicBezTo>
                    <a:pt x="9" y="20"/>
                    <a:pt x="9" y="20"/>
                    <a:pt x="9" y="20"/>
                  </a:cubicBezTo>
                  <a:moveTo>
                    <a:pt x="14" y="16"/>
                  </a:moveTo>
                  <a:cubicBezTo>
                    <a:pt x="14" y="16"/>
                    <a:pt x="15" y="15"/>
                    <a:pt x="15" y="15"/>
                  </a:cubicBezTo>
                  <a:cubicBezTo>
                    <a:pt x="16" y="14"/>
                    <a:pt x="16" y="14"/>
                    <a:pt x="17" y="13"/>
                  </a:cubicBezTo>
                  <a:cubicBezTo>
                    <a:pt x="17" y="13"/>
                    <a:pt x="17" y="13"/>
                    <a:pt x="17" y="13"/>
                  </a:cubicBezTo>
                  <a:cubicBezTo>
                    <a:pt x="17" y="13"/>
                    <a:pt x="17" y="13"/>
                    <a:pt x="17" y="13"/>
                  </a:cubicBezTo>
                  <a:cubicBezTo>
                    <a:pt x="18" y="13"/>
                    <a:pt x="18" y="13"/>
                    <a:pt x="18" y="13"/>
                  </a:cubicBezTo>
                  <a:cubicBezTo>
                    <a:pt x="18" y="14"/>
                    <a:pt x="17" y="15"/>
                    <a:pt x="16" y="16"/>
                  </a:cubicBezTo>
                  <a:cubicBezTo>
                    <a:pt x="15" y="16"/>
                    <a:pt x="14" y="16"/>
                    <a:pt x="14" y="16"/>
                  </a:cubicBezTo>
                  <a:moveTo>
                    <a:pt x="23" y="15"/>
                  </a:moveTo>
                  <a:cubicBezTo>
                    <a:pt x="23" y="13"/>
                    <a:pt x="23" y="13"/>
                    <a:pt x="23" y="13"/>
                  </a:cubicBezTo>
                  <a:cubicBezTo>
                    <a:pt x="24" y="9"/>
                    <a:pt x="24" y="9"/>
                    <a:pt x="24" y="9"/>
                  </a:cubicBezTo>
                  <a:cubicBezTo>
                    <a:pt x="25" y="11"/>
                    <a:pt x="25" y="11"/>
                    <a:pt x="25" y="11"/>
                  </a:cubicBezTo>
                  <a:cubicBezTo>
                    <a:pt x="25" y="11"/>
                    <a:pt x="25" y="11"/>
                    <a:pt x="25" y="11"/>
                  </a:cubicBezTo>
                  <a:cubicBezTo>
                    <a:pt x="24" y="13"/>
                    <a:pt x="24" y="14"/>
                    <a:pt x="23" y="15"/>
                  </a:cubicBezTo>
                  <a:moveTo>
                    <a:pt x="17" y="38"/>
                  </a:moveTo>
                  <a:cubicBezTo>
                    <a:pt x="17" y="38"/>
                    <a:pt x="17" y="38"/>
                    <a:pt x="17" y="38"/>
                  </a:cubicBezTo>
                  <a:cubicBezTo>
                    <a:pt x="17" y="38"/>
                    <a:pt x="17" y="38"/>
                    <a:pt x="17" y="38"/>
                  </a:cubicBezTo>
                  <a:cubicBezTo>
                    <a:pt x="19" y="37"/>
                    <a:pt x="20" y="37"/>
                    <a:pt x="20" y="36"/>
                  </a:cubicBezTo>
                  <a:cubicBezTo>
                    <a:pt x="22" y="35"/>
                    <a:pt x="23" y="33"/>
                    <a:pt x="22" y="31"/>
                  </a:cubicBezTo>
                  <a:cubicBezTo>
                    <a:pt x="22" y="30"/>
                    <a:pt x="21" y="30"/>
                    <a:pt x="21" y="30"/>
                  </a:cubicBezTo>
                  <a:cubicBezTo>
                    <a:pt x="21" y="29"/>
                    <a:pt x="21" y="29"/>
                    <a:pt x="21" y="29"/>
                  </a:cubicBezTo>
                  <a:cubicBezTo>
                    <a:pt x="21" y="29"/>
                    <a:pt x="21" y="29"/>
                    <a:pt x="21" y="29"/>
                  </a:cubicBezTo>
                  <a:cubicBezTo>
                    <a:pt x="20" y="29"/>
                    <a:pt x="20" y="28"/>
                    <a:pt x="19" y="28"/>
                  </a:cubicBezTo>
                  <a:cubicBezTo>
                    <a:pt x="19" y="28"/>
                    <a:pt x="19" y="28"/>
                    <a:pt x="19" y="28"/>
                  </a:cubicBezTo>
                  <a:cubicBezTo>
                    <a:pt x="19" y="28"/>
                    <a:pt x="19" y="28"/>
                    <a:pt x="19" y="28"/>
                  </a:cubicBezTo>
                  <a:cubicBezTo>
                    <a:pt x="17" y="27"/>
                    <a:pt x="16" y="27"/>
                    <a:pt x="14" y="27"/>
                  </a:cubicBezTo>
                  <a:cubicBezTo>
                    <a:pt x="13" y="27"/>
                    <a:pt x="13" y="27"/>
                    <a:pt x="13" y="27"/>
                  </a:cubicBezTo>
                  <a:cubicBezTo>
                    <a:pt x="11" y="26"/>
                    <a:pt x="9" y="26"/>
                    <a:pt x="7" y="26"/>
                  </a:cubicBezTo>
                  <a:cubicBezTo>
                    <a:pt x="7" y="26"/>
                    <a:pt x="7" y="26"/>
                    <a:pt x="7" y="26"/>
                  </a:cubicBezTo>
                  <a:cubicBezTo>
                    <a:pt x="7" y="26"/>
                    <a:pt x="7" y="26"/>
                    <a:pt x="7" y="26"/>
                  </a:cubicBezTo>
                  <a:cubicBezTo>
                    <a:pt x="6" y="26"/>
                    <a:pt x="6" y="25"/>
                    <a:pt x="5" y="25"/>
                  </a:cubicBezTo>
                  <a:cubicBezTo>
                    <a:pt x="2" y="23"/>
                    <a:pt x="2" y="19"/>
                    <a:pt x="2" y="17"/>
                  </a:cubicBezTo>
                  <a:cubicBezTo>
                    <a:pt x="2" y="14"/>
                    <a:pt x="5" y="10"/>
                    <a:pt x="7" y="9"/>
                  </a:cubicBezTo>
                  <a:cubicBezTo>
                    <a:pt x="7" y="9"/>
                    <a:pt x="7" y="9"/>
                    <a:pt x="7" y="9"/>
                  </a:cubicBezTo>
                  <a:cubicBezTo>
                    <a:pt x="7" y="9"/>
                    <a:pt x="7" y="9"/>
                    <a:pt x="7" y="9"/>
                  </a:cubicBezTo>
                  <a:cubicBezTo>
                    <a:pt x="7" y="9"/>
                    <a:pt x="7" y="9"/>
                    <a:pt x="7" y="9"/>
                  </a:cubicBezTo>
                  <a:cubicBezTo>
                    <a:pt x="8" y="8"/>
                    <a:pt x="8" y="8"/>
                    <a:pt x="8" y="8"/>
                  </a:cubicBezTo>
                  <a:cubicBezTo>
                    <a:pt x="7" y="8"/>
                    <a:pt x="7" y="8"/>
                    <a:pt x="7" y="8"/>
                  </a:cubicBezTo>
                  <a:cubicBezTo>
                    <a:pt x="7" y="7"/>
                    <a:pt x="7" y="5"/>
                    <a:pt x="6" y="3"/>
                  </a:cubicBezTo>
                  <a:cubicBezTo>
                    <a:pt x="8" y="3"/>
                    <a:pt x="9" y="2"/>
                    <a:pt x="10" y="2"/>
                  </a:cubicBezTo>
                  <a:cubicBezTo>
                    <a:pt x="10" y="2"/>
                    <a:pt x="11" y="2"/>
                    <a:pt x="11" y="1"/>
                  </a:cubicBezTo>
                  <a:cubicBezTo>
                    <a:pt x="12" y="3"/>
                    <a:pt x="12" y="5"/>
                    <a:pt x="12" y="7"/>
                  </a:cubicBezTo>
                  <a:cubicBezTo>
                    <a:pt x="13" y="8"/>
                    <a:pt x="13" y="8"/>
                    <a:pt x="13" y="8"/>
                  </a:cubicBezTo>
                  <a:cubicBezTo>
                    <a:pt x="13" y="8"/>
                    <a:pt x="13" y="8"/>
                    <a:pt x="13" y="8"/>
                  </a:cubicBezTo>
                  <a:cubicBezTo>
                    <a:pt x="13" y="8"/>
                    <a:pt x="13" y="8"/>
                    <a:pt x="13" y="8"/>
                  </a:cubicBezTo>
                  <a:cubicBezTo>
                    <a:pt x="15" y="7"/>
                    <a:pt x="17" y="7"/>
                    <a:pt x="19" y="7"/>
                  </a:cubicBezTo>
                  <a:cubicBezTo>
                    <a:pt x="21" y="7"/>
                    <a:pt x="22" y="7"/>
                    <a:pt x="24" y="8"/>
                  </a:cubicBezTo>
                  <a:cubicBezTo>
                    <a:pt x="22" y="13"/>
                    <a:pt x="22" y="13"/>
                    <a:pt x="22" y="13"/>
                  </a:cubicBezTo>
                  <a:cubicBezTo>
                    <a:pt x="21" y="12"/>
                    <a:pt x="19" y="12"/>
                    <a:pt x="17" y="12"/>
                  </a:cubicBezTo>
                  <a:cubicBezTo>
                    <a:pt x="16" y="12"/>
                    <a:pt x="14" y="12"/>
                    <a:pt x="12" y="13"/>
                  </a:cubicBezTo>
                  <a:cubicBezTo>
                    <a:pt x="12" y="13"/>
                    <a:pt x="12" y="13"/>
                    <a:pt x="12" y="13"/>
                  </a:cubicBezTo>
                  <a:cubicBezTo>
                    <a:pt x="11" y="13"/>
                    <a:pt x="10" y="13"/>
                    <a:pt x="9" y="14"/>
                  </a:cubicBezTo>
                  <a:cubicBezTo>
                    <a:pt x="8" y="14"/>
                    <a:pt x="7" y="15"/>
                    <a:pt x="6" y="17"/>
                  </a:cubicBezTo>
                  <a:cubicBezTo>
                    <a:pt x="6" y="18"/>
                    <a:pt x="6" y="19"/>
                    <a:pt x="7" y="19"/>
                  </a:cubicBezTo>
                  <a:cubicBezTo>
                    <a:pt x="7" y="20"/>
                    <a:pt x="7" y="20"/>
                    <a:pt x="7" y="20"/>
                  </a:cubicBezTo>
                  <a:cubicBezTo>
                    <a:pt x="7" y="20"/>
                    <a:pt x="7" y="20"/>
                    <a:pt x="7" y="20"/>
                  </a:cubicBezTo>
                  <a:cubicBezTo>
                    <a:pt x="8" y="20"/>
                    <a:pt x="8" y="20"/>
                    <a:pt x="8" y="20"/>
                  </a:cubicBezTo>
                  <a:cubicBezTo>
                    <a:pt x="9" y="21"/>
                    <a:pt x="10" y="22"/>
                    <a:pt x="12" y="22"/>
                  </a:cubicBezTo>
                  <a:cubicBezTo>
                    <a:pt x="12" y="22"/>
                    <a:pt x="13" y="22"/>
                    <a:pt x="13" y="22"/>
                  </a:cubicBezTo>
                  <a:cubicBezTo>
                    <a:pt x="14" y="22"/>
                    <a:pt x="14" y="22"/>
                    <a:pt x="15" y="22"/>
                  </a:cubicBezTo>
                  <a:cubicBezTo>
                    <a:pt x="16" y="22"/>
                    <a:pt x="16" y="22"/>
                    <a:pt x="17" y="22"/>
                  </a:cubicBezTo>
                  <a:cubicBezTo>
                    <a:pt x="18" y="22"/>
                    <a:pt x="19" y="22"/>
                    <a:pt x="19" y="22"/>
                  </a:cubicBezTo>
                  <a:cubicBezTo>
                    <a:pt x="24" y="23"/>
                    <a:pt x="26" y="24"/>
                    <a:pt x="27" y="28"/>
                  </a:cubicBezTo>
                  <a:cubicBezTo>
                    <a:pt x="29" y="31"/>
                    <a:pt x="30" y="36"/>
                    <a:pt x="27" y="39"/>
                  </a:cubicBezTo>
                  <a:cubicBezTo>
                    <a:pt x="26" y="40"/>
                    <a:pt x="25" y="41"/>
                    <a:pt x="23" y="42"/>
                  </a:cubicBezTo>
                  <a:cubicBezTo>
                    <a:pt x="22" y="42"/>
                    <a:pt x="22" y="42"/>
                    <a:pt x="22" y="42"/>
                  </a:cubicBezTo>
                  <a:cubicBezTo>
                    <a:pt x="22" y="42"/>
                    <a:pt x="22" y="42"/>
                    <a:pt x="22" y="42"/>
                  </a:cubicBezTo>
                  <a:cubicBezTo>
                    <a:pt x="22" y="42"/>
                    <a:pt x="22" y="42"/>
                    <a:pt x="22" y="42"/>
                  </a:cubicBezTo>
                  <a:cubicBezTo>
                    <a:pt x="22" y="42"/>
                    <a:pt x="22" y="42"/>
                    <a:pt x="22" y="42"/>
                  </a:cubicBezTo>
                  <a:cubicBezTo>
                    <a:pt x="22" y="43"/>
                    <a:pt x="23" y="44"/>
                    <a:pt x="23" y="44"/>
                  </a:cubicBezTo>
                  <a:cubicBezTo>
                    <a:pt x="23" y="45"/>
                    <a:pt x="23" y="45"/>
                    <a:pt x="23" y="45"/>
                  </a:cubicBezTo>
                  <a:cubicBezTo>
                    <a:pt x="23" y="45"/>
                    <a:pt x="23" y="45"/>
                    <a:pt x="23" y="45"/>
                  </a:cubicBezTo>
                  <a:cubicBezTo>
                    <a:pt x="23" y="46"/>
                    <a:pt x="23" y="47"/>
                    <a:pt x="24" y="49"/>
                  </a:cubicBezTo>
                  <a:cubicBezTo>
                    <a:pt x="23" y="49"/>
                    <a:pt x="22" y="50"/>
                    <a:pt x="21" y="50"/>
                  </a:cubicBezTo>
                  <a:cubicBezTo>
                    <a:pt x="20" y="51"/>
                    <a:pt x="19" y="51"/>
                    <a:pt x="19" y="51"/>
                  </a:cubicBezTo>
                  <a:cubicBezTo>
                    <a:pt x="19" y="51"/>
                    <a:pt x="19" y="51"/>
                    <a:pt x="19" y="51"/>
                  </a:cubicBezTo>
                  <a:cubicBezTo>
                    <a:pt x="18" y="51"/>
                    <a:pt x="18" y="51"/>
                    <a:pt x="18" y="51"/>
                  </a:cubicBezTo>
                  <a:cubicBezTo>
                    <a:pt x="18" y="50"/>
                    <a:pt x="18" y="49"/>
                    <a:pt x="18" y="49"/>
                  </a:cubicBezTo>
                  <a:cubicBezTo>
                    <a:pt x="18" y="47"/>
                    <a:pt x="18" y="46"/>
                    <a:pt x="17" y="44"/>
                  </a:cubicBezTo>
                  <a:cubicBezTo>
                    <a:pt x="16" y="44"/>
                    <a:pt x="16" y="44"/>
                    <a:pt x="16" y="44"/>
                  </a:cubicBezTo>
                  <a:cubicBezTo>
                    <a:pt x="16" y="44"/>
                    <a:pt x="16" y="44"/>
                    <a:pt x="16" y="44"/>
                  </a:cubicBezTo>
                  <a:cubicBezTo>
                    <a:pt x="16" y="44"/>
                    <a:pt x="16" y="44"/>
                    <a:pt x="16" y="44"/>
                  </a:cubicBezTo>
                  <a:cubicBezTo>
                    <a:pt x="14" y="44"/>
                    <a:pt x="8" y="45"/>
                    <a:pt x="4" y="45"/>
                  </a:cubicBezTo>
                  <a:cubicBezTo>
                    <a:pt x="5" y="43"/>
                    <a:pt x="6" y="41"/>
                    <a:pt x="6" y="39"/>
                  </a:cubicBezTo>
                  <a:cubicBezTo>
                    <a:pt x="7" y="39"/>
                    <a:pt x="8" y="39"/>
                    <a:pt x="8" y="39"/>
                  </a:cubicBezTo>
                  <a:cubicBezTo>
                    <a:pt x="11" y="39"/>
                    <a:pt x="14" y="39"/>
                    <a:pt x="17" y="38"/>
                  </a:cubicBezTo>
                  <a:cubicBezTo>
                    <a:pt x="17" y="38"/>
                    <a:pt x="17" y="38"/>
                    <a:pt x="17" y="38"/>
                  </a:cubicBezTo>
                  <a:moveTo>
                    <a:pt x="11" y="0"/>
                  </a:moveTo>
                  <a:cubicBezTo>
                    <a:pt x="11" y="0"/>
                    <a:pt x="10" y="1"/>
                    <a:pt x="9" y="1"/>
                  </a:cubicBezTo>
                  <a:cubicBezTo>
                    <a:pt x="8" y="1"/>
                    <a:pt x="7" y="2"/>
                    <a:pt x="6" y="2"/>
                  </a:cubicBezTo>
                  <a:cubicBezTo>
                    <a:pt x="6" y="2"/>
                    <a:pt x="6" y="2"/>
                    <a:pt x="6" y="2"/>
                  </a:cubicBezTo>
                  <a:cubicBezTo>
                    <a:pt x="6" y="2"/>
                    <a:pt x="6" y="2"/>
                    <a:pt x="6" y="2"/>
                  </a:cubicBezTo>
                  <a:cubicBezTo>
                    <a:pt x="5" y="2"/>
                    <a:pt x="5" y="2"/>
                    <a:pt x="5" y="2"/>
                  </a:cubicBezTo>
                  <a:cubicBezTo>
                    <a:pt x="5" y="3"/>
                    <a:pt x="5" y="3"/>
                    <a:pt x="5" y="3"/>
                  </a:cubicBezTo>
                  <a:cubicBezTo>
                    <a:pt x="5" y="3"/>
                    <a:pt x="5" y="3"/>
                    <a:pt x="5" y="3"/>
                  </a:cubicBezTo>
                  <a:cubicBezTo>
                    <a:pt x="5" y="3"/>
                    <a:pt x="5" y="3"/>
                    <a:pt x="5" y="3"/>
                  </a:cubicBezTo>
                  <a:cubicBezTo>
                    <a:pt x="5" y="3"/>
                    <a:pt x="5" y="3"/>
                    <a:pt x="5" y="3"/>
                  </a:cubicBezTo>
                  <a:cubicBezTo>
                    <a:pt x="5" y="3"/>
                    <a:pt x="5" y="3"/>
                    <a:pt x="5" y="3"/>
                  </a:cubicBezTo>
                  <a:cubicBezTo>
                    <a:pt x="6" y="4"/>
                    <a:pt x="6" y="7"/>
                    <a:pt x="6" y="8"/>
                  </a:cubicBezTo>
                  <a:cubicBezTo>
                    <a:pt x="4" y="10"/>
                    <a:pt x="1" y="14"/>
                    <a:pt x="0" y="17"/>
                  </a:cubicBezTo>
                  <a:cubicBezTo>
                    <a:pt x="0" y="18"/>
                    <a:pt x="1" y="20"/>
                    <a:pt x="1" y="22"/>
                  </a:cubicBezTo>
                  <a:cubicBezTo>
                    <a:pt x="1" y="22"/>
                    <a:pt x="1" y="22"/>
                    <a:pt x="1" y="22"/>
                  </a:cubicBezTo>
                  <a:cubicBezTo>
                    <a:pt x="2" y="24"/>
                    <a:pt x="2" y="25"/>
                    <a:pt x="3" y="27"/>
                  </a:cubicBezTo>
                  <a:cubicBezTo>
                    <a:pt x="3" y="27"/>
                    <a:pt x="3" y="27"/>
                    <a:pt x="3" y="27"/>
                  </a:cubicBezTo>
                  <a:cubicBezTo>
                    <a:pt x="3" y="27"/>
                    <a:pt x="3" y="27"/>
                    <a:pt x="3" y="27"/>
                  </a:cubicBezTo>
                  <a:cubicBezTo>
                    <a:pt x="3" y="28"/>
                    <a:pt x="3" y="28"/>
                    <a:pt x="3" y="28"/>
                  </a:cubicBezTo>
                  <a:cubicBezTo>
                    <a:pt x="3" y="28"/>
                    <a:pt x="3" y="28"/>
                    <a:pt x="3" y="28"/>
                  </a:cubicBezTo>
                  <a:cubicBezTo>
                    <a:pt x="4" y="28"/>
                    <a:pt x="4" y="29"/>
                    <a:pt x="4" y="29"/>
                  </a:cubicBezTo>
                  <a:cubicBezTo>
                    <a:pt x="5" y="30"/>
                    <a:pt x="5" y="30"/>
                    <a:pt x="5" y="30"/>
                  </a:cubicBezTo>
                  <a:cubicBezTo>
                    <a:pt x="5" y="30"/>
                    <a:pt x="5" y="30"/>
                    <a:pt x="5" y="30"/>
                  </a:cubicBezTo>
                  <a:cubicBezTo>
                    <a:pt x="5" y="30"/>
                    <a:pt x="5" y="30"/>
                    <a:pt x="5" y="30"/>
                  </a:cubicBezTo>
                  <a:cubicBezTo>
                    <a:pt x="7" y="31"/>
                    <a:pt x="9" y="31"/>
                    <a:pt x="11" y="31"/>
                  </a:cubicBezTo>
                  <a:cubicBezTo>
                    <a:pt x="13" y="31"/>
                    <a:pt x="15" y="31"/>
                    <a:pt x="16" y="31"/>
                  </a:cubicBezTo>
                  <a:cubicBezTo>
                    <a:pt x="16" y="31"/>
                    <a:pt x="16" y="31"/>
                    <a:pt x="16" y="31"/>
                  </a:cubicBezTo>
                  <a:cubicBezTo>
                    <a:pt x="16" y="32"/>
                    <a:pt x="16" y="32"/>
                    <a:pt x="16" y="32"/>
                  </a:cubicBezTo>
                  <a:cubicBezTo>
                    <a:pt x="16" y="32"/>
                    <a:pt x="16" y="32"/>
                    <a:pt x="16" y="32"/>
                  </a:cubicBezTo>
                  <a:cubicBezTo>
                    <a:pt x="17" y="32"/>
                    <a:pt x="17" y="32"/>
                    <a:pt x="18" y="32"/>
                  </a:cubicBezTo>
                  <a:cubicBezTo>
                    <a:pt x="18" y="33"/>
                    <a:pt x="18" y="33"/>
                    <a:pt x="18" y="33"/>
                  </a:cubicBezTo>
                  <a:cubicBezTo>
                    <a:pt x="18" y="33"/>
                    <a:pt x="18" y="33"/>
                    <a:pt x="18" y="33"/>
                  </a:cubicBezTo>
                  <a:cubicBezTo>
                    <a:pt x="19" y="33"/>
                    <a:pt x="19" y="34"/>
                    <a:pt x="19" y="34"/>
                  </a:cubicBezTo>
                  <a:cubicBezTo>
                    <a:pt x="19" y="34"/>
                    <a:pt x="19" y="34"/>
                    <a:pt x="19" y="34"/>
                  </a:cubicBezTo>
                  <a:cubicBezTo>
                    <a:pt x="19" y="34"/>
                    <a:pt x="19" y="34"/>
                    <a:pt x="19" y="34"/>
                  </a:cubicBezTo>
                  <a:cubicBezTo>
                    <a:pt x="19" y="35"/>
                    <a:pt x="19" y="35"/>
                    <a:pt x="19" y="35"/>
                  </a:cubicBezTo>
                  <a:cubicBezTo>
                    <a:pt x="18" y="36"/>
                    <a:pt x="18" y="36"/>
                    <a:pt x="17" y="37"/>
                  </a:cubicBezTo>
                  <a:cubicBezTo>
                    <a:pt x="15" y="37"/>
                    <a:pt x="11" y="38"/>
                    <a:pt x="8" y="38"/>
                  </a:cubicBezTo>
                  <a:cubicBezTo>
                    <a:pt x="7" y="38"/>
                    <a:pt x="7" y="38"/>
                    <a:pt x="6" y="38"/>
                  </a:cubicBezTo>
                  <a:cubicBezTo>
                    <a:pt x="5" y="38"/>
                    <a:pt x="5" y="38"/>
                    <a:pt x="5" y="38"/>
                  </a:cubicBezTo>
                  <a:cubicBezTo>
                    <a:pt x="5" y="41"/>
                    <a:pt x="4" y="43"/>
                    <a:pt x="3" y="45"/>
                  </a:cubicBezTo>
                  <a:cubicBezTo>
                    <a:pt x="3" y="46"/>
                    <a:pt x="3" y="46"/>
                    <a:pt x="3" y="46"/>
                  </a:cubicBezTo>
                  <a:cubicBezTo>
                    <a:pt x="3" y="47"/>
                    <a:pt x="4" y="49"/>
                    <a:pt x="4" y="51"/>
                  </a:cubicBezTo>
                  <a:cubicBezTo>
                    <a:pt x="4" y="51"/>
                    <a:pt x="4" y="51"/>
                    <a:pt x="4" y="51"/>
                  </a:cubicBezTo>
                  <a:cubicBezTo>
                    <a:pt x="4" y="51"/>
                    <a:pt x="4" y="51"/>
                    <a:pt x="4" y="51"/>
                  </a:cubicBezTo>
                  <a:cubicBezTo>
                    <a:pt x="4" y="51"/>
                    <a:pt x="4" y="51"/>
                    <a:pt x="4" y="51"/>
                  </a:cubicBezTo>
                  <a:cubicBezTo>
                    <a:pt x="5" y="51"/>
                    <a:pt x="5" y="51"/>
                    <a:pt x="5" y="51"/>
                  </a:cubicBezTo>
                  <a:cubicBezTo>
                    <a:pt x="5" y="51"/>
                    <a:pt x="5" y="51"/>
                    <a:pt x="5" y="51"/>
                  </a:cubicBezTo>
                  <a:cubicBezTo>
                    <a:pt x="5" y="51"/>
                    <a:pt x="5" y="51"/>
                    <a:pt x="6" y="51"/>
                  </a:cubicBezTo>
                  <a:cubicBezTo>
                    <a:pt x="8" y="51"/>
                    <a:pt x="14" y="51"/>
                    <a:pt x="17" y="50"/>
                  </a:cubicBezTo>
                  <a:cubicBezTo>
                    <a:pt x="17" y="51"/>
                    <a:pt x="17" y="51"/>
                    <a:pt x="18" y="52"/>
                  </a:cubicBezTo>
                  <a:cubicBezTo>
                    <a:pt x="18" y="52"/>
                    <a:pt x="18" y="52"/>
                    <a:pt x="18" y="52"/>
                  </a:cubicBezTo>
                  <a:cubicBezTo>
                    <a:pt x="18" y="54"/>
                    <a:pt x="18" y="55"/>
                    <a:pt x="19" y="56"/>
                  </a:cubicBezTo>
                  <a:cubicBezTo>
                    <a:pt x="19" y="56"/>
                    <a:pt x="19" y="56"/>
                    <a:pt x="19" y="56"/>
                  </a:cubicBezTo>
                  <a:cubicBezTo>
                    <a:pt x="19" y="56"/>
                    <a:pt x="19" y="56"/>
                    <a:pt x="19" y="56"/>
                  </a:cubicBezTo>
                  <a:cubicBezTo>
                    <a:pt x="19" y="57"/>
                    <a:pt x="19" y="57"/>
                    <a:pt x="19" y="57"/>
                  </a:cubicBezTo>
                  <a:cubicBezTo>
                    <a:pt x="20" y="57"/>
                    <a:pt x="20" y="57"/>
                    <a:pt x="20" y="57"/>
                  </a:cubicBezTo>
                  <a:cubicBezTo>
                    <a:pt x="21" y="56"/>
                    <a:pt x="22" y="56"/>
                    <a:pt x="23" y="55"/>
                  </a:cubicBezTo>
                  <a:cubicBezTo>
                    <a:pt x="24" y="55"/>
                    <a:pt x="25" y="55"/>
                    <a:pt x="26" y="54"/>
                  </a:cubicBezTo>
                  <a:cubicBezTo>
                    <a:pt x="26" y="54"/>
                    <a:pt x="26" y="54"/>
                    <a:pt x="26" y="54"/>
                  </a:cubicBezTo>
                  <a:cubicBezTo>
                    <a:pt x="26" y="53"/>
                    <a:pt x="26" y="53"/>
                    <a:pt x="26" y="53"/>
                  </a:cubicBezTo>
                  <a:cubicBezTo>
                    <a:pt x="26" y="53"/>
                    <a:pt x="26" y="53"/>
                    <a:pt x="26" y="53"/>
                  </a:cubicBezTo>
                  <a:cubicBezTo>
                    <a:pt x="26" y="52"/>
                    <a:pt x="26" y="51"/>
                    <a:pt x="25" y="50"/>
                  </a:cubicBezTo>
                  <a:cubicBezTo>
                    <a:pt x="25" y="50"/>
                    <a:pt x="25" y="50"/>
                    <a:pt x="25" y="50"/>
                  </a:cubicBezTo>
                  <a:cubicBezTo>
                    <a:pt x="25" y="49"/>
                    <a:pt x="25" y="49"/>
                    <a:pt x="25" y="49"/>
                  </a:cubicBezTo>
                  <a:cubicBezTo>
                    <a:pt x="25" y="48"/>
                    <a:pt x="25" y="47"/>
                    <a:pt x="25" y="47"/>
                  </a:cubicBezTo>
                  <a:cubicBezTo>
                    <a:pt x="27" y="46"/>
                    <a:pt x="29" y="44"/>
                    <a:pt x="30" y="41"/>
                  </a:cubicBezTo>
                  <a:cubicBezTo>
                    <a:pt x="30" y="41"/>
                    <a:pt x="30" y="41"/>
                    <a:pt x="30" y="41"/>
                  </a:cubicBezTo>
                  <a:cubicBezTo>
                    <a:pt x="30" y="41"/>
                    <a:pt x="30" y="41"/>
                    <a:pt x="30" y="41"/>
                  </a:cubicBezTo>
                  <a:cubicBezTo>
                    <a:pt x="30" y="41"/>
                    <a:pt x="31" y="38"/>
                    <a:pt x="30" y="32"/>
                  </a:cubicBezTo>
                  <a:cubicBezTo>
                    <a:pt x="30" y="32"/>
                    <a:pt x="30" y="32"/>
                    <a:pt x="30" y="32"/>
                  </a:cubicBezTo>
                  <a:cubicBezTo>
                    <a:pt x="29" y="30"/>
                    <a:pt x="29" y="29"/>
                    <a:pt x="28" y="28"/>
                  </a:cubicBezTo>
                  <a:cubicBezTo>
                    <a:pt x="27" y="23"/>
                    <a:pt x="24" y="22"/>
                    <a:pt x="20" y="21"/>
                  </a:cubicBezTo>
                  <a:cubicBezTo>
                    <a:pt x="19" y="21"/>
                    <a:pt x="18" y="21"/>
                    <a:pt x="17" y="21"/>
                  </a:cubicBezTo>
                  <a:cubicBezTo>
                    <a:pt x="16" y="21"/>
                    <a:pt x="16" y="21"/>
                    <a:pt x="15" y="21"/>
                  </a:cubicBezTo>
                  <a:cubicBezTo>
                    <a:pt x="14" y="21"/>
                    <a:pt x="14" y="21"/>
                    <a:pt x="13" y="21"/>
                  </a:cubicBezTo>
                  <a:cubicBezTo>
                    <a:pt x="13" y="21"/>
                    <a:pt x="12" y="21"/>
                    <a:pt x="12" y="21"/>
                  </a:cubicBezTo>
                  <a:cubicBezTo>
                    <a:pt x="11" y="21"/>
                    <a:pt x="11" y="21"/>
                    <a:pt x="11" y="21"/>
                  </a:cubicBezTo>
                  <a:cubicBezTo>
                    <a:pt x="11" y="21"/>
                    <a:pt x="11" y="21"/>
                    <a:pt x="11" y="21"/>
                  </a:cubicBezTo>
                  <a:cubicBezTo>
                    <a:pt x="11" y="20"/>
                    <a:pt x="10" y="20"/>
                    <a:pt x="10" y="19"/>
                  </a:cubicBezTo>
                  <a:cubicBezTo>
                    <a:pt x="11" y="18"/>
                    <a:pt x="11" y="18"/>
                    <a:pt x="11" y="18"/>
                  </a:cubicBezTo>
                  <a:cubicBezTo>
                    <a:pt x="11" y="18"/>
                    <a:pt x="13" y="17"/>
                    <a:pt x="17" y="17"/>
                  </a:cubicBezTo>
                  <a:cubicBezTo>
                    <a:pt x="19" y="17"/>
                    <a:pt x="20" y="17"/>
                    <a:pt x="23" y="17"/>
                  </a:cubicBezTo>
                  <a:cubicBezTo>
                    <a:pt x="23" y="17"/>
                    <a:pt x="23" y="17"/>
                    <a:pt x="23" y="17"/>
                  </a:cubicBezTo>
                  <a:cubicBezTo>
                    <a:pt x="23" y="17"/>
                    <a:pt x="23" y="17"/>
                    <a:pt x="23" y="17"/>
                  </a:cubicBezTo>
                  <a:cubicBezTo>
                    <a:pt x="23" y="17"/>
                    <a:pt x="23" y="17"/>
                    <a:pt x="23" y="17"/>
                  </a:cubicBezTo>
                  <a:cubicBezTo>
                    <a:pt x="23" y="18"/>
                    <a:pt x="23" y="18"/>
                    <a:pt x="23" y="18"/>
                  </a:cubicBezTo>
                  <a:cubicBezTo>
                    <a:pt x="24" y="17"/>
                    <a:pt x="24" y="17"/>
                    <a:pt x="24" y="17"/>
                  </a:cubicBezTo>
                  <a:cubicBezTo>
                    <a:pt x="25" y="15"/>
                    <a:pt x="25" y="13"/>
                    <a:pt x="26" y="12"/>
                  </a:cubicBezTo>
                  <a:cubicBezTo>
                    <a:pt x="26" y="11"/>
                    <a:pt x="26" y="11"/>
                    <a:pt x="26" y="11"/>
                  </a:cubicBezTo>
                  <a:cubicBezTo>
                    <a:pt x="26" y="11"/>
                    <a:pt x="26" y="11"/>
                    <a:pt x="26" y="11"/>
                  </a:cubicBezTo>
                  <a:cubicBezTo>
                    <a:pt x="25" y="7"/>
                    <a:pt x="25" y="7"/>
                    <a:pt x="25" y="7"/>
                  </a:cubicBezTo>
                  <a:cubicBezTo>
                    <a:pt x="24" y="6"/>
                    <a:pt x="24" y="6"/>
                    <a:pt x="24" y="6"/>
                  </a:cubicBezTo>
                  <a:cubicBezTo>
                    <a:pt x="24" y="7"/>
                    <a:pt x="24" y="7"/>
                    <a:pt x="24" y="7"/>
                  </a:cubicBezTo>
                  <a:cubicBezTo>
                    <a:pt x="24" y="7"/>
                    <a:pt x="24" y="7"/>
                    <a:pt x="24" y="7"/>
                  </a:cubicBezTo>
                  <a:cubicBezTo>
                    <a:pt x="23" y="6"/>
                    <a:pt x="21" y="6"/>
                    <a:pt x="19" y="6"/>
                  </a:cubicBezTo>
                  <a:cubicBezTo>
                    <a:pt x="17" y="6"/>
                    <a:pt x="15" y="6"/>
                    <a:pt x="13" y="7"/>
                  </a:cubicBezTo>
                  <a:cubicBezTo>
                    <a:pt x="13" y="5"/>
                    <a:pt x="13" y="3"/>
                    <a:pt x="12" y="1"/>
                  </a:cubicBezTo>
                  <a:cubicBezTo>
                    <a:pt x="12" y="1"/>
                    <a:pt x="12" y="1"/>
                    <a:pt x="12" y="1"/>
                  </a:cubicBezTo>
                  <a:cubicBezTo>
                    <a:pt x="12" y="1"/>
                    <a:pt x="12" y="1"/>
                    <a:pt x="12" y="1"/>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3" name="Freeform 29"/>
            <p:cNvSpPr>
              <a:spLocks noEditPoints="1"/>
            </p:cNvSpPr>
            <p:nvPr/>
          </p:nvSpPr>
          <p:spPr bwMode="auto">
            <a:xfrm>
              <a:off x="3427" y="1891"/>
              <a:ext cx="100" cy="62"/>
            </a:xfrm>
            <a:custGeom>
              <a:avLst/>
              <a:gdLst>
                <a:gd name="T0" fmla="*/ 32 w 42"/>
                <a:gd name="T1" fmla="*/ 4 h 26"/>
                <a:gd name="T2" fmla="*/ 31 w 42"/>
                <a:gd name="T3" fmla="*/ 3 h 26"/>
                <a:gd name="T4" fmla="*/ 41 w 42"/>
                <a:gd name="T5" fmla="*/ 1 h 26"/>
                <a:gd name="T6" fmla="*/ 39 w 42"/>
                <a:gd name="T7" fmla="*/ 11 h 26"/>
                <a:gd name="T8" fmla="*/ 38 w 42"/>
                <a:gd name="T9" fmla="*/ 10 h 26"/>
                <a:gd name="T10" fmla="*/ 39 w 42"/>
                <a:gd name="T11" fmla="*/ 6 h 26"/>
                <a:gd name="T12" fmla="*/ 38 w 42"/>
                <a:gd name="T13" fmla="*/ 5 h 26"/>
                <a:gd name="T14" fmla="*/ 38 w 42"/>
                <a:gd name="T15" fmla="*/ 5 h 26"/>
                <a:gd name="T16" fmla="*/ 27 w 42"/>
                <a:gd name="T17" fmla="*/ 19 h 26"/>
                <a:gd name="T18" fmla="*/ 25 w 42"/>
                <a:gd name="T19" fmla="*/ 20 h 26"/>
                <a:gd name="T20" fmla="*/ 25 w 42"/>
                <a:gd name="T21" fmla="*/ 20 h 26"/>
                <a:gd name="T22" fmla="*/ 23 w 42"/>
                <a:gd name="T23" fmla="*/ 19 h 26"/>
                <a:gd name="T24" fmla="*/ 12 w 42"/>
                <a:gd name="T25" fmla="*/ 13 h 26"/>
                <a:gd name="T26" fmla="*/ 12 w 42"/>
                <a:gd name="T27" fmla="*/ 14 h 26"/>
                <a:gd name="T28" fmla="*/ 1 w 42"/>
                <a:gd name="T29" fmla="*/ 24 h 26"/>
                <a:gd name="T30" fmla="*/ 1 w 42"/>
                <a:gd name="T31" fmla="*/ 24 h 26"/>
                <a:gd name="T32" fmla="*/ 1 w 42"/>
                <a:gd name="T33" fmla="*/ 23 h 26"/>
                <a:gd name="T34" fmla="*/ 11 w 42"/>
                <a:gd name="T35" fmla="*/ 12 h 26"/>
                <a:gd name="T36" fmla="*/ 12 w 42"/>
                <a:gd name="T37" fmla="*/ 12 h 26"/>
                <a:gd name="T38" fmla="*/ 14 w 42"/>
                <a:gd name="T39" fmla="*/ 12 h 26"/>
                <a:gd name="T40" fmla="*/ 20 w 42"/>
                <a:gd name="T41" fmla="*/ 15 h 26"/>
                <a:gd name="T42" fmla="*/ 25 w 42"/>
                <a:gd name="T43" fmla="*/ 18 h 26"/>
                <a:gd name="T44" fmla="*/ 25 w 42"/>
                <a:gd name="T45" fmla="*/ 17 h 26"/>
                <a:gd name="T46" fmla="*/ 36 w 42"/>
                <a:gd name="T47" fmla="*/ 5 h 26"/>
                <a:gd name="T48" fmla="*/ 37 w 42"/>
                <a:gd name="T49" fmla="*/ 4 h 26"/>
                <a:gd name="T50" fmla="*/ 36 w 42"/>
                <a:gd name="T51" fmla="*/ 4 h 26"/>
                <a:gd name="T52" fmla="*/ 32 w 42"/>
                <a:gd name="T53" fmla="*/ 4 h 26"/>
                <a:gd name="T54" fmla="*/ 41 w 42"/>
                <a:gd name="T55" fmla="*/ 0 h 26"/>
                <a:gd name="T56" fmla="*/ 30 w 42"/>
                <a:gd name="T57" fmla="*/ 2 h 26"/>
                <a:gd name="T58" fmla="*/ 29 w 42"/>
                <a:gd name="T59" fmla="*/ 3 h 26"/>
                <a:gd name="T60" fmla="*/ 29 w 42"/>
                <a:gd name="T61" fmla="*/ 3 h 26"/>
                <a:gd name="T62" fmla="*/ 31 w 42"/>
                <a:gd name="T63" fmla="*/ 5 h 26"/>
                <a:gd name="T64" fmla="*/ 32 w 42"/>
                <a:gd name="T65" fmla="*/ 5 h 26"/>
                <a:gd name="T66" fmla="*/ 35 w 42"/>
                <a:gd name="T67" fmla="*/ 5 h 26"/>
                <a:gd name="T68" fmla="*/ 25 w 42"/>
                <a:gd name="T69" fmla="*/ 16 h 26"/>
                <a:gd name="T70" fmla="*/ 21 w 42"/>
                <a:gd name="T71" fmla="*/ 14 h 26"/>
                <a:gd name="T72" fmla="*/ 14 w 42"/>
                <a:gd name="T73" fmla="*/ 11 h 26"/>
                <a:gd name="T74" fmla="*/ 12 w 42"/>
                <a:gd name="T75" fmla="*/ 11 h 26"/>
                <a:gd name="T76" fmla="*/ 10 w 42"/>
                <a:gd name="T77" fmla="*/ 12 h 26"/>
                <a:gd name="T78" fmla="*/ 0 w 42"/>
                <a:gd name="T79" fmla="*/ 22 h 26"/>
                <a:gd name="T80" fmla="*/ 0 w 42"/>
                <a:gd name="T81" fmla="*/ 23 h 26"/>
                <a:gd name="T82" fmla="*/ 0 w 42"/>
                <a:gd name="T83" fmla="*/ 24 h 26"/>
                <a:gd name="T84" fmla="*/ 0 w 42"/>
                <a:gd name="T85" fmla="*/ 25 h 26"/>
                <a:gd name="T86" fmla="*/ 1 w 42"/>
                <a:gd name="T87" fmla="*/ 26 h 26"/>
                <a:gd name="T88" fmla="*/ 1 w 42"/>
                <a:gd name="T89" fmla="*/ 26 h 26"/>
                <a:gd name="T90" fmla="*/ 1 w 42"/>
                <a:gd name="T91" fmla="*/ 26 h 26"/>
                <a:gd name="T92" fmla="*/ 12 w 42"/>
                <a:gd name="T93" fmla="*/ 15 h 26"/>
                <a:gd name="T94" fmla="*/ 23 w 42"/>
                <a:gd name="T95" fmla="*/ 20 h 26"/>
                <a:gd name="T96" fmla="*/ 25 w 42"/>
                <a:gd name="T97" fmla="*/ 21 h 26"/>
                <a:gd name="T98" fmla="*/ 25 w 42"/>
                <a:gd name="T99" fmla="*/ 21 h 26"/>
                <a:gd name="T100" fmla="*/ 27 w 42"/>
                <a:gd name="T101" fmla="*/ 19 h 26"/>
                <a:gd name="T102" fmla="*/ 37 w 42"/>
                <a:gd name="T103" fmla="*/ 7 h 26"/>
                <a:gd name="T104" fmla="*/ 37 w 42"/>
                <a:gd name="T105" fmla="*/ 10 h 26"/>
                <a:gd name="T106" fmla="*/ 37 w 42"/>
                <a:gd name="T107" fmla="*/ 11 h 26"/>
                <a:gd name="T108" fmla="*/ 40 w 42"/>
                <a:gd name="T109" fmla="*/ 12 h 26"/>
                <a:gd name="T110" fmla="*/ 40 w 42"/>
                <a:gd name="T111" fmla="*/ 12 h 26"/>
                <a:gd name="T112" fmla="*/ 40 w 42"/>
                <a:gd name="T113" fmla="*/ 12 h 26"/>
                <a:gd name="T114" fmla="*/ 42 w 42"/>
                <a:gd name="T115" fmla="*/ 1 h 26"/>
                <a:gd name="T116" fmla="*/ 42 w 42"/>
                <a:gd name="T117" fmla="*/ 0 h 26"/>
                <a:gd name="T118" fmla="*/ 41 w 42"/>
                <a:gd name="T1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 h="26">
                  <a:moveTo>
                    <a:pt x="32" y="4"/>
                  </a:moveTo>
                  <a:cubicBezTo>
                    <a:pt x="32" y="4"/>
                    <a:pt x="31" y="4"/>
                    <a:pt x="31" y="3"/>
                  </a:cubicBezTo>
                  <a:cubicBezTo>
                    <a:pt x="34" y="2"/>
                    <a:pt x="39" y="2"/>
                    <a:pt x="41" y="1"/>
                  </a:cubicBezTo>
                  <a:cubicBezTo>
                    <a:pt x="41" y="3"/>
                    <a:pt x="40" y="8"/>
                    <a:pt x="39" y="11"/>
                  </a:cubicBezTo>
                  <a:cubicBezTo>
                    <a:pt x="39" y="11"/>
                    <a:pt x="39" y="10"/>
                    <a:pt x="38" y="10"/>
                  </a:cubicBezTo>
                  <a:cubicBezTo>
                    <a:pt x="39" y="6"/>
                    <a:pt x="39" y="6"/>
                    <a:pt x="39" y="6"/>
                  </a:cubicBezTo>
                  <a:cubicBezTo>
                    <a:pt x="38" y="5"/>
                    <a:pt x="38" y="5"/>
                    <a:pt x="38" y="5"/>
                  </a:cubicBezTo>
                  <a:cubicBezTo>
                    <a:pt x="38" y="5"/>
                    <a:pt x="38" y="5"/>
                    <a:pt x="38" y="5"/>
                  </a:cubicBezTo>
                  <a:cubicBezTo>
                    <a:pt x="38" y="5"/>
                    <a:pt x="31" y="14"/>
                    <a:pt x="27" y="19"/>
                  </a:cubicBezTo>
                  <a:cubicBezTo>
                    <a:pt x="26" y="19"/>
                    <a:pt x="26" y="20"/>
                    <a:pt x="25" y="20"/>
                  </a:cubicBezTo>
                  <a:cubicBezTo>
                    <a:pt x="25" y="20"/>
                    <a:pt x="25" y="20"/>
                    <a:pt x="25" y="20"/>
                  </a:cubicBezTo>
                  <a:cubicBezTo>
                    <a:pt x="24" y="20"/>
                    <a:pt x="24" y="19"/>
                    <a:pt x="23" y="19"/>
                  </a:cubicBezTo>
                  <a:cubicBezTo>
                    <a:pt x="12" y="13"/>
                    <a:pt x="12" y="13"/>
                    <a:pt x="12" y="13"/>
                  </a:cubicBezTo>
                  <a:cubicBezTo>
                    <a:pt x="12" y="14"/>
                    <a:pt x="12" y="14"/>
                    <a:pt x="12" y="14"/>
                  </a:cubicBezTo>
                  <a:cubicBezTo>
                    <a:pt x="1" y="24"/>
                    <a:pt x="1" y="24"/>
                    <a:pt x="1" y="24"/>
                  </a:cubicBezTo>
                  <a:cubicBezTo>
                    <a:pt x="1" y="24"/>
                    <a:pt x="1" y="24"/>
                    <a:pt x="1" y="24"/>
                  </a:cubicBezTo>
                  <a:cubicBezTo>
                    <a:pt x="1" y="23"/>
                    <a:pt x="1" y="23"/>
                    <a:pt x="1" y="23"/>
                  </a:cubicBezTo>
                  <a:cubicBezTo>
                    <a:pt x="11" y="12"/>
                    <a:pt x="11" y="12"/>
                    <a:pt x="11" y="12"/>
                  </a:cubicBezTo>
                  <a:cubicBezTo>
                    <a:pt x="11" y="12"/>
                    <a:pt x="12" y="12"/>
                    <a:pt x="12" y="12"/>
                  </a:cubicBezTo>
                  <a:cubicBezTo>
                    <a:pt x="13" y="12"/>
                    <a:pt x="13" y="12"/>
                    <a:pt x="14" y="12"/>
                  </a:cubicBezTo>
                  <a:cubicBezTo>
                    <a:pt x="15" y="13"/>
                    <a:pt x="18" y="14"/>
                    <a:pt x="20" y="15"/>
                  </a:cubicBezTo>
                  <a:cubicBezTo>
                    <a:pt x="22" y="16"/>
                    <a:pt x="24" y="17"/>
                    <a:pt x="25" y="18"/>
                  </a:cubicBezTo>
                  <a:cubicBezTo>
                    <a:pt x="25" y="17"/>
                    <a:pt x="25" y="17"/>
                    <a:pt x="25" y="17"/>
                  </a:cubicBezTo>
                  <a:cubicBezTo>
                    <a:pt x="29" y="12"/>
                    <a:pt x="36" y="5"/>
                    <a:pt x="36" y="5"/>
                  </a:cubicBezTo>
                  <a:cubicBezTo>
                    <a:pt x="37" y="4"/>
                    <a:pt x="37" y="4"/>
                    <a:pt x="37" y="4"/>
                  </a:cubicBezTo>
                  <a:cubicBezTo>
                    <a:pt x="36" y="4"/>
                    <a:pt x="36" y="4"/>
                    <a:pt x="36" y="4"/>
                  </a:cubicBezTo>
                  <a:cubicBezTo>
                    <a:pt x="32" y="4"/>
                    <a:pt x="32" y="4"/>
                    <a:pt x="32" y="4"/>
                  </a:cubicBezTo>
                  <a:moveTo>
                    <a:pt x="41" y="0"/>
                  </a:moveTo>
                  <a:cubicBezTo>
                    <a:pt x="41" y="0"/>
                    <a:pt x="34" y="1"/>
                    <a:pt x="30" y="2"/>
                  </a:cubicBezTo>
                  <a:cubicBezTo>
                    <a:pt x="29" y="3"/>
                    <a:pt x="29" y="3"/>
                    <a:pt x="29" y="3"/>
                  </a:cubicBezTo>
                  <a:cubicBezTo>
                    <a:pt x="29" y="3"/>
                    <a:pt x="29" y="3"/>
                    <a:pt x="29" y="3"/>
                  </a:cubicBezTo>
                  <a:cubicBezTo>
                    <a:pt x="30" y="4"/>
                    <a:pt x="31" y="5"/>
                    <a:pt x="31" y="5"/>
                  </a:cubicBezTo>
                  <a:cubicBezTo>
                    <a:pt x="32" y="5"/>
                    <a:pt x="32" y="5"/>
                    <a:pt x="32" y="5"/>
                  </a:cubicBezTo>
                  <a:cubicBezTo>
                    <a:pt x="35" y="5"/>
                    <a:pt x="35" y="5"/>
                    <a:pt x="35" y="5"/>
                  </a:cubicBezTo>
                  <a:cubicBezTo>
                    <a:pt x="33" y="7"/>
                    <a:pt x="28" y="12"/>
                    <a:pt x="25" y="16"/>
                  </a:cubicBezTo>
                  <a:cubicBezTo>
                    <a:pt x="24" y="16"/>
                    <a:pt x="22" y="15"/>
                    <a:pt x="21" y="14"/>
                  </a:cubicBezTo>
                  <a:cubicBezTo>
                    <a:pt x="18" y="13"/>
                    <a:pt x="16" y="12"/>
                    <a:pt x="14" y="11"/>
                  </a:cubicBezTo>
                  <a:cubicBezTo>
                    <a:pt x="14" y="11"/>
                    <a:pt x="13" y="11"/>
                    <a:pt x="12" y="11"/>
                  </a:cubicBezTo>
                  <a:cubicBezTo>
                    <a:pt x="11" y="11"/>
                    <a:pt x="10" y="11"/>
                    <a:pt x="10" y="12"/>
                  </a:cubicBezTo>
                  <a:cubicBezTo>
                    <a:pt x="0" y="22"/>
                    <a:pt x="0" y="22"/>
                    <a:pt x="0" y="22"/>
                  </a:cubicBezTo>
                  <a:cubicBezTo>
                    <a:pt x="0" y="23"/>
                    <a:pt x="0" y="23"/>
                    <a:pt x="0" y="23"/>
                  </a:cubicBezTo>
                  <a:cubicBezTo>
                    <a:pt x="0" y="23"/>
                    <a:pt x="0" y="24"/>
                    <a:pt x="0" y="24"/>
                  </a:cubicBezTo>
                  <a:cubicBezTo>
                    <a:pt x="0" y="25"/>
                    <a:pt x="0" y="25"/>
                    <a:pt x="0" y="25"/>
                  </a:cubicBezTo>
                  <a:cubicBezTo>
                    <a:pt x="1" y="26"/>
                    <a:pt x="1" y="26"/>
                    <a:pt x="1" y="26"/>
                  </a:cubicBezTo>
                  <a:cubicBezTo>
                    <a:pt x="1" y="26"/>
                    <a:pt x="1" y="26"/>
                    <a:pt x="1" y="26"/>
                  </a:cubicBezTo>
                  <a:cubicBezTo>
                    <a:pt x="1" y="26"/>
                    <a:pt x="1" y="26"/>
                    <a:pt x="1" y="26"/>
                  </a:cubicBezTo>
                  <a:cubicBezTo>
                    <a:pt x="12" y="15"/>
                    <a:pt x="12" y="15"/>
                    <a:pt x="12" y="15"/>
                  </a:cubicBezTo>
                  <a:cubicBezTo>
                    <a:pt x="23" y="20"/>
                    <a:pt x="23" y="20"/>
                    <a:pt x="23" y="20"/>
                  </a:cubicBezTo>
                  <a:cubicBezTo>
                    <a:pt x="23" y="20"/>
                    <a:pt x="24" y="21"/>
                    <a:pt x="25" y="21"/>
                  </a:cubicBezTo>
                  <a:cubicBezTo>
                    <a:pt x="25" y="21"/>
                    <a:pt x="25" y="21"/>
                    <a:pt x="25" y="21"/>
                  </a:cubicBezTo>
                  <a:cubicBezTo>
                    <a:pt x="26" y="21"/>
                    <a:pt x="27" y="20"/>
                    <a:pt x="27" y="19"/>
                  </a:cubicBezTo>
                  <a:cubicBezTo>
                    <a:pt x="31" y="16"/>
                    <a:pt x="35" y="10"/>
                    <a:pt x="37" y="7"/>
                  </a:cubicBezTo>
                  <a:cubicBezTo>
                    <a:pt x="37" y="10"/>
                    <a:pt x="37" y="10"/>
                    <a:pt x="37" y="10"/>
                  </a:cubicBezTo>
                  <a:cubicBezTo>
                    <a:pt x="37" y="11"/>
                    <a:pt x="37" y="11"/>
                    <a:pt x="37" y="11"/>
                  </a:cubicBezTo>
                  <a:cubicBezTo>
                    <a:pt x="37" y="11"/>
                    <a:pt x="39" y="12"/>
                    <a:pt x="40" y="12"/>
                  </a:cubicBezTo>
                  <a:cubicBezTo>
                    <a:pt x="40" y="12"/>
                    <a:pt x="40" y="12"/>
                    <a:pt x="40" y="12"/>
                  </a:cubicBezTo>
                  <a:cubicBezTo>
                    <a:pt x="40" y="12"/>
                    <a:pt x="40" y="12"/>
                    <a:pt x="40" y="12"/>
                  </a:cubicBezTo>
                  <a:cubicBezTo>
                    <a:pt x="41" y="9"/>
                    <a:pt x="42" y="1"/>
                    <a:pt x="42" y="1"/>
                  </a:cubicBezTo>
                  <a:cubicBezTo>
                    <a:pt x="42" y="0"/>
                    <a:pt x="42" y="0"/>
                    <a:pt x="42" y="0"/>
                  </a:cubicBezTo>
                  <a:cubicBezTo>
                    <a:pt x="41" y="0"/>
                    <a:pt x="41"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4" name="Freeform 30"/>
            <p:cNvSpPr>
              <a:spLocks noEditPoints="1"/>
            </p:cNvSpPr>
            <p:nvPr/>
          </p:nvSpPr>
          <p:spPr bwMode="auto">
            <a:xfrm>
              <a:off x="3411" y="1889"/>
              <a:ext cx="119" cy="95"/>
            </a:xfrm>
            <a:custGeom>
              <a:avLst/>
              <a:gdLst>
                <a:gd name="T0" fmla="*/ 31 w 50"/>
                <a:gd name="T1" fmla="*/ 34 h 40"/>
                <a:gd name="T2" fmla="*/ 22 w 50"/>
                <a:gd name="T3" fmla="*/ 34 h 40"/>
                <a:gd name="T4" fmla="*/ 15 w 50"/>
                <a:gd name="T5" fmla="*/ 34 h 40"/>
                <a:gd name="T6" fmla="*/ 33 w 50"/>
                <a:gd name="T7" fmla="*/ 30 h 40"/>
                <a:gd name="T8" fmla="*/ 29 w 50"/>
                <a:gd name="T9" fmla="*/ 34 h 40"/>
                <a:gd name="T10" fmla="*/ 42 w 50"/>
                <a:gd name="T11" fmla="*/ 30 h 40"/>
                <a:gd name="T12" fmla="*/ 19 w 50"/>
                <a:gd name="T13" fmla="*/ 32 h 40"/>
                <a:gd name="T14" fmla="*/ 20 w 50"/>
                <a:gd name="T15" fmla="*/ 34 h 40"/>
                <a:gd name="T16" fmla="*/ 10 w 50"/>
                <a:gd name="T17" fmla="*/ 32 h 40"/>
                <a:gd name="T18" fmla="*/ 15 w 50"/>
                <a:gd name="T19" fmla="*/ 31 h 40"/>
                <a:gd name="T20" fmla="*/ 28 w 50"/>
                <a:gd name="T21" fmla="*/ 29 h 40"/>
                <a:gd name="T22" fmla="*/ 28 w 50"/>
                <a:gd name="T23" fmla="*/ 32 h 40"/>
                <a:gd name="T24" fmla="*/ 24 w 50"/>
                <a:gd name="T25" fmla="*/ 26 h 40"/>
                <a:gd name="T26" fmla="*/ 38 w 50"/>
                <a:gd name="T27" fmla="*/ 32 h 40"/>
                <a:gd name="T28" fmla="*/ 42 w 50"/>
                <a:gd name="T29" fmla="*/ 29 h 40"/>
                <a:gd name="T30" fmla="*/ 28 w 50"/>
                <a:gd name="T31" fmla="*/ 28 h 40"/>
                <a:gd name="T32" fmla="*/ 33 w 50"/>
                <a:gd name="T33" fmla="*/ 25 h 40"/>
                <a:gd name="T34" fmla="*/ 10 w 50"/>
                <a:gd name="T35" fmla="*/ 30 h 40"/>
                <a:gd name="T36" fmla="*/ 15 w 50"/>
                <a:gd name="T37" fmla="*/ 28 h 40"/>
                <a:gd name="T38" fmla="*/ 19 w 50"/>
                <a:gd name="T39" fmla="*/ 25 h 40"/>
                <a:gd name="T40" fmla="*/ 19 w 50"/>
                <a:gd name="T41" fmla="*/ 28 h 40"/>
                <a:gd name="T42" fmla="*/ 42 w 50"/>
                <a:gd name="T43" fmla="*/ 22 h 40"/>
                <a:gd name="T44" fmla="*/ 38 w 50"/>
                <a:gd name="T45" fmla="*/ 28 h 40"/>
                <a:gd name="T46" fmla="*/ 20 w 50"/>
                <a:gd name="T47" fmla="*/ 20 h 40"/>
                <a:gd name="T48" fmla="*/ 37 w 50"/>
                <a:gd name="T49" fmla="*/ 22 h 40"/>
                <a:gd name="T50" fmla="*/ 41 w 50"/>
                <a:gd name="T51" fmla="*/ 21 h 40"/>
                <a:gd name="T52" fmla="*/ 3 w 50"/>
                <a:gd name="T53" fmla="*/ 9 h 40"/>
                <a:gd name="T54" fmla="*/ 3 w 50"/>
                <a:gd name="T55" fmla="*/ 10 h 40"/>
                <a:gd name="T56" fmla="*/ 2 w 50"/>
                <a:gd name="T57" fmla="*/ 15 h 40"/>
                <a:gd name="T58" fmla="*/ 2 w 50"/>
                <a:gd name="T59" fmla="*/ 19 h 40"/>
                <a:gd name="T60" fmla="*/ 2 w 50"/>
                <a:gd name="T61" fmla="*/ 24 h 40"/>
                <a:gd name="T62" fmla="*/ 3 w 50"/>
                <a:gd name="T63" fmla="*/ 29 h 40"/>
                <a:gd name="T64" fmla="*/ 3 w 50"/>
                <a:gd name="T65" fmla="*/ 30 h 40"/>
                <a:gd name="T66" fmla="*/ 0 w 50"/>
                <a:gd name="T67" fmla="*/ 35 h 40"/>
                <a:gd name="T68" fmla="*/ 4 w 50"/>
                <a:gd name="T69" fmla="*/ 39 h 40"/>
                <a:gd name="T70" fmla="*/ 49 w 50"/>
                <a:gd name="T71" fmla="*/ 34 h 40"/>
                <a:gd name="T72" fmla="*/ 43 w 50"/>
                <a:gd name="T73" fmla="*/ 16 h 40"/>
                <a:gd name="T74" fmla="*/ 36 w 50"/>
                <a:gd name="T75" fmla="*/ 22 h 40"/>
                <a:gd name="T76" fmla="*/ 37 w 50"/>
                <a:gd name="T77" fmla="*/ 33 h 40"/>
                <a:gd name="T78" fmla="*/ 34 w 50"/>
                <a:gd name="T79" fmla="*/ 24 h 40"/>
                <a:gd name="T80" fmla="*/ 29 w 50"/>
                <a:gd name="T81" fmla="*/ 24 h 40"/>
                <a:gd name="T82" fmla="*/ 27 w 50"/>
                <a:gd name="T83" fmla="*/ 33 h 40"/>
                <a:gd name="T84" fmla="*/ 25 w 50"/>
                <a:gd name="T85" fmla="*/ 25 h 40"/>
                <a:gd name="T86" fmla="*/ 23 w 50"/>
                <a:gd name="T87" fmla="*/ 21 h 40"/>
                <a:gd name="T88" fmla="*/ 18 w 50"/>
                <a:gd name="T89" fmla="*/ 22 h 40"/>
                <a:gd name="T90" fmla="*/ 16 w 50"/>
                <a:gd name="T91" fmla="*/ 34 h 40"/>
                <a:gd name="T92" fmla="*/ 14 w 50"/>
                <a:gd name="T93" fmla="*/ 24 h 40"/>
                <a:gd name="T94" fmla="*/ 9 w 50"/>
                <a:gd name="T9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 h="40">
                  <a:moveTo>
                    <a:pt x="31" y="34"/>
                  </a:moveTo>
                  <a:cubicBezTo>
                    <a:pt x="33" y="33"/>
                    <a:pt x="33" y="33"/>
                    <a:pt x="33" y="33"/>
                  </a:cubicBezTo>
                  <a:cubicBezTo>
                    <a:pt x="33" y="34"/>
                    <a:pt x="33" y="34"/>
                    <a:pt x="33" y="34"/>
                  </a:cubicBezTo>
                  <a:cubicBezTo>
                    <a:pt x="31" y="34"/>
                    <a:pt x="31" y="34"/>
                    <a:pt x="31" y="34"/>
                  </a:cubicBezTo>
                  <a:moveTo>
                    <a:pt x="22" y="34"/>
                  </a:moveTo>
                  <a:cubicBezTo>
                    <a:pt x="23" y="34"/>
                    <a:pt x="23" y="33"/>
                    <a:pt x="24" y="33"/>
                  </a:cubicBezTo>
                  <a:cubicBezTo>
                    <a:pt x="24" y="33"/>
                    <a:pt x="24" y="34"/>
                    <a:pt x="24" y="34"/>
                  </a:cubicBezTo>
                  <a:cubicBezTo>
                    <a:pt x="22" y="34"/>
                    <a:pt x="22" y="34"/>
                    <a:pt x="22" y="34"/>
                  </a:cubicBezTo>
                  <a:moveTo>
                    <a:pt x="11" y="34"/>
                  </a:moveTo>
                  <a:cubicBezTo>
                    <a:pt x="12" y="34"/>
                    <a:pt x="12" y="33"/>
                    <a:pt x="13" y="33"/>
                  </a:cubicBezTo>
                  <a:cubicBezTo>
                    <a:pt x="13" y="33"/>
                    <a:pt x="14" y="33"/>
                    <a:pt x="15" y="32"/>
                  </a:cubicBezTo>
                  <a:cubicBezTo>
                    <a:pt x="15" y="33"/>
                    <a:pt x="15" y="33"/>
                    <a:pt x="15" y="34"/>
                  </a:cubicBezTo>
                  <a:cubicBezTo>
                    <a:pt x="11" y="34"/>
                    <a:pt x="11" y="34"/>
                    <a:pt x="11" y="34"/>
                  </a:cubicBezTo>
                  <a:moveTo>
                    <a:pt x="29" y="34"/>
                  </a:moveTo>
                  <a:cubicBezTo>
                    <a:pt x="29" y="33"/>
                    <a:pt x="29" y="33"/>
                    <a:pt x="29" y="33"/>
                  </a:cubicBezTo>
                  <a:cubicBezTo>
                    <a:pt x="30" y="32"/>
                    <a:pt x="31" y="31"/>
                    <a:pt x="33" y="30"/>
                  </a:cubicBezTo>
                  <a:cubicBezTo>
                    <a:pt x="33" y="31"/>
                    <a:pt x="33" y="31"/>
                    <a:pt x="33" y="32"/>
                  </a:cubicBezTo>
                  <a:cubicBezTo>
                    <a:pt x="30" y="34"/>
                    <a:pt x="30" y="34"/>
                    <a:pt x="30" y="34"/>
                  </a:cubicBezTo>
                  <a:cubicBezTo>
                    <a:pt x="29" y="34"/>
                    <a:pt x="29" y="34"/>
                    <a:pt x="29" y="34"/>
                  </a:cubicBezTo>
                  <a:cubicBezTo>
                    <a:pt x="29" y="34"/>
                    <a:pt x="29" y="34"/>
                    <a:pt x="29" y="34"/>
                  </a:cubicBezTo>
                  <a:moveTo>
                    <a:pt x="38" y="34"/>
                  </a:moveTo>
                  <a:cubicBezTo>
                    <a:pt x="38" y="34"/>
                    <a:pt x="38" y="33"/>
                    <a:pt x="38" y="33"/>
                  </a:cubicBezTo>
                  <a:cubicBezTo>
                    <a:pt x="39" y="32"/>
                    <a:pt x="39" y="32"/>
                    <a:pt x="40" y="31"/>
                  </a:cubicBezTo>
                  <a:cubicBezTo>
                    <a:pt x="41" y="31"/>
                    <a:pt x="41" y="30"/>
                    <a:pt x="42" y="30"/>
                  </a:cubicBezTo>
                  <a:cubicBezTo>
                    <a:pt x="42" y="31"/>
                    <a:pt x="42" y="33"/>
                    <a:pt x="42" y="34"/>
                  </a:cubicBezTo>
                  <a:cubicBezTo>
                    <a:pt x="38" y="34"/>
                    <a:pt x="38" y="34"/>
                    <a:pt x="38" y="34"/>
                  </a:cubicBezTo>
                  <a:moveTo>
                    <a:pt x="19" y="34"/>
                  </a:moveTo>
                  <a:cubicBezTo>
                    <a:pt x="19" y="33"/>
                    <a:pt x="19" y="33"/>
                    <a:pt x="19" y="32"/>
                  </a:cubicBezTo>
                  <a:cubicBezTo>
                    <a:pt x="20" y="32"/>
                    <a:pt x="21" y="31"/>
                    <a:pt x="22" y="31"/>
                  </a:cubicBezTo>
                  <a:cubicBezTo>
                    <a:pt x="22" y="31"/>
                    <a:pt x="23" y="30"/>
                    <a:pt x="24" y="30"/>
                  </a:cubicBezTo>
                  <a:cubicBezTo>
                    <a:pt x="24" y="30"/>
                    <a:pt x="24" y="31"/>
                    <a:pt x="24" y="32"/>
                  </a:cubicBezTo>
                  <a:cubicBezTo>
                    <a:pt x="23" y="32"/>
                    <a:pt x="21" y="33"/>
                    <a:pt x="20" y="34"/>
                  </a:cubicBezTo>
                  <a:cubicBezTo>
                    <a:pt x="20" y="34"/>
                    <a:pt x="20" y="34"/>
                    <a:pt x="20" y="34"/>
                  </a:cubicBezTo>
                  <a:cubicBezTo>
                    <a:pt x="19" y="34"/>
                    <a:pt x="19" y="34"/>
                    <a:pt x="19" y="34"/>
                  </a:cubicBezTo>
                  <a:moveTo>
                    <a:pt x="10" y="33"/>
                  </a:moveTo>
                  <a:cubicBezTo>
                    <a:pt x="10" y="33"/>
                    <a:pt x="10" y="32"/>
                    <a:pt x="10" y="32"/>
                  </a:cubicBezTo>
                  <a:cubicBezTo>
                    <a:pt x="10" y="32"/>
                    <a:pt x="10" y="32"/>
                    <a:pt x="10" y="32"/>
                  </a:cubicBezTo>
                  <a:cubicBezTo>
                    <a:pt x="10" y="32"/>
                    <a:pt x="10" y="32"/>
                    <a:pt x="10" y="32"/>
                  </a:cubicBezTo>
                  <a:cubicBezTo>
                    <a:pt x="12" y="31"/>
                    <a:pt x="13" y="30"/>
                    <a:pt x="15" y="29"/>
                  </a:cubicBezTo>
                  <a:cubicBezTo>
                    <a:pt x="15" y="30"/>
                    <a:pt x="15" y="30"/>
                    <a:pt x="15" y="31"/>
                  </a:cubicBezTo>
                  <a:cubicBezTo>
                    <a:pt x="14" y="31"/>
                    <a:pt x="13" y="32"/>
                    <a:pt x="12" y="32"/>
                  </a:cubicBezTo>
                  <a:cubicBezTo>
                    <a:pt x="12" y="33"/>
                    <a:pt x="11" y="33"/>
                    <a:pt x="10" y="33"/>
                  </a:cubicBezTo>
                  <a:moveTo>
                    <a:pt x="28" y="32"/>
                  </a:moveTo>
                  <a:cubicBezTo>
                    <a:pt x="28" y="29"/>
                    <a:pt x="28" y="29"/>
                    <a:pt x="28" y="29"/>
                  </a:cubicBezTo>
                  <a:cubicBezTo>
                    <a:pt x="29" y="29"/>
                    <a:pt x="30" y="28"/>
                    <a:pt x="31" y="28"/>
                  </a:cubicBezTo>
                  <a:cubicBezTo>
                    <a:pt x="32" y="28"/>
                    <a:pt x="32" y="27"/>
                    <a:pt x="33" y="27"/>
                  </a:cubicBezTo>
                  <a:cubicBezTo>
                    <a:pt x="33" y="28"/>
                    <a:pt x="33" y="29"/>
                    <a:pt x="33" y="29"/>
                  </a:cubicBezTo>
                  <a:cubicBezTo>
                    <a:pt x="31" y="30"/>
                    <a:pt x="30" y="31"/>
                    <a:pt x="28" y="32"/>
                  </a:cubicBezTo>
                  <a:moveTo>
                    <a:pt x="19" y="31"/>
                  </a:moveTo>
                  <a:cubicBezTo>
                    <a:pt x="19" y="30"/>
                    <a:pt x="19" y="30"/>
                    <a:pt x="19" y="29"/>
                  </a:cubicBezTo>
                  <a:cubicBezTo>
                    <a:pt x="19" y="29"/>
                    <a:pt x="19" y="29"/>
                    <a:pt x="19" y="29"/>
                  </a:cubicBezTo>
                  <a:cubicBezTo>
                    <a:pt x="24" y="26"/>
                    <a:pt x="24" y="26"/>
                    <a:pt x="24" y="26"/>
                  </a:cubicBezTo>
                  <a:cubicBezTo>
                    <a:pt x="24" y="27"/>
                    <a:pt x="24" y="28"/>
                    <a:pt x="24" y="29"/>
                  </a:cubicBezTo>
                  <a:cubicBezTo>
                    <a:pt x="23" y="29"/>
                    <a:pt x="22" y="30"/>
                    <a:pt x="21" y="30"/>
                  </a:cubicBezTo>
                  <a:cubicBezTo>
                    <a:pt x="21" y="30"/>
                    <a:pt x="20" y="31"/>
                    <a:pt x="19" y="31"/>
                  </a:cubicBezTo>
                  <a:moveTo>
                    <a:pt x="38" y="32"/>
                  </a:moveTo>
                  <a:cubicBezTo>
                    <a:pt x="38" y="31"/>
                    <a:pt x="38" y="30"/>
                    <a:pt x="38" y="29"/>
                  </a:cubicBezTo>
                  <a:cubicBezTo>
                    <a:pt x="38" y="29"/>
                    <a:pt x="38" y="29"/>
                    <a:pt x="38" y="29"/>
                  </a:cubicBezTo>
                  <a:cubicBezTo>
                    <a:pt x="40" y="28"/>
                    <a:pt x="41" y="27"/>
                    <a:pt x="42" y="26"/>
                  </a:cubicBezTo>
                  <a:cubicBezTo>
                    <a:pt x="42" y="27"/>
                    <a:pt x="42" y="28"/>
                    <a:pt x="42" y="29"/>
                  </a:cubicBezTo>
                  <a:cubicBezTo>
                    <a:pt x="42" y="29"/>
                    <a:pt x="42" y="29"/>
                    <a:pt x="42" y="29"/>
                  </a:cubicBezTo>
                  <a:cubicBezTo>
                    <a:pt x="41" y="29"/>
                    <a:pt x="40" y="30"/>
                    <a:pt x="39" y="30"/>
                  </a:cubicBezTo>
                  <a:cubicBezTo>
                    <a:pt x="39" y="31"/>
                    <a:pt x="38" y="31"/>
                    <a:pt x="38" y="32"/>
                  </a:cubicBezTo>
                  <a:moveTo>
                    <a:pt x="28" y="28"/>
                  </a:moveTo>
                  <a:cubicBezTo>
                    <a:pt x="28" y="25"/>
                    <a:pt x="28" y="25"/>
                    <a:pt x="28" y="25"/>
                  </a:cubicBezTo>
                  <a:cubicBezTo>
                    <a:pt x="29" y="25"/>
                    <a:pt x="29" y="25"/>
                    <a:pt x="29" y="25"/>
                  </a:cubicBezTo>
                  <a:cubicBezTo>
                    <a:pt x="30" y="26"/>
                    <a:pt x="31" y="26"/>
                    <a:pt x="31" y="26"/>
                  </a:cubicBezTo>
                  <a:cubicBezTo>
                    <a:pt x="32" y="26"/>
                    <a:pt x="33" y="26"/>
                    <a:pt x="33" y="25"/>
                  </a:cubicBezTo>
                  <a:cubicBezTo>
                    <a:pt x="33" y="26"/>
                    <a:pt x="33" y="26"/>
                    <a:pt x="33" y="26"/>
                  </a:cubicBezTo>
                  <a:cubicBezTo>
                    <a:pt x="32" y="26"/>
                    <a:pt x="31" y="27"/>
                    <a:pt x="30" y="27"/>
                  </a:cubicBezTo>
                  <a:cubicBezTo>
                    <a:pt x="30" y="27"/>
                    <a:pt x="29" y="28"/>
                    <a:pt x="28" y="28"/>
                  </a:cubicBezTo>
                  <a:moveTo>
                    <a:pt x="10" y="30"/>
                  </a:moveTo>
                  <a:cubicBezTo>
                    <a:pt x="10" y="30"/>
                    <a:pt x="10" y="30"/>
                    <a:pt x="10" y="29"/>
                  </a:cubicBezTo>
                  <a:cubicBezTo>
                    <a:pt x="12" y="28"/>
                    <a:pt x="13" y="26"/>
                    <a:pt x="15" y="25"/>
                  </a:cubicBezTo>
                  <a:cubicBezTo>
                    <a:pt x="15" y="25"/>
                    <a:pt x="15" y="25"/>
                    <a:pt x="15" y="25"/>
                  </a:cubicBezTo>
                  <a:cubicBezTo>
                    <a:pt x="15" y="26"/>
                    <a:pt x="15" y="27"/>
                    <a:pt x="15" y="28"/>
                  </a:cubicBezTo>
                  <a:cubicBezTo>
                    <a:pt x="14" y="28"/>
                    <a:pt x="13" y="29"/>
                    <a:pt x="12" y="29"/>
                  </a:cubicBezTo>
                  <a:cubicBezTo>
                    <a:pt x="12" y="30"/>
                    <a:pt x="11" y="30"/>
                    <a:pt x="10" y="30"/>
                  </a:cubicBezTo>
                  <a:moveTo>
                    <a:pt x="19" y="28"/>
                  </a:moveTo>
                  <a:cubicBezTo>
                    <a:pt x="19" y="27"/>
                    <a:pt x="19" y="26"/>
                    <a:pt x="19" y="25"/>
                  </a:cubicBezTo>
                  <a:cubicBezTo>
                    <a:pt x="20" y="24"/>
                    <a:pt x="21" y="24"/>
                    <a:pt x="23" y="23"/>
                  </a:cubicBezTo>
                  <a:cubicBezTo>
                    <a:pt x="24" y="23"/>
                    <a:pt x="24" y="23"/>
                    <a:pt x="24" y="23"/>
                  </a:cubicBezTo>
                  <a:cubicBezTo>
                    <a:pt x="24" y="24"/>
                    <a:pt x="24" y="24"/>
                    <a:pt x="24" y="25"/>
                  </a:cubicBezTo>
                  <a:cubicBezTo>
                    <a:pt x="19" y="28"/>
                    <a:pt x="19" y="28"/>
                    <a:pt x="19" y="28"/>
                  </a:cubicBezTo>
                  <a:moveTo>
                    <a:pt x="38" y="28"/>
                  </a:moveTo>
                  <a:cubicBezTo>
                    <a:pt x="38" y="27"/>
                    <a:pt x="37" y="26"/>
                    <a:pt x="37" y="26"/>
                  </a:cubicBezTo>
                  <a:cubicBezTo>
                    <a:pt x="37" y="26"/>
                    <a:pt x="37" y="26"/>
                    <a:pt x="37" y="26"/>
                  </a:cubicBezTo>
                  <a:cubicBezTo>
                    <a:pt x="40" y="24"/>
                    <a:pt x="41" y="23"/>
                    <a:pt x="42" y="22"/>
                  </a:cubicBezTo>
                  <a:cubicBezTo>
                    <a:pt x="42" y="23"/>
                    <a:pt x="42" y="24"/>
                    <a:pt x="42" y="25"/>
                  </a:cubicBezTo>
                  <a:cubicBezTo>
                    <a:pt x="42" y="25"/>
                    <a:pt x="42" y="25"/>
                    <a:pt x="42" y="25"/>
                  </a:cubicBezTo>
                  <a:cubicBezTo>
                    <a:pt x="40" y="26"/>
                    <a:pt x="39" y="27"/>
                    <a:pt x="38" y="28"/>
                  </a:cubicBezTo>
                  <a:cubicBezTo>
                    <a:pt x="38" y="28"/>
                    <a:pt x="38" y="28"/>
                    <a:pt x="38" y="28"/>
                  </a:cubicBezTo>
                  <a:moveTo>
                    <a:pt x="19" y="24"/>
                  </a:moveTo>
                  <a:cubicBezTo>
                    <a:pt x="19" y="23"/>
                    <a:pt x="19" y="23"/>
                    <a:pt x="19" y="22"/>
                  </a:cubicBezTo>
                  <a:cubicBezTo>
                    <a:pt x="19" y="22"/>
                    <a:pt x="19" y="22"/>
                    <a:pt x="19" y="22"/>
                  </a:cubicBezTo>
                  <a:cubicBezTo>
                    <a:pt x="20" y="20"/>
                    <a:pt x="20" y="20"/>
                    <a:pt x="20" y="20"/>
                  </a:cubicBezTo>
                  <a:cubicBezTo>
                    <a:pt x="21" y="21"/>
                    <a:pt x="21" y="21"/>
                    <a:pt x="22" y="22"/>
                  </a:cubicBezTo>
                  <a:cubicBezTo>
                    <a:pt x="21" y="23"/>
                    <a:pt x="20" y="23"/>
                    <a:pt x="19" y="24"/>
                  </a:cubicBezTo>
                  <a:moveTo>
                    <a:pt x="37" y="24"/>
                  </a:moveTo>
                  <a:cubicBezTo>
                    <a:pt x="37" y="24"/>
                    <a:pt x="37" y="23"/>
                    <a:pt x="37" y="22"/>
                  </a:cubicBezTo>
                  <a:cubicBezTo>
                    <a:pt x="38" y="22"/>
                    <a:pt x="38" y="21"/>
                    <a:pt x="39" y="20"/>
                  </a:cubicBezTo>
                  <a:cubicBezTo>
                    <a:pt x="40" y="20"/>
                    <a:pt x="41" y="18"/>
                    <a:pt x="42" y="18"/>
                  </a:cubicBezTo>
                  <a:cubicBezTo>
                    <a:pt x="42" y="18"/>
                    <a:pt x="42" y="19"/>
                    <a:pt x="42" y="20"/>
                  </a:cubicBezTo>
                  <a:cubicBezTo>
                    <a:pt x="41" y="21"/>
                    <a:pt x="41" y="21"/>
                    <a:pt x="41" y="21"/>
                  </a:cubicBezTo>
                  <a:cubicBezTo>
                    <a:pt x="40" y="22"/>
                    <a:pt x="39" y="23"/>
                    <a:pt x="37" y="24"/>
                  </a:cubicBezTo>
                  <a:moveTo>
                    <a:pt x="4" y="0"/>
                  </a:moveTo>
                  <a:cubicBezTo>
                    <a:pt x="3" y="1"/>
                    <a:pt x="3" y="1"/>
                    <a:pt x="3" y="1"/>
                  </a:cubicBezTo>
                  <a:cubicBezTo>
                    <a:pt x="3" y="9"/>
                    <a:pt x="3" y="9"/>
                    <a:pt x="3" y="9"/>
                  </a:cubicBezTo>
                  <a:cubicBezTo>
                    <a:pt x="2" y="9"/>
                    <a:pt x="2" y="9"/>
                    <a:pt x="2" y="9"/>
                  </a:cubicBezTo>
                  <a:cubicBezTo>
                    <a:pt x="2" y="9"/>
                    <a:pt x="2" y="9"/>
                    <a:pt x="2" y="9"/>
                  </a:cubicBezTo>
                  <a:cubicBezTo>
                    <a:pt x="2" y="10"/>
                    <a:pt x="2" y="10"/>
                    <a:pt x="2" y="10"/>
                  </a:cubicBezTo>
                  <a:cubicBezTo>
                    <a:pt x="3" y="10"/>
                    <a:pt x="3" y="10"/>
                    <a:pt x="3" y="10"/>
                  </a:cubicBezTo>
                  <a:cubicBezTo>
                    <a:pt x="3" y="14"/>
                    <a:pt x="3" y="14"/>
                    <a:pt x="3" y="14"/>
                  </a:cubicBezTo>
                  <a:cubicBezTo>
                    <a:pt x="2" y="14"/>
                    <a:pt x="2" y="14"/>
                    <a:pt x="2" y="14"/>
                  </a:cubicBezTo>
                  <a:cubicBezTo>
                    <a:pt x="2" y="14"/>
                    <a:pt x="2" y="14"/>
                    <a:pt x="2" y="14"/>
                  </a:cubicBezTo>
                  <a:cubicBezTo>
                    <a:pt x="2" y="15"/>
                    <a:pt x="2" y="15"/>
                    <a:pt x="2" y="15"/>
                  </a:cubicBezTo>
                  <a:cubicBezTo>
                    <a:pt x="3" y="15"/>
                    <a:pt x="3" y="15"/>
                    <a:pt x="3" y="15"/>
                  </a:cubicBezTo>
                  <a:cubicBezTo>
                    <a:pt x="3" y="19"/>
                    <a:pt x="3" y="19"/>
                    <a:pt x="3" y="19"/>
                  </a:cubicBezTo>
                  <a:cubicBezTo>
                    <a:pt x="2" y="19"/>
                    <a:pt x="2" y="19"/>
                    <a:pt x="2" y="19"/>
                  </a:cubicBezTo>
                  <a:cubicBezTo>
                    <a:pt x="2" y="19"/>
                    <a:pt x="2" y="19"/>
                    <a:pt x="2" y="19"/>
                  </a:cubicBezTo>
                  <a:cubicBezTo>
                    <a:pt x="2" y="20"/>
                    <a:pt x="2" y="20"/>
                    <a:pt x="2" y="20"/>
                  </a:cubicBezTo>
                  <a:cubicBezTo>
                    <a:pt x="3" y="20"/>
                    <a:pt x="3" y="20"/>
                    <a:pt x="3" y="20"/>
                  </a:cubicBezTo>
                  <a:cubicBezTo>
                    <a:pt x="3" y="24"/>
                    <a:pt x="3" y="24"/>
                    <a:pt x="3" y="24"/>
                  </a:cubicBezTo>
                  <a:cubicBezTo>
                    <a:pt x="2" y="24"/>
                    <a:pt x="2" y="24"/>
                    <a:pt x="2" y="24"/>
                  </a:cubicBezTo>
                  <a:cubicBezTo>
                    <a:pt x="2" y="25"/>
                    <a:pt x="2" y="25"/>
                    <a:pt x="2" y="25"/>
                  </a:cubicBezTo>
                  <a:cubicBezTo>
                    <a:pt x="2" y="25"/>
                    <a:pt x="2" y="25"/>
                    <a:pt x="2" y="25"/>
                  </a:cubicBezTo>
                  <a:cubicBezTo>
                    <a:pt x="3" y="25"/>
                    <a:pt x="3" y="25"/>
                    <a:pt x="3" y="25"/>
                  </a:cubicBezTo>
                  <a:cubicBezTo>
                    <a:pt x="3" y="29"/>
                    <a:pt x="3" y="29"/>
                    <a:pt x="3" y="29"/>
                  </a:cubicBezTo>
                  <a:cubicBezTo>
                    <a:pt x="2" y="29"/>
                    <a:pt x="2" y="29"/>
                    <a:pt x="2" y="29"/>
                  </a:cubicBezTo>
                  <a:cubicBezTo>
                    <a:pt x="2" y="30"/>
                    <a:pt x="2" y="30"/>
                    <a:pt x="2" y="30"/>
                  </a:cubicBezTo>
                  <a:cubicBezTo>
                    <a:pt x="2" y="30"/>
                    <a:pt x="2" y="30"/>
                    <a:pt x="2" y="30"/>
                  </a:cubicBezTo>
                  <a:cubicBezTo>
                    <a:pt x="3" y="30"/>
                    <a:pt x="3" y="30"/>
                    <a:pt x="3" y="30"/>
                  </a:cubicBezTo>
                  <a:cubicBezTo>
                    <a:pt x="3" y="34"/>
                    <a:pt x="3" y="34"/>
                    <a:pt x="3" y="34"/>
                  </a:cubicBezTo>
                  <a:cubicBezTo>
                    <a:pt x="0" y="34"/>
                    <a:pt x="0" y="34"/>
                    <a:pt x="0" y="34"/>
                  </a:cubicBezTo>
                  <a:cubicBezTo>
                    <a:pt x="0" y="35"/>
                    <a:pt x="0" y="35"/>
                    <a:pt x="0" y="35"/>
                  </a:cubicBezTo>
                  <a:cubicBezTo>
                    <a:pt x="0" y="35"/>
                    <a:pt x="0" y="35"/>
                    <a:pt x="0" y="35"/>
                  </a:cubicBezTo>
                  <a:cubicBezTo>
                    <a:pt x="3" y="35"/>
                    <a:pt x="3" y="35"/>
                    <a:pt x="3" y="35"/>
                  </a:cubicBezTo>
                  <a:cubicBezTo>
                    <a:pt x="3" y="39"/>
                    <a:pt x="3" y="39"/>
                    <a:pt x="3" y="39"/>
                  </a:cubicBezTo>
                  <a:cubicBezTo>
                    <a:pt x="4" y="40"/>
                    <a:pt x="4" y="40"/>
                    <a:pt x="4" y="40"/>
                  </a:cubicBezTo>
                  <a:cubicBezTo>
                    <a:pt x="4" y="39"/>
                    <a:pt x="4" y="39"/>
                    <a:pt x="4" y="39"/>
                  </a:cubicBezTo>
                  <a:cubicBezTo>
                    <a:pt x="4" y="35"/>
                    <a:pt x="4" y="35"/>
                    <a:pt x="4" y="35"/>
                  </a:cubicBezTo>
                  <a:cubicBezTo>
                    <a:pt x="49" y="35"/>
                    <a:pt x="49" y="35"/>
                    <a:pt x="49" y="35"/>
                  </a:cubicBezTo>
                  <a:cubicBezTo>
                    <a:pt x="50" y="35"/>
                    <a:pt x="50" y="35"/>
                    <a:pt x="50" y="35"/>
                  </a:cubicBezTo>
                  <a:cubicBezTo>
                    <a:pt x="49" y="34"/>
                    <a:pt x="49" y="34"/>
                    <a:pt x="49" y="34"/>
                  </a:cubicBezTo>
                  <a:cubicBezTo>
                    <a:pt x="43" y="34"/>
                    <a:pt x="43" y="34"/>
                    <a:pt x="43" y="34"/>
                  </a:cubicBezTo>
                  <a:cubicBezTo>
                    <a:pt x="43" y="30"/>
                    <a:pt x="43" y="25"/>
                    <a:pt x="43" y="20"/>
                  </a:cubicBezTo>
                  <a:cubicBezTo>
                    <a:pt x="43" y="20"/>
                    <a:pt x="43" y="20"/>
                    <a:pt x="43" y="20"/>
                  </a:cubicBezTo>
                  <a:cubicBezTo>
                    <a:pt x="43" y="19"/>
                    <a:pt x="43" y="17"/>
                    <a:pt x="43" y="16"/>
                  </a:cubicBezTo>
                  <a:cubicBezTo>
                    <a:pt x="43" y="16"/>
                    <a:pt x="43" y="16"/>
                    <a:pt x="43" y="16"/>
                  </a:cubicBezTo>
                  <a:cubicBezTo>
                    <a:pt x="42" y="16"/>
                    <a:pt x="42" y="16"/>
                    <a:pt x="42" y="16"/>
                  </a:cubicBezTo>
                  <a:cubicBezTo>
                    <a:pt x="41" y="17"/>
                    <a:pt x="40" y="18"/>
                    <a:pt x="38" y="20"/>
                  </a:cubicBezTo>
                  <a:cubicBezTo>
                    <a:pt x="37" y="21"/>
                    <a:pt x="37" y="21"/>
                    <a:pt x="36" y="22"/>
                  </a:cubicBezTo>
                  <a:cubicBezTo>
                    <a:pt x="36" y="22"/>
                    <a:pt x="36" y="22"/>
                    <a:pt x="36" y="22"/>
                  </a:cubicBezTo>
                  <a:cubicBezTo>
                    <a:pt x="36" y="24"/>
                    <a:pt x="36" y="26"/>
                    <a:pt x="36" y="28"/>
                  </a:cubicBezTo>
                  <a:cubicBezTo>
                    <a:pt x="37" y="30"/>
                    <a:pt x="37" y="31"/>
                    <a:pt x="37" y="32"/>
                  </a:cubicBezTo>
                  <a:cubicBezTo>
                    <a:pt x="37" y="33"/>
                    <a:pt x="37" y="33"/>
                    <a:pt x="37" y="33"/>
                  </a:cubicBezTo>
                  <a:cubicBezTo>
                    <a:pt x="37" y="33"/>
                    <a:pt x="37" y="34"/>
                    <a:pt x="37" y="34"/>
                  </a:cubicBezTo>
                  <a:cubicBezTo>
                    <a:pt x="34" y="34"/>
                    <a:pt x="34" y="34"/>
                    <a:pt x="34" y="34"/>
                  </a:cubicBezTo>
                  <a:cubicBezTo>
                    <a:pt x="34" y="31"/>
                    <a:pt x="34" y="28"/>
                    <a:pt x="34" y="24"/>
                  </a:cubicBezTo>
                  <a:cubicBezTo>
                    <a:pt x="34" y="24"/>
                    <a:pt x="34" y="24"/>
                    <a:pt x="34" y="24"/>
                  </a:cubicBezTo>
                  <a:cubicBezTo>
                    <a:pt x="33" y="24"/>
                    <a:pt x="33" y="24"/>
                    <a:pt x="33" y="24"/>
                  </a:cubicBezTo>
                  <a:cubicBezTo>
                    <a:pt x="33" y="24"/>
                    <a:pt x="33" y="24"/>
                    <a:pt x="33" y="24"/>
                  </a:cubicBezTo>
                  <a:cubicBezTo>
                    <a:pt x="32" y="25"/>
                    <a:pt x="32" y="25"/>
                    <a:pt x="31" y="25"/>
                  </a:cubicBezTo>
                  <a:cubicBezTo>
                    <a:pt x="31" y="25"/>
                    <a:pt x="30" y="24"/>
                    <a:pt x="29" y="24"/>
                  </a:cubicBezTo>
                  <a:cubicBezTo>
                    <a:pt x="28" y="24"/>
                    <a:pt x="28" y="24"/>
                    <a:pt x="28" y="24"/>
                  </a:cubicBezTo>
                  <a:cubicBezTo>
                    <a:pt x="27" y="24"/>
                    <a:pt x="27" y="24"/>
                    <a:pt x="27" y="24"/>
                  </a:cubicBezTo>
                  <a:cubicBezTo>
                    <a:pt x="27" y="24"/>
                    <a:pt x="27" y="24"/>
                    <a:pt x="27" y="24"/>
                  </a:cubicBezTo>
                  <a:cubicBezTo>
                    <a:pt x="27" y="33"/>
                    <a:pt x="27" y="33"/>
                    <a:pt x="27" y="33"/>
                  </a:cubicBezTo>
                  <a:cubicBezTo>
                    <a:pt x="27" y="33"/>
                    <a:pt x="27" y="33"/>
                    <a:pt x="27" y="33"/>
                  </a:cubicBezTo>
                  <a:cubicBezTo>
                    <a:pt x="27" y="34"/>
                    <a:pt x="27" y="34"/>
                    <a:pt x="27" y="34"/>
                  </a:cubicBezTo>
                  <a:cubicBezTo>
                    <a:pt x="25" y="34"/>
                    <a:pt x="25" y="34"/>
                    <a:pt x="25" y="34"/>
                  </a:cubicBezTo>
                  <a:cubicBezTo>
                    <a:pt x="25" y="32"/>
                    <a:pt x="25" y="29"/>
                    <a:pt x="25" y="25"/>
                  </a:cubicBezTo>
                  <a:cubicBezTo>
                    <a:pt x="25" y="25"/>
                    <a:pt x="25" y="25"/>
                    <a:pt x="25" y="25"/>
                  </a:cubicBezTo>
                  <a:cubicBezTo>
                    <a:pt x="25" y="25"/>
                    <a:pt x="25" y="24"/>
                    <a:pt x="25" y="23"/>
                  </a:cubicBezTo>
                  <a:cubicBezTo>
                    <a:pt x="25" y="23"/>
                    <a:pt x="25" y="23"/>
                    <a:pt x="25" y="23"/>
                  </a:cubicBezTo>
                  <a:cubicBezTo>
                    <a:pt x="24" y="22"/>
                    <a:pt x="24" y="22"/>
                    <a:pt x="23" y="21"/>
                  </a:cubicBezTo>
                  <a:cubicBezTo>
                    <a:pt x="22" y="21"/>
                    <a:pt x="21" y="20"/>
                    <a:pt x="20" y="19"/>
                  </a:cubicBezTo>
                  <a:cubicBezTo>
                    <a:pt x="20" y="19"/>
                    <a:pt x="20" y="19"/>
                    <a:pt x="20" y="19"/>
                  </a:cubicBezTo>
                  <a:cubicBezTo>
                    <a:pt x="19" y="19"/>
                    <a:pt x="19" y="20"/>
                    <a:pt x="18" y="21"/>
                  </a:cubicBezTo>
                  <a:cubicBezTo>
                    <a:pt x="18" y="22"/>
                    <a:pt x="18" y="22"/>
                    <a:pt x="18" y="22"/>
                  </a:cubicBezTo>
                  <a:cubicBezTo>
                    <a:pt x="18" y="22"/>
                    <a:pt x="18" y="22"/>
                    <a:pt x="18" y="22"/>
                  </a:cubicBezTo>
                  <a:cubicBezTo>
                    <a:pt x="18" y="24"/>
                    <a:pt x="18" y="26"/>
                    <a:pt x="18" y="28"/>
                  </a:cubicBezTo>
                  <a:cubicBezTo>
                    <a:pt x="18" y="30"/>
                    <a:pt x="18" y="32"/>
                    <a:pt x="18" y="34"/>
                  </a:cubicBezTo>
                  <a:cubicBezTo>
                    <a:pt x="16" y="34"/>
                    <a:pt x="16" y="34"/>
                    <a:pt x="16" y="34"/>
                  </a:cubicBezTo>
                  <a:cubicBezTo>
                    <a:pt x="16" y="31"/>
                    <a:pt x="16" y="27"/>
                    <a:pt x="16" y="23"/>
                  </a:cubicBezTo>
                  <a:cubicBezTo>
                    <a:pt x="15" y="23"/>
                    <a:pt x="15" y="23"/>
                    <a:pt x="15" y="23"/>
                  </a:cubicBezTo>
                  <a:cubicBezTo>
                    <a:pt x="15" y="23"/>
                    <a:pt x="15" y="23"/>
                    <a:pt x="15" y="23"/>
                  </a:cubicBezTo>
                  <a:cubicBezTo>
                    <a:pt x="15" y="23"/>
                    <a:pt x="14" y="24"/>
                    <a:pt x="14" y="24"/>
                  </a:cubicBezTo>
                  <a:cubicBezTo>
                    <a:pt x="12" y="26"/>
                    <a:pt x="11" y="27"/>
                    <a:pt x="9" y="28"/>
                  </a:cubicBezTo>
                  <a:cubicBezTo>
                    <a:pt x="9" y="29"/>
                    <a:pt x="9" y="29"/>
                    <a:pt x="9" y="29"/>
                  </a:cubicBezTo>
                  <a:cubicBezTo>
                    <a:pt x="9" y="30"/>
                    <a:pt x="9" y="31"/>
                    <a:pt x="9" y="32"/>
                  </a:cubicBezTo>
                  <a:cubicBezTo>
                    <a:pt x="9" y="33"/>
                    <a:pt x="9" y="33"/>
                    <a:pt x="9" y="34"/>
                  </a:cubicBezTo>
                  <a:cubicBezTo>
                    <a:pt x="4" y="34"/>
                    <a:pt x="4" y="34"/>
                    <a:pt x="4" y="34"/>
                  </a:cubicBezTo>
                  <a:cubicBezTo>
                    <a:pt x="4" y="1"/>
                    <a:pt x="4" y="1"/>
                    <a:pt x="4"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5" name="Freeform 31"/>
            <p:cNvSpPr>
              <a:spLocks noEditPoints="1"/>
            </p:cNvSpPr>
            <p:nvPr/>
          </p:nvSpPr>
          <p:spPr bwMode="auto">
            <a:xfrm>
              <a:off x="3537" y="1918"/>
              <a:ext cx="83" cy="90"/>
            </a:xfrm>
            <a:custGeom>
              <a:avLst/>
              <a:gdLst>
                <a:gd name="T0" fmla="*/ 18 w 35"/>
                <a:gd name="T1" fmla="*/ 38 h 38"/>
                <a:gd name="T2" fmla="*/ 18 w 35"/>
                <a:gd name="T3" fmla="*/ 38 h 38"/>
                <a:gd name="T4" fmla="*/ 15 w 35"/>
                <a:gd name="T5" fmla="*/ 37 h 38"/>
                <a:gd name="T6" fmla="*/ 19 w 35"/>
                <a:gd name="T7" fmla="*/ 35 h 38"/>
                <a:gd name="T8" fmla="*/ 15 w 35"/>
                <a:gd name="T9" fmla="*/ 35 h 38"/>
                <a:gd name="T10" fmla="*/ 15 w 35"/>
                <a:gd name="T11" fmla="*/ 35 h 38"/>
                <a:gd name="T12" fmla="*/ 21 w 35"/>
                <a:gd name="T13" fmla="*/ 32 h 38"/>
                <a:gd name="T14" fmla="*/ 14 w 35"/>
                <a:gd name="T15" fmla="*/ 32 h 38"/>
                <a:gd name="T16" fmla="*/ 7 w 35"/>
                <a:gd name="T17" fmla="*/ 34 h 38"/>
                <a:gd name="T18" fmla="*/ 21 w 35"/>
                <a:gd name="T19" fmla="*/ 34 h 38"/>
                <a:gd name="T20" fmla="*/ 12 w 35"/>
                <a:gd name="T21" fmla="*/ 34 h 38"/>
                <a:gd name="T22" fmla="*/ 26 w 35"/>
                <a:gd name="T23" fmla="*/ 33 h 38"/>
                <a:gd name="T24" fmla="*/ 28 w 35"/>
                <a:gd name="T25" fmla="*/ 32 h 38"/>
                <a:gd name="T26" fmla="*/ 6 w 35"/>
                <a:gd name="T27" fmla="*/ 31 h 38"/>
                <a:gd name="T28" fmla="*/ 12 w 35"/>
                <a:gd name="T29" fmla="*/ 31 h 38"/>
                <a:gd name="T30" fmla="*/ 23 w 35"/>
                <a:gd name="T31" fmla="*/ 34 h 38"/>
                <a:gd name="T32" fmla="*/ 9 w 35"/>
                <a:gd name="T33" fmla="*/ 31 h 38"/>
                <a:gd name="T34" fmla="*/ 11 w 35"/>
                <a:gd name="T35" fmla="*/ 31 h 38"/>
                <a:gd name="T36" fmla="*/ 6 w 35"/>
                <a:gd name="T37" fmla="*/ 31 h 38"/>
                <a:gd name="T38" fmla="*/ 24 w 35"/>
                <a:gd name="T39" fmla="*/ 33 h 38"/>
                <a:gd name="T40" fmla="*/ 10 w 35"/>
                <a:gd name="T41" fmla="*/ 30 h 38"/>
                <a:gd name="T42" fmla="*/ 6 w 35"/>
                <a:gd name="T43" fmla="*/ 30 h 38"/>
                <a:gd name="T44" fmla="*/ 29 w 35"/>
                <a:gd name="T45" fmla="*/ 33 h 38"/>
                <a:gd name="T46" fmla="*/ 30 w 35"/>
                <a:gd name="T47" fmla="*/ 32 h 38"/>
                <a:gd name="T48" fmla="*/ 4 w 35"/>
                <a:gd name="T49" fmla="*/ 29 h 38"/>
                <a:gd name="T50" fmla="*/ 5 w 35"/>
                <a:gd name="T51" fmla="*/ 26 h 38"/>
                <a:gd name="T52" fmla="*/ 30 w 35"/>
                <a:gd name="T53" fmla="*/ 26 h 38"/>
                <a:gd name="T54" fmla="*/ 31 w 35"/>
                <a:gd name="T55" fmla="*/ 25 h 38"/>
                <a:gd name="T56" fmla="*/ 4 w 35"/>
                <a:gd name="T57" fmla="*/ 23 h 38"/>
                <a:gd name="T58" fmla="*/ 2 w 35"/>
                <a:gd name="T59" fmla="*/ 23 h 38"/>
                <a:gd name="T60" fmla="*/ 32 w 35"/>
                <a:gd name="T61" fmla="*/ 23 h 38"/>
                <a:gd name="T62" fmla="*/ 32 w 35"/>
                <a:gd name="T63" fmla="*/ 23 h 38"/>
                <a:gd name="T64" fmla="*/ 33 w 35"/>
                <a:gd name="T65" fmla="*/ 23 h 38"/>
                <a:gd name="T66" fmla="*/ 1 w 35"/>
                <a:gd name="T67" fmla="*/ 23 h 38"/>
                <a:gd name="T68" fmla="*/ 5 w 35"/>
                <a:gd name="T69" fmla="*/ 11 h 38"/>
                <a:gd name="T70" fmla="*/ 4 w 35"/>
                <a:gd name="T71" fmla="*/ 10 h 38"/>
                <a:gd name="T72" fmla="*/ 31 w 35"/>
                <a:gd name="T73" fmla="*/ 9 h 38"/>
                <a:gd name="T74" fmla="*/ 4 w 35"/>
                <a:gd name="T75" fmla="*/ 9 h 38"/>
                <a:gd name="T76" fmla="*/ 15 w 35"/>
                <a:gd name="T77" fmla="*/ 1 h 38"/>
                <a:gd name="T78" fmla="*/ 26 w 35"/>
                <a:gd name="T79" fmla="*/ 6 h 38"/>
                <a:gd name="T80" fmla="*/ 29 w 35"/>
                <a:gd name="T81" fmla="*/ 10 h 38"/>
                <a:gd name="T82" fmla="*/ 30 w 35"/>
                <a:gd name="T83" fmla="*/ 23 h 38"/>
                <a:gd name="T84" fmla="*/ 25 w 35"/>
                <a:gd name="T85" fmla="*/ 29 h 38"/>
                <a:gd name="T86" fmla="*/ 15 w 35"/>
                <a:gd name="T87" fmla="*/ 32 h 38"/>
                <a:gd name="T88" fmla="*/ 8 w 35"/>
                <a:gd name="T89" fmla="*/ 31 h 38"/>
                <a:gd name="T90" fmla="*/ 1 w 35"/>
                <a:gd name="T91" fmla="*/ 20 h 38"/>
                <a:gd name="T92" fmla="*/ 4 w 35"/>
                <a:gd name="T93" fmla="*/ 8 h 38"/>
                <a:gd name="T94" fmla="*/ 14 w 35"/>
                <a:gd name="T95" fmla="*/ 1 h 38"/>
                <a:gd name="T96" fmla="*/ 4 w 35"/>
                <a:gd name="T97" fmla="*/ 8 h 38"/>
                <a:gd name="T98" fmla="*/ 3 w 35"/>
                <a:gd name="T99" fmla="*/ 11 h 38"/>
                <a:gd name="T100" fmla="*/ 0 w 35"/>
                <a:gd name="T101" fmla="*/ 15 h 38"/>
                <a:gd name="T102" fmla="*/ 0 w 35"/>
                <a:gd name="T103" fmla="*/ 24 h 38"/>
                <a:gd name="T104" fmla="*/ 4 w 35"/>
                <a:gd name="T105" fmla="*/ 26 h 38"/>
                <a:gd name="T106" fmla="*/ 3 w 35"/>
                <a:gd name="T107" fmla="*/ 31 h 38"/>
                <a:gd name="T108" fmla="*/ 8 w 35"/>
                <a:gd name="T109" fmla="*/ 35 h 38"/>
                <a:gd name="T110" fmla="*/ 17 w 35"/>
                <a:gd name="T111" fmla="*/ 38 h 38"/>
                <a:gd name="T112" fmla="*/ 27 w 35"/>
                <a:gd name="T113" fmla="*/ 35 h 38"/>
                <a:gd name="T114" fmla="*/ 32 w 35"/>
                <a:gd name="T115" fmla="*/ 27 h 38"/>
                <a:gd name="T116" fmla="*/ 35 w 35"/>
                <a:gd name="T117" fmla="*/ 24 h 38"/>
                <a:gd name="T118" fmla="*/ 31 w 35"/>
                <a:gd name="T119" fmla="*/ 12 h 38"/>
                <a:gd name="T120" fmla="*/ 32 w 35"/>
                <a:gd name="T121" fmla="*/ 8 h 38"/>
                <a:gd name="T122" fmla="*/ 21 w 35"/>
                <a:gd name="T123"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 h="38">
                  <a:moveTo>
                    <a:pt x="19" y="38"/>
                  </a:moveTo>
                  <a:cubicBezTo>
                    <a:pt x="20" y="37"/>
                    <a:pt x="20" y="36"/>
                    <a:pt x="20" y="36"/>
                  </a:cubicBezTo>
                  <a:cubicBezTo>
                    <a:pt x="20" y="36"/>
                    <a:pt x="20" y="36"/>
                    <a:pt x="20" y="36"/>
                  </a:cubicBezTo>
                  <a:cubicBezTo>
                    <a:pt x="20" y="37"/>
                    <a:pt x="20" y="37"/>
                    <a:pt x="20" y="37"/>
                  </a:cubicBezTo>
                  <a:cubicBezTo>
                    <a:pt x="19" y="38"/>
                    <a:pt x="19" y="38"/>
                    <a:pt x="19" y="38"/>
                  </a:cubicBezTo>
                  <a:moveTo>
                    <a:pt x="18" y="38"/>
                  </a:moveTo>
                  <a:cubicBezTo>
                    <a:pt x="17" y="38"/>
                    <a:pt x="17" y="38"/>
                    <a:pt x="17" y="38"/>
                  </a:cubicBezTo>
                  <a:cubicBezTo>
                    <a:pt x="17" y="37"/>
                    <a:pt x="17" y="36"/>
                    <a:pt x="18" y="35"/>
                  </a:cubicBezTo>
                  <a:cubicBezTo>
                    <a:pt x="19" y="35"/>
                    <a:pt x="19" y="35"/>
                    <a:pt x="19" y="35"/>
                  </a:cubicBezTo>
                  <a:cubicBezTo>
                    <a:pt x="18" y="36"/>
                    <a:pt x="18" y="37"/>
                    <a:pt x="18" y="38"/>
                  </a:cubicBezTo>
                  <a:cubicBezTo>
                    <a:pt x="18" y="38"/>
                    <a:pt x="18" y="38"/>
                    <a:pt x="18" y="38"/>
                  </a:cubicBezTo>
                  <a:cubicBezTo>
                    <a:pt x="18" y="38"/>
                    <a:pt x="18" y="38"/>
                    <a:pt x="18" y="38"/>
                  </a:cubicBezTo>
                  <a:moveTo>
                    <a:pt x="16" y="38"/>
                  </a:moveTo>
                  <a:cubicBezTo>
                    <a:pt x="16" y="38"/>
                    <a:pt x="16" y="38"/>
                    <a:pt x="16" y="38"/>
                  </a:cubicBezTo>
                  <a:cubicBezTo>
                    <a:pt x="16" y="37"/>
                    <a:pt x="16" y="36"/>
                    <a:pt x="17" y="35"/>
                  </a:cubicBezTo>
                  <a:cubicBezTo>
                    <a:pt x="17" y="35"/>
                    <a:pt x="17" y="35"/>
                    <a:pt x="17" y="35"/>
                  </a:cubicBezTo>
                  <a:cubicBezTo>
                    <a:pt x="17" y="36"/>
                    <a:pt x="17" y="37"/>
                    <a:pt x="16" y="38"/>
                  </a:cubicBezTo>
                  <a:moveTo>
                    <a:pt x="15" y="37"/>
                  </a:moveTo>
                  <a:cubicBezTo>
                    <a:pt x="15" y="37"/>
                    <a:pt x="15" y="36"/>
                    <a:pt x="15" y="36"/>
                  </a:cubicBezTo>
                  <a:cubicBezTo>
                    <a:pt x="15" y="35"/>
                    <a:pt x="15" y="35"/>
                    <a:pt x="15" y="35"/>
                  </a:cubicBezTo>
                  <a:cubicBezTo>
                    <a:pt x="16" y="35"/>
                    <a:pt x="16" y="35"/>
                    <a:pt x="16" y="35"/>
                  </a:cubicBezTo>
                  <a:cubicBezTo>
                    <a:pt x="16" y="36"/>
                    <a:pt x="16" y="37"/>
                    <a:pt x="15" y="37"/>
                  </a:cubicBezTo>
                  <a:moveTo>
                    <a:pt x="18" y="38"/>
                  </a:moveTo>
                  <a:cubicBezTo>
                    <a:pt x="18" y="37"/>
                    <a:pt x="19" y="36"/>
                    <a:pt x="19" y="35"/>
                  </a:cubicBezTo>
                  <a:cubicBezTo>
                    <a:pt x="20" y="35"/>
                    <a:pt x="20" y="35"/>
                    <a:pt x="20" y="35"/>
                  </a:cubicBezTo>
                  <a:cubicBezTo>
                    <a:pt x="20" y="35"/>
                    <a:pt x="20" y="35"/>
                    <a:pt x="20" y="35"/>
                  </a:cubicBezTo>
                  <a:cubicBezTo>
                    <a:pt x="20" y="36"/>
                    <a:pt x="19" y="37"/>
                    <a:pt x="19" y="38"/>
                  </a:cubicBezTo>
                  <a:cubicBezTo>
                    <a:pt x="18" y="38"/>
                    <a:pt x="18" y="38"/>
                    <a:pt x="18" y="38"/>
                  </a:cubicBezTo>
                  <a:moveTo>
                    <a:pt x="15" y="35"/>
                  </a:moveTo>
                  <a:cubicBezTo>
                    <a:pt x="15" y="35"/>
                    <a:pt x="15" y="35"/>
                    <a:pt x="15" y="35"/>
                  </a:cubicBezTo>
                  <a:cubicBezTo>
                    <a:pt x="14" y="35"/>
                    <a:pt x="14" y="35"/>
                    <a:pt x="14" y="35"/>
                  </a:cubicBezTo>
                  <a:cubicBezTo>
                    <a:pt x="14" y="34"/>
                    <a:pt x="14" y="34"/>
                    <a:pt x="13" y="34"/>
                  </a:cubicBezTo>
                  <a:cubicBezTo>
                    <a:pt x="14" y="33"/>
                    <a:pt x="14" y="33"/>
                    <a:pt x="14" y="33"/>
                  </a:cubicBezTo>
                  <a:cubicBezTo>
                    <a:pt x="14" y="35"/>
                    <a:pt x="14" y="35"/>
                    <a:pt x="14" y="35"/>
                  </a:cubicBezTo>
                  <a:cubicBezTo>
                    <a:pt x="15" y="35"/>
                    <a:pt x="15" y="35"/>
                    <a:pt x="15" y="35"/>
                  </a:cubicBezTo>
                  <a:cubicBezTo>
                    <a:pt x="15" y="35"/>
                    <a:pt x="15" y="35"/>
                    <a:pt x="15" y="35"/>
                  </a:cubicBezTo>
                  <a:moveTo>
                    <a:pt x="27" y="34"/>
                  </a:moveTo>
                  <a:cubicBezTo>
                    <a:pt x="27" y="33"/>
                    <a:pt x="27" y="33"/>
                    <a:pt x="27" y="33"/>
                  </a:cubicBezTo>
                  <a:cubicBezTo>
                    <a:pt x="27" y="32"/>
                    <a:pt x="27" y="32"/>
                    <a:pt x="27" y="32"/>
                  </a:cubicBezTo>
                  <a:cubicBezTo>
                    <a:pt x="27" y="33"/>
                    <a:pt x="27" y="33"/>
                    <a:pt x="27" y="34"/>
                  </a:cubicBezTo>
                  <a:moveTo>
                    <a:pt x="21" y="33"/>
                  </a:moveTo>
                  <a:cubicBezTo>
                    <a:pt x="21" y="32"/>
                    <a:pt x="21" y="32"/>
                    <a:pt x="21" y="32"/>
                  </a:cubicBezTo>
                  <a:cubicBezTo>
                    <a:pt x="21" y="32"/>
                    <a:pt x="21" y="32"/>
                    <a:pt x="21" y="32"/>
                  </a:cubicBezTo>
                  <a:cubicBezTo>
                    <a:pt x="21" y="33"/>
                    <a:pt x="21" y="33"/>
                    <a:pt x="21" y="33"/>
                  </a:cubicBezTo>
                  <a:moveTo>
                    <a:pt x="13" y="34"/>
                  </a:moveTo>
                  <a:cubicBezTo>
                    <a:pt x="12" y="34"/>
                    <a:pt x="12" y="34"/>
                    <a:pt x="12" y="34"/>
                  </a:cubicBezTo>
                  <a:cubicBezTo>
                    <a:pt x="13" y="33"/>
                    <a:pt x="13" y="32"/>
                    <a:pt x="14" y="32"/>
                  </a:cubicBezTo>
                  <a:cubicBezTo>
                    <a:pt x="14" y="32"/>
                    <a:pt x="14" y="32"/>
                    <a:pt x="14" y="32"/>
                  </a:cubicBezTo>
                  <a:cubicBezTo>
                    <a:pt x="13" y="34"/>
                    <a:pt x="13" y="34"/>
                    <a:pt x="13" y="34"/>
                  </a:cubicBezTo>
                  <a:moveTo>
                    <a:pt x="25" y="33"/>
                  </a:moveTo>
                  <a:cubicBezTo>
                    <a:pt x="25" y="32"/>
                    <a:pt x="25" y="32"/>
                    <a:pt x="25" y="32"/>
                  </a:cubicBezTo>
                  <a:cubicBezTo>
                    <a:pt x="25" y="33"/>
                    <a:pt x="25" y="33"/>
                    <a:pt x="25" y="33"/>
                  </a:cubicBezTo>
                  <a:cubicBezTo>
                    <a:pt x="25" y="33"/>
                    <a:pt x="25" y="33"/>
                    <a:pt x="25" y="33"/>
                  </a:cubicBezTo>
                  <a:moveTo>
                    <a:pt x="7" y="34"/>
                  </a:moveTo>
                  <a:cubicBezTo>
                    <a:pt x="6" y="33"/>
                    <a:pt x="6" y="33"/>
                    <a:pt x="6" y="33"/>
                  </a:cubicBezTo>
                  <a:cubicBezTo>
                    <a:pt x="7" y="32"/>
                    <a:pt x="7" y="32"/>
                    <a:pt x="7" y="32"/>
                  </a:cubicBezTo>
                  <a:cubicBezTo>
                    <a:pt x="7" y="32"/>
                    <a:pt x="7" y="32"/>
                    <a:pt x="7" y="32"/>
                  </a:cubicBezTo>
                  <a:cubicBezTo>
                    <a:pt x="7" y="33"/>
                    <a:pt x="7" y="33"/>
                    <a:pt x="7" y="33"/>
                  </a:cubicBezTo>
                  <a:cubicBezTo>
                    <a:pt x="7" y="33"/>
                    <a:pt x="7" y="34"/>
                    <a:pt x="7" y="34"/>
                  </a:cubicBezTo>
                  <a:moveTo>
                    <a:pt x="21" y="34"/>
                  </a:moveTo>
                  <a:cubicBezTo>
                    <a:pt x="21" y="34"/>
                    <a:pt x="21" y="34"/>
                    <a:pt x="21" y="34"/>
                  </a:cubicBezTo>
                  <a:cubicBezTo>
                    <a:pt x="22" y="32"/>
                    <a:pt x="22" y="32"/>
                    <a:pt x="22" y="32"/>
                  </a:cubicBezTo>
                  <a:cubicBezTo>
                    <a:pt x="23" y="32"/>
                    <a:pt x="23" y="32"/>
                    <a:pt x="23" y="32"/>
                  </a:cubicBezTo>
                  <a:cubicBezTo>
                    <a:pt x="22" y="32"/>
                    <a:pt x="22" y="33"/>
                    <a:pt x="21" y="34"/>
                  </a:cubicBezTo>
                  <a:cubicBezTo>
                    <a:pt x="21" y="34"/>
                    <a:pt x="21" y="34"/>
                    <a:pt x="21" y="34"/>
                  </a:cubicBezTo>
                  <a:moveTo>
                    <a:pt x="12" y="34"/>
                  </a:moveTo>
                  <a:cubicBezTo>
                    <a:pt x="11" y="33"/>
                    <a:pt x="11" y="33"/>
                    <a:pt x="11" y="33"/>
                  </a:cubicBezTo>
                  <a:cubicBezTo>
                    <a:pt x="12" y="33"/>
                    <a:pt x="12" y="32"/>
                    <a:pt x="13" y="32"/>
                  </a:cubicBezTo>
                  <a:cubicBezTo>
                    <a:pt x="13" y="32"/>
                    <a:pt x="13" y="32"/>
                    <a:pt x="13" y="32"/>
                  </a:cubicBezTo>
                  <a:cubicBezTo>
                    <a:pt x="13" y="32"/>
                    <a:pt x="12" y="33"/>
                    <a:pt x="12" y="34"/>
                  </a:cubicBezTo>
                  <a:moveTo>
                    <a:pt x="26" y="33"/>
                  </a:moveTo>
                  <a:cubicBezTo>
                    <a:pt x="26" y="33"/>
                    <a:pt x="26" y="33"/>
                    <a:pt x="26" y="33"/>
                  </a:cubicBezTo>
                  <a:cubicBezTo>
                    <a:pt x="26" y="32"/>
                    <a:pt x="26" y="32"/>
                    <a:pt x="27" y="31"/>
                  </a:cubicBezTo>
                  <a:cubicBezTo>
                    <a:pt x="27" y="32"/>
                    <a:pt x="27" y="32"/>
                    <a:pt x="27" y="32"/>
                  </a:cubicBezTo>
                  <a:cubicBezTo>
                    <a:pt x="27" y="32"/>
                    <a:pt x="27" y="32"/>
                    <a:pt x="27" y="32"/>
                  </a:cubicBezTo>
                  <a:cubicBezTo>
                    <a:pt x="26" y="33"/>
                    <a:pt x="26" y="33"/>
                    <a:pt x="26" y="33"/>
                  </a:cubicBezTo>
                  <a:moveTo>
                    <a:pt x="28" y="34"/>
                  </a:moveTo>
                  <a:cubicBezTo>
                    <a:pt x="28" y="33"/>
                    <a:pt x="28" y="33"/>
                    <a:pt x="28" y="32"/>
                  </a:cubicBezTo>
                  <a:cubicBezTo>
                    <a:pt x="29" y="31"/>
                    <a:pt x="29" y="31"/>
                    <a:pt x="29" y="31"/>
                  </a:cubicBezTo>
                  <a:cubicBezTo>
                    <a:pt x="28" y="34"/>
                    <a:pt x="28" y="34"/>
                    <a:pt x="28" y="34"/>
                  </a:cubicBezTo>
                  <a:cubicBezTo>
                    <a:pt x="28" y="34"/>
                    <a:pt x="28" y="34"/>
                    <a:pt x="28" y="34"/>
                  </a:cubicBezTo>
                  <a:moveTo>
                    <a:pt x="6" y="33"/>
                  </a:moveTo>
                  <a:cubicBezTo>
                    <a:pt x="6" y="33"/>
                    <a:pt x="6" y="33"/>
                    <a:pt x="6" y="33"/>
                  </a:cubicBezTo>
                  <a:cubicBezTo>
                    <a:pt x="6" y="32"/>
                    <a:pt x="6" y="32"/>
                    <a:pt x="6" y="31"/>
                  </a:cubicBezTo>
                  <a:cubicBezTo>
                    <a:pt x="7" y="32"/>
                    <a:pt x="7" y="32"/>
                    <a:pt x="7" y="32"/>
                  </a:cubicBezTo>
                  <a:cubicBezTo>
                    <a:pt x="6" y="33"/>
                    <a:pt x="6" y="33"/>
                    <a:pt x="6" y="33"/>
                  </a:cubicBezTo>
                  <a:moveTo>
                    <a:pt x="11" y="33"/>
                  </a:moveTo>
                  <a:cubicBezTo>
                    <a:pt x="10" y="33"/>
                    <a:pt x="10" y="33"/>
                    <a:pt x="10" y="33"/>
                  </a:cubicBezTo>
                  <a:cubicBezTo>
                    <a:pt x="12" y="31"/>
                    <a:pt x="12" y="31"/>
                    <a:pt x="12" y="31"/>
                  </a:cubicBezTo>
                  <a:cubicBezTo>
                    <a:pt x="12" y="31"/>
                    <a:pt x="12" y="31"/>
                    <a:pt x="12" y="31"/>
                  </a:cubicBezTo>
                  <a:cubicBezTo>
                    <a:pt x="12" y="31"/>
                    <a:pt x="12" y="31"/>
                    <a:pt x="12" y="31"/>
                  </a:cubicBezTo>
                  <a:cubicBezTo>
                    <a:pt x="12" y="32"/>
                    <a:pt x="11" y="33"/>
                    <a:pt x="11" y="33"/>
                  </a:cubicBezTo>
                  <a:moveTo>
                    <a:pt x="22" y="34"/>
                  </a:moveTo>
                  <a:cubicBezTo>
                    <a:pt x="22" y="33"/>
                    <a:pt x="23" y="32"/>
                    <a:pt x="23" y="31"/>
                  </a:cubicBezTo>
                  <a:cubicBezTo>
                    <a:pt x="24" y="31"/>
                    <a:pt x="24" y="31"/>
                    <a:pt x="24" y="31"/>
                  </a:cubicBezTo>
                  <a:cubicBezTo>
                    <a:pt x="23" y="34"/>
                    <a:pt x="23" y="34"/>
                    <a:pt x="23" y="34"/>
                  </a:cubicBezTo>
                  <a:cubicBezTo>
                    <a:pt x="23" y="34"/>
                    <a:pt x="22" y="34"/>
                    <a:pt x="22" y="34"/>
                  </a:cubicBezTo>
                  <a:moveTo>
                    <a:pt x="8" y="34"/>
                  </a:moveTo>
                  <a:cubicBezTo>
                    <a:pt x="8" y="33"/>
                    <a:pt x="8" y="33"/>
                    <a:pt x="8" y="33"/>
                  </a:cubicBezTo>
                  <a:cubicBezTo>
                    <a:pt x="8" y="32"/>
                    <a:pt x="8" y="32"/>
                    <a:pt x="8" y="32"/>
                  </a:cubicBezTo>
                  <a:cubicBezTo>
                    <a:pt x="8" y="32"/>
                    <a:pt x="8" y="32"/>
                    <a:pt x="8" y="32"/>
                  </a:cubicBezTo>
                  <a:cubicBezTo>
                    <a:pt x="9" y="31"/>
                    <a:pt x="9" y="31"/>
                    <a:pt x="9" y="31"/>
                  </a:cubicBezTo>
                  <a:cubicBezTo>
                    <a:pt x="9" y="31"/>
                    <a:pt x="9" y="32"/>
                    <a:pt x="9" y="33"/>
                  </a:cubicBezTo>
                  <a:cubicBezTo>
                    <a:pt x="8" y="34"/>
                    <a:pt x="8" y="34"/>
                    <a:pt x="8" y="34"/>
                  </a:cubicBezTo>
                  <a:moveTo>
                    <a:pt x="10" y="33"/>
                  </a:moveTo>
                  <a:cubicBezTo>
                    <a:pt x="10" y="33"/>
                    <a:pt x="10" y="33"/>
                    <a:pt x="10" y="33"/>
                  </a:cubicBezTo>
                  <a:cubicBezTo>
                    <a:pt x="10" y="32"/>
                    <a:pt x="10" y="32"/>
                    <a:pt x="10" y="32"/>
                  </a:cubicBezTo>
                  <a:cubicBezTo>
                    <a:pt x="11" y="31"/>
                    <a:pt x="11" y="31"/>
                    <a:pt x="11" y="31"/>
                  </a:cubicBezTo>
                  <a:cubicBezTo>
                    <a:pt x="11" y="31"/>
                    <a:pt x="11" y="31"/>
                    <a:pt x="11" y="31"/>
                  </a:cubicBezTo>
                  <a:cubicBezTo>
                    <a:pt x="10" y="33"/>
                    <a:pt x="10" y="33"/>
                    <a:pt x="10" y="33"/>
                  </a:cubicBezTo>
                  <a:moveTo>
                    <a:pt x="5" y="32"/>
                  </a:moveTo>
                  <a:cubicBezTo>
                    <a:pt x="5" y="32"/>
                    <a:pt x="5" y="32"/>
                    <a:pt x="5" y="32"/>
                  </a:cubicBezTo>
                  <a:cubicBezTo>
                    <a:pt x="6" y="31"/>
                    <a:pt x="6" y="31"/>
                    <a:pt x="6" y="31"/>
                  </a:cubicBezTo>
                  <a:cubicBezTo>
                    <a:pt x="6" y="31"/>
                    <a:pt x="6" y="31"/>
                    <a:pt x="6" y="31"/>
                  </a:cubicBezTo>
                  <a:cubicBezTo>
                    <a:pt x="6" y="31"/>
                    <a:pt x="6" y="32"/>
                    <a:pt x="5" y="32"/>
                  </a:cubicBezTo>
                  <a:moveTo>
                    <a:pt x="26" y="32"/>
                  </a:moveTo>
                  <a:cubicBezTo>
                    <a:pt x="26" y="32"/>
                    <a:pt x="26" y="31"/>
                    <a:pt x="26" y="31"/>
                  </a:cubicBezTo>
                  <a:cubicBezTo>
                    <a:pt x="26" y="31"/>
                    <a:pt x="26" y="31"/>
                    <a:pt x="26" y="31"/>
                  </a:cubicBezTo>
                  <a:cubicBezTo>
                    <a:pt x="26" y="31"/>
                    <a:pt x="26" y="32"/>
                    <a:pt x="26" y="32"/>
                  </a:cubicBezTo>
                  <a:moveTo>
                    <a:pt x="24" y="33"/>
                  </a:moveTo>
                  <a:cubicBezTo>
                    <a:pt x="25" y="31"/>
                    <a:pt x="25" y="31"/>
                    <a:pt x="25" y="31"/>
                  </a:cubicBezTo>
                  <a:cubicBezTo>
                    <a:pt x="25" y="30"/>
                    <a:pt x="25" y="30"/>
                    <a:pt x="25" y="30"/>
                  </a:cubicBezTo>
                  <a:cubicBezTo>
                    <a:pt x="24" y="33"/>
                    <a:pt x="24" y="33"/>
                    <a:pt x="24" y="33"/>
                  </a:cubicBezTo>
                  <a:cubicBezTo>
                    <a:pt x="24" y="33"/>
                    <a:pt x="24" y="33"/>
                    <a:pt x="24" y="33"/>
                  </a:cubicBezTo>
                  <a:moveTo>
                    <a:pt x="10" y="31"/>
                  </a:moveTo>
                  <a:cubicBezTo>
                    <a:pt x="10" y="30"/>
                    <a:pt x="10" y="30"/>
                    <a:pt x="10" y="30"/>
                  </a:cubicBezTo>
                  <a:cubicBezTo>
                    <a:pt x="10" y="31"/>
                    <a:pt x="10" y="31"/>
                    <a:pt x="10" y="31"/>
                  </a:cubicBezTo>
                  <a:cubicBezTo>
                    <a:pt x="10" y="31"/>
                    <a:pt x="10" y="31"/>
                    <a:pt x="10" y="31"/>
                  </a:cubicBezTo>
                  <a:moveTo>
                    <a:pt x="5" y="32"/>
                  </a:moveTo>
                  <a:cubicBezTo>
                    <a:pt x="4" y="31"/>
                    <a:pt x="4" y="31"/>
                    <a:pt x="4" y="31"/>
                  </a:cubicBezTo>
                  <a:cubicBezTo>
                    <a:pt x="5" y="30"/>
                    <a:pt x="5" y="30"/>
                    <a:pt x="5" y="30"/>
                  </a:cubicBezTo>
                  <a:cubicBezTo>
                    <a:pt x="6" y="30"/>
                    <a:pt x="6" y="30"/>
                    <a:pt x="6" y="30"/>
                  </a:cubicBezTo>
                  <a:cubicBezTo>
                    <a:pt x="5" y="32"/>
                    <a:pt x="5" y="32"/>
                    <a:pt x="5" y="32"/>
                  </a:cubicBezTo>
                  <a:moveTo>
                    <a:pt x="29" y="33"/>
                  </a:moveTo>
                  <a:cubicBezTo>
                    <a:pt x="29" y="31"/>
                    <a:pt x="29" y="31"/>
                    <a:pt x="29" y="31"/>
                  </a:cubicBezTo>
                  <a:cubicBezTo>
                    <a:pt x="30" y="30"/>
                    <a:pt x="30" y="30"/>
                    <a:pt x="30" y="30"/>
                  </a:cubicBezTo>
                  <a:cubicBezTo>
                    <a:pt x="30" y="31"/>
                    <a:pt x="30" y="32"/>
                    <a:pt x="29" y="32"/>
                  </a:cubicBezTo>
                  <a:cubicBezTo>
                    <a:pt x="29" y="33"/>
                    <a:pt x="29" y="33"/>
                    <a:pt x="29" y="33"/>
                  </a:cubicBezTo>
                  <a:moveTo>
                    <a:pt x="4" y="31"/>
                  </a:moveTo>
                  <a:cubicBezTo>
                    <a:pt x="4" y="31"/>
                    <a:pt x="4" y="31"/>
                    <a:pt x="4" y="31"/>
                  </a:cubicBezTo>
                  <a:cubicBezTo>
                    <a:pt x="5" y="29"/>
                    <a:pt x="5" y="29"/>
                    <a:pt x="5" y="29"/>
                  </a:cubicBezTo>
                  <a:cubicBezTo>
                    <a:pt x="5" y="30"/>
                    <a:pt x="5" y="30"/>
                    <a:pt x="5" y="30"/>
                  </a:cubicBezTo>
                  <a:cubicBezTo>
                    <a:pt x="4" y="31"/>
                    <a:pt x="4" y="31"/>
                    <a:pt x="4" y="31"/>
                  </a:cubicBezTo>
                  <a:moveTo>
                    <a:pt x="30" y="32"/>
                  </a:moveTo>
                  <a:cubicBezTo>
                    <a:pt x="30" y="31"/>
                    <a:pt x="31" y="30"/>
                    <a:pt x="31" y="29"/>
                  </a:cubicBezTo>
                  <a:cubicBezTo>
                    <a:pt x="31" y="29"/>
                    <a:pt x="31" y="29"/>
                    <a:pt x="31" y="29"/>
                  </a:cubicBezTo>
                  <a:cubicBezTo>
                    <a:pt x="31" y="30"/>
                    <a:pt x="31" y="30"/>
                    <a:pt x="31" y="31"/>
                  </a:cubicBezTo>
                  <a:cubicBezTo>
                    <a:pt x="30" y="32"/>
                    <a:pt x="30" y="32"/>
                    <a:pt x="30" y="32"/>
                  </a:cubicBezTo>
                  <a:moveTo>
                    <a:pt x="4" y="30"/>
                  </a:moveTo>
                  <a:cubicBezTo>
                    <a:pt x="4" y="30"/>
                    <a:pt x="4" y="29"/>
                    <a:pt x="4" y="29"/>
                  </a:cubicBezTo>
                  <a:cubicBezTo>
                    <a:pt x="4" y="29"/>
                    <a:pt x="4" y="29"/>
                    <a:pt x="4" y="29"/>
                  </a:cubicBezTo>
                  <a:cubicBezTo>
                    <a:pt x="4" y="30"/>
                    <a:pt x="4" y="30"/>
                    <a:pt x="4" y="30"/>
                  </a:cubicBezTo>
                  <a:moveTo>
                    <a:pt x="5" y="26"/>
                  </a:moveTo>
                  <a:cubicBezTo>
                    <a:pt x="5" y="25"/>
                    <a:pt x="5" y="25"/>
                    <a:pt x="5" y="25"/>
                  </a:cubicBezTo>
                  <a:cubicBezTo>
                    <a:pt x="5" y="26"/>
                    <a:pt x="5" y="26"/>
                    <a:pt x="5" y="26"/>
                  </a:cubicBezTo>
                  <a:cubicBezTo>
                    <a:pt x="5" y="26"/>
                    <a:pt x="5" y="26"/>
                    <a:pt x="5" y="26"/>
                  </a:cubicBezTo>
                  <a:moveTo>
                    <a:pt x="4" y="26"/>
                  </a:moveTo>
                  <a:cubicBezTo>
                    <a:pt x="4" y="25"/>
                    <a:pt x="4" y="25"/>
                    <a:pt x="4" y="25"/>
                  </a:cubicBezTo>
                  <a:cubicBezTo>
                    <a:pt x="4" y="24"/>
                    <a:pt x="4" y="24"/>
                    <a:pt x="4" y="24"/>
                  </a:cubicBezTo>
                  <a:cubicBezTo>
                    <a:pt x="5" y="25"/>
                    <a:pt x="5" y="25"/>
                    <a:pt x="5" y="25"/>
                  </a:cubicBezTo>
                  <a:cubicBezTo>
                    <a:pt x="4" y="26"/>
                    <a:pt x="4" y="26"/>
                    <a:pt x="4" y="26"/>
                  </a:cubicBezTo>
                  <a:moveTo>
                    <a:pt x="30" y="26"/>
                  </a:moveTo>
                  <a:cubicBezTo>
                    <a:pt x="30" y="26"/>
                    <a:pt x="30" y="26"/>
                    <a:pt x="30" y="26"/>
                  </a:cubicBezTo>
                  <a:cubicBezTo>
                    <a:pt x="31" y="25"/>
                    <a:pt x="31" y="24"/>
                    <a:pt x="31" y="23"/>
                  </a:cubicBezTo>
                  <a:cubicBezTo>
                    <a:pt x="31" y="23"/>
                    <a:pt x="31" y="23"/>
                    <a:pt x="31" y="23"/>
                  </a:cubicBezTo>
                  <a:cubicBezTo>
                    <a:pt x="31" y="23"/>
                    <a:pt x="31" y="24"/>
                    <a:pt x="31" y="24"/>
                  </a:cubicBezTo>
                  <a:cubicBezTo>
                    <a:pt x="31" y="24"/>
                    <a:pt x="31" y="24"/>
                    <a:pt x="31" y="24"/>
                  </a:cubicBezTo>
                  <a:cubicBezTo>
                    <a:pt x="31" y="25"/>
                    <a:pt x="31" y="25"/>
                    <a:pt x="31" y="25"/>
                  </a:cubicBezTo>
                  <a:cubicBezTo>
                    <a:pt x="31" y="25"/>
                    <a:pt x="31" y="25"/>
                    <a:pt x="30" y="26"/>
                  </a:cubicBezTo>
                  <a:moveTo>
                    <a:pt x="4" y="24"/>
                  </a:moveTo>
                  <a:cubicBezTo>
                    <a:pt x="4" y="24"/>
                    <a:pt x="4" y="24"/>
                    <a:pt x="4" y="24"/>
                  </a:cubicBezTo>
                  <a:cubicBezTo>
                    <a:pt x="4" y="24"/>
                    <a:pt x="4" y="24"/>
                    <a:pt x="4" y="24"/>
                  </a:cubicBezTo>
                  <a:cubicBezTo>
                    <a:pt x="4" y="23"/>
                    <a:pt x="4" y="23"/>
                    <a:pt x="4" y="23"/>
                  </a:cubicBezTo>
                  <a:cubicBezTo>
                    <a:pt x="4" y="23"/>
                    <a:pt x="4" y="23"/>
                    <a:pt x="4" y="23"/>
                  </a:cubicBezTo>
                  <a:cubicBezTo>
                    <a:pt x="4" y="24"/>
                    <a:pt x="4" y="24"/>
                    <a:pt x="4" y="24"/>
                  </a:cubicBezTo>
                  <a:moveTo>
                    <a:pt x="32" y="22"/>
                  </a:moveTo>
                  <a:cubicBezTo>
                    <a:pt x="32" y="21"/>
                    <a:pt x="32" y="21"/>
                    <a:pt x="32" y="21"/>
                  </a:cubicBezTo>
                  <a:cubicBezTo>
                    <a:pt x="32" y="21"/>
                    <a:pt x="32" y="21"/>
                    <a:pt x="32" y="21"/>
                  </a:cubicBezTo>
                  <a:cubicBezTo>
                    <a:pt x="32" y="22"/>
                    <a:pt x="32" y="22"/>
                    <a:pt x="32" y="22"/>
                  </a:cubicBezTo>
                  <a:moveTo>
                    <a:pt x="2" y="23"/>
                  </a:moveTo>
                  <a:cubicBezTo>
                    <a:pt x="2" y="23"/>
                    <a:pt x="3" y="22"/>
                    <a:pt x="3" y="21"/>
                  </a:cubicBezTo>
                  <a:cubicBezTo>
                    <a:pt x="3" y="21"/>
                    <a:pt x="3" y="22"/>
                    <a:pt x="3" y="22"/>
                  </a:cubicBezTo>
                  <a:cubicBezTo>
                    <a:pt x="3" y="23"/>
                    <a:pt x="3" y="23"/>
                    <a:pt x="3" y="23"/>
                  </a:cubicBezTo>
                  <a:cubicBezTo>
                    <a:pt x="2" y="23"/>
                    <a:pt x="2" y="23"/>
                    <a:pt x="2" y="23"/>
                  </a:cubicBezTo>
                  <a:moveTo>
                    <a:pt x="32" y="23"/>
                  </a:moveTo>
                  <a:cubicBezTo>
                    <a:pt x="32" y="23"/>
                    <a:pt x="32" y="23"/>
                    <a:pt x="32" y="23"/>
                  </a:cubicBezTo>
                  <a:cubicBezTo>
                    <a:pt x="32" y="23"/>
                    <a:pt x="32" y="23"/>
                    <a:pt x="32" y="23"/>
                  </a:cubicBezTo>
                  <a:cubicBezTo>
                    <a:pt x="32" y="22"/>
                    <a:pt x="33" y="22"/>
                    <a:pt x="33" y="21"/>
                  </a:cubicBezTo>
                  <a:cubicBezTo>
                    <a:pt x="33" y="21"/>
                    <a:pt x="33" y="21"/>
                    <a:pt x="33" y="21"/>
                  </a:cubicBezTo>
                  <a:cubicBezTo>
                    <a:pt x="33" y="22"/>
                    <a:pt x="33" y="23"/>
                    <a:pt x="33" y="23"/>
                  </a:cubicBezTo>
                  <a:cubicBezTo>
                    <a:pt x="33" y="23"/>
                    <a:pt x="33" y="23"/>
                    <a:pt x="33" y="23"/>
                  </a:cubicBezTo>
                  <a:cubicBezTo>
                    <a:pt x="32" y="23"/>
                    <a:pt x="32" y="23"/>
                    <a:pt x="32" y="23"/>
                  </a:cubicBezTo>
                  <a:moveTo>
                    <a:pt x="33" y="23"/>
                  </a:moveTo>
                  <a:cubicBezTo>
                    <a:pt x="33" y="23"/>
                    <a:pt x="34" y="22"/>
                    <a:pt x="34" y="21"/>
                  </a:cubicBezTo>
                  <a:cubicBezTo>
                    <a:pt x="34" y="21"/>
                    <a:pt x="34" y="21"/>
                    <a:pt x="34" y="21"/>
                  </a:cubicBezTo>
                  <a:cubicBezTo>
                    <a:pt x="34" y="22"/>
                    <a:pt x="34" y="23"/>
                    <a:pt x="34" y="23"/>
                  </a:cubicBezTo>
                  <a:cubicBezTo>
                    <a:pt x="34" y="23"/>
                    <a:pt x="34" y="23"/>
                    <a:pt x="33" y="23"/>
                  </a:cubicBezTo>
                  <a:cubicBezTo>
                    <a:pt x="33" y="23"/>
                    <a:pt x="33" y="23"/>
                    <a:pt x="33" y="23"/>
                  </a:cubicBezTo>
                  <a:moveTo>
                    <a:pt x="1" y="23"/>
                  </a:moveTo>
                  <a:cubicBezTo>
                    <a:pt x="1" y="23"/>
                    <a:pt x="1" y="23"/>
                    <a:pt x="1" y="23"/>
                  </a:cubicBezTo>
                  <a:cubicBezTo>
                    <a:pt x="2" y="21"/>
                    <a:pt x="2" y="21"/>
                    <a:pt x="2" y="21"/>
                  </a:cubicBezTo>
                  <a:cubicBezTo>
                    <a:pt x="3" y="21"/>
                    <a:pt x="3" y="21"/>
                    <a:pt x="3" y="21"/>
                  </a:cubicBezTo>
                  <a:cubicBezTo>
                    <a:pt x="2" y="22"/>
                    <a:pt x="2" y="23"/>
                    <a:pt x="2" y="23"/>
                  </a:cubicBezTo>
                  <a:cubicBezTo>
                    <a:pt x="1" y="23"/>
                    <a:pt x="1" y="23"/>
                    <a:pt x="1" y="23"/>
                  </a:cubicBezTo>
                  <a:moveTo>
                    <a:pt x="1" y="22"/>
                  </a:moveTo>
                  <a:cubicBezTo>
                    <a:pt x="1" y="22"/>
                    <a:pt x="1" y="21"/>
                    <a:pt x="1" y="21"/>
                  </a:cubicBezTo>
                  <a:cubicBezTo>
                    <a:pt x="1" y="21"/>
                    <a:pt x="1" y="21"/>
                    <a:pt x="1" y="21"/>
                  </a:cubicBezTo>
                  <a:cubicBezTo>
                    <a:pt x="1" y="21"/>
                    <a:pt x="1" y="21"/>
                    <a:pt x="1" y="21"/>
                  </a:cubicBezTo>
                  <a:cubicBezTo>
                    <a:pt x="1" y="22"/>
                    <a:pt x="1" y="22"/>
                    <a:pt x="1" y="22"/>
                  </a:cubicBezTo>
                  <a:moveTo>
                    <a:pt x="5" y="11"/>
                  </a:moveTo>
                  <a:cubicBezTo>
                    <a:pt x="4" y="11"/>
                    <a:pt x="4" y="11"/>
                    <a:pt x="4" y="11"/>
                  </a:cubicBezTo>
                  <a:cubicBezTo>
                    <a:pt x="5" y="10"/>
                    <a:pt x="5" y="10"/>
                    <a:pt x="5" y="10"/>
                  </a:cubicBezTo>
                  <a:cubicBezTo>
                    <a:pt x="5" y="10"/>
                    <a:pt x="5" y="10"/>
                    <a:pt x="5" y="10"/>
                  </a:cubicBezTo>
                  <a:cubicBezTo>
                    <a:pt x="5" y="10"/>
                    <a:pt x="5" y="11"/>
                    <a:pt x="5" y="11"/>
                  </a:cubicBezTo>
                  <a:moveTo>
                    <a:pt x="4" y="11"/>
                  </a:moveTo>
                  <a:cubicBezTo>
                    <a:pt x="4" y="10"/>
                    <a:pt x="4" y="10"/>
                    <a:pt x="4" y="10"/>
                  </a:cubicBezTo>
                  <a:cubicBezTo>
                    <a:pt x="5" y="9"/>
                    <a:pt x="5" y="9"/>
                    <a:pt x="5" y="9"/>
                  </a:cubicBezTo>
                  <a:cubicBezTo>
                    <a:pt x="5" y="10"/>
                    <a:pt x="5" y="10"/>
                    <a:pt x="5" y="10"/>
                  </a:cubicBezTo>
                  <a:cubicBezTo>
                    <a:pt x="4" y="11"/>
                    <a:pt x="4" y="11"/>
                    <a:pt x="4" y="11"/>
                  </a:cubicBezTo>
                  <a:moveTo>
                    <a:pt x="31" y="11"/>
                  </a:moveTo>
                  <a:cubicBezTo>
                    <a:pt x="30" y="10"/>
                    <a:pt x="30" y="10"/>
                    <a:pt x="30" y="10"/>
                  </a:cubicBezTo>
                  <a:cubicBezTo>
                    <a:pt x="31" y="9"/>
                    <a:pt x="31" y="9"/>
                    <a:pt x="31" y="9"/>
                  </a:cubicBezTo>
                  <a:cubicBezTo>
                    <a:pt x="31" y="9"/>
                    <a:pt x="31" y="10"/>
                    <a:pt x="31" y="10"/>
                  </a:cubicBezTo>
                  <a:cubicBezTo>
                    <a:pt x="31" y="10"/>
                    <a:pt x="31" y="10"/>
                    <a:pt x="31" y="10"/>
                  </a:cubicBezTo>
                  <a:cubicBezTo>
                    <a:pt x="31" y="11"/>
                    <a:pt x="31" y="11"/>
                    <a:pt x="31" y="11"/>
                  </a:cubicBezTo>
                  <a:moveTo>
                    <a:pt x="4" y="9"/>
                  </a:moveTo>
                  <a:cubicBezTo>
                    <a:pt x="4" y="9"/>
                    <a:pt x="4" y="9"/>
                    <a:pt x="4" y="9"/>
                  </a:cubicBezTo>
                  <a:cubicBezTo>
                    <a:pt x="4" y="9"/>
                    <a:pt x="4" y="9"/>
                    <a:pt x="4" y="9"/>
                  </a:cubicBezTo>
                  <a:cubicBezTo>
                    <a:pt x="4" y="9"/>
                    <a:pt x="4" y="9"/>
                    <a:pt x="4" y="9"/>
                  </a:cubicBezTo>
                  <a:cubicBezTo>
                    <a:pt x="4" y="9"/>
                    <a:pt x="4" y="9"/>
                    <a:pt x="4" y="9"/>
                  </a:cubicBezTo>
                  <a:moveTo>
                    <a:pt x="10" y="6"/>
                  </a:moveTo>
                  <a:cubicBezTo>
                    <a:pt x="12" y="5"/>
                    <a:pt x="13" y="5"/>
                    <a:pt x="15" y="4"/>
                  </a:cubicBezTo>
                  <a:cubicBezTo>
                    <a:pt x="15" y="4"/>
                    <a:pt x="15" y="4"/>
                    <a:pt x="15" y="4"/>
                  </a:cubicBezTo>
                  <a:cubicBezTo>
                    <a:pt x="15" y="1"/>
                    <a:pt x="15" y="1"/>
                    <a:pt x="15" y="1"/>
                  </a:cubicBezTo>
                  <a:cubicBezTo>
                    <a:pt x="16" y="1"/>
                    <a:pt x="17" y="1"/>
                    <a:pt x="18" y="1"/>
                  </a:cubicBezTo>
                  <a:cubicBezTo>
                    <a:pt x="18" y="1"/>
                    <a:pt x="19" y="1"/>
                    <a:pt x="20" y="1"/>
                  </a:cubicBezTo>
                  <a:cubicBezTo>
                    <a:pt x="20" y="4"/>
                    <a:pt x="20" y="4"/>
                    <a:pt x="20" y="4"/>
                  </a:cubicBezTo>
                  <a:cubicBezTo>
                    <a:pt x="20" y="4"/>
                    <a:pt x="20" y="4"/>
                    <a:pt x="20" y="4"/>
                  </a:cubicBezTo>
                  <a:cubicBezTo>
                    <a:pt x="22" y="5"/>
                    <a:pt x="24" y="5"/>
                    <a:pt x="25" y="6"/>
                  </a:cubicBezTo>
                  <a:cubicBezTo>
                    <a:pt x="26" y="6"/>
                    <a:pt x="26" y="6"/>
                    <a:pt x="26" y="6"/>
                  </a:cubicBezTo>
                  <a:cubicBezTo>
                    <a:pt x="28" y="4"/>
                    <a:pt x="28" y="4"/>
                    <a:pt x="28" y="4"/>
                  </a:cubicBezTo>
                  <a:cubicBezTo>
                    <a:pt x="28" y="5"/>
                    <a:pt x="30" y="7"/>
                    <a:pt x="30" y="7"/>
                  </a:cubicBezTo>
                  <a:cubicBezTo>
                    <a:pt x="31" y="8"/>
                    <a:pt x="31" y="8"/>
                    <a:pt x="31" y="8"/>
                  </a:cubicBezTo>
                  <a:cubicBezTo>
                    <a:pt x="31" y="8"/>
                    <a:pt x="31" y="8"/>
                    <a:pt x="31" y="8"/>
                  </a:cubicBezTo>
                  <a:cubicBezTo>
                    <a:pt x="29" y="10"/>
                    <a:pt x="29" y="10"/>
                    <a:pt x="29" y="10"/>
                  </a:cubicBezTo>
                  <a:cubicBezTo>
                    <a:pt x="29" y="10"/>
                    <a:pt x="29" y="10"/>
                    <a:pt x="29" y="10"/>
                  </a:cubicBezTo>
                  <a:cubicBezTo>
                    <a:pt x="30" y="12"/>
                    <a:pt x="31" y="13"/>
                    <a:pt x="31" y="15"/>
                  </a:cubicBezTo>
                  <a:cubicBezTo>
                    <a:pt x="32" y="15"/>
                    <a:pt x="32" y="15"/>
                    <a:pt x="32" y="15"/>
                  </a:cubicBezTo>
                  <a:cubicBezTo>
                    <a:pt x="34" y="15"/>
                    <a:pt x="34" y="15"/>
                    <a:pt x="34" y="15"/>
                  </a:cubicBezTo>
                  <a:cubicBezTo>
                    <a:pt x="34" y="17"/>
                    <a:pt x="34" y="19"/>
                    <a:pt x="34" y="20"/>
                  </a:cubicBezTo>
                  <a:cubicBezTo>
                    <a:pt x="34" y="20"/>
                    <a:pt x="34" y="20"/>
                    <a:pt x="34" y="20"/>
                  </a:cubicBezTo>
                  <a:cubicBezTo>
                    <a:pt x="31" y="20"/>
                    <a:pt x="31" y="21"/>
                    <a:pt x="30" y="23"/>
                  </a:cubicBezTo>
                  <a:cubicBezTo>
                    <a:pt x="30" y="24"/>
                    <a:pt x="30" y="24"/>
                    <a:pt x="29" y="25"/>
                  </a:cubicBezTo>
                  <a:cubicBezTo>
                    <a:pt x="29" y="26"/>
                    <a:pt x="29" y="26"/>
                    <a:pt x="29" y="26"/>
                  </a:cubicBezTo>
                  <a:cubicBezTo>
                    <a:pt x="31" y="28"/>
                    <a:pt x="31" y="28"/>
                    <a:pt x="31" y="28"/>
                  </a:cubicBezTo>
                  <a:cubicBezTo>
                    <a:pt x="30" y="29"/>
                    <a:pt x="29" y="30"/>
                    <a:pt x="28" y="31"/>
                  </a:cubicBezTo>
                  <a:cubicBezTo>
                    <a:pt x="26" y="29"/>
                    <a:pt x="26" y="29"/>
                    <a:pt x="26" y="29"/>
                  </a:cubicBezTo>
                  <a:cubicBezTo>
                    <a:pt x="25" y="29"/>
                    <a:pt x="25" y="29"/>
                    <a:pt x="25" y="29"/>
                  </a:cubicBezTo>
                  <a:cubicBezTo>
                    <a:pt x="24" y="30"/>
                    <a:pt x="22" y="31"/>
                    <a:pt x="20" y="31"/>
                  </a:cubicBezTo>
                  <a:cubicBezTo>
                    <a:pt x="20" y="32"/>
                    <a:pt x="20" y="32"/>
                    <a:pt x="20" y="32"/>
                  </a:cubicBezTo>
                  <a:cubicBezTo>
                    <a:pt x="20" y="34"/>
                    <a:pt x="20" y="34"/>
                    <a:pt x="20" y="34"/>
                  </a:cubicBezTo>
                  <a:cubicBezTo>
                    <a:pt x="19" y="34"/>
                    <a:pt x="18" y="34"/>
                    <a:pt x="18" y="34"/>
                  </a:cubicBezTo>
                  <a:cubicBezTo>
                    <a:pt x="17" y="34"/>
                    <a:pt x="16" y="34"/>
                    <a:pt x="15" y="34"/>
                  </a:cubicBezTo>
                  <a:cubicBezTo>
                    <a:pt x="15" y="32"/>
                    <a:pt x="15" y="32"/>
                    <a:pt x="15" y="32"/>
                  </a:cubicBezTo>
                  <a:cubicBezTo>
                    <a:pt x="15" y="31"/>
                    <a:pt x="15" y="31"/>
                    <a:pt x="15" y="31"/>
                  </a:cubicBezTo>
                  <a:cubicBezTo>
                    <a:pt x="13" y="31"/>
                    <a:pt x="12" y="30"/>
                    <a:pt x="10" y="29"/>
                  </a:cubicBezTo>
                  <a:cubicBezTo>
                    <a:pt x="9" y="29"/>
                    <a:pt x="9" y="29"/>
                    <a:pt x="9" y="29"/>
                  </a:cubicBezTo>
                  <a:cubicBezTo>
                    <a:pt x="8" y="31"/>
                    <a:pt x="8" y="31"/>
                    <a:pt x="8" y="31"/>
                  </a:cubicBezTo>
                  <a:cubicBezTo>
                    <a:pt x="8" y="31"/>
                    <a:pt x="8" y="31"/>
                    <a:pt x="8" y="31"/>
                  </a:cubicBezTo>
                  <a:cubicBezTo>
                    <a:pt x="8" y="31"/>
                    <a:pt x="8" y="31"/>
                    <a:pt x="8" y="31"/>
                  </a:cubicBezTo>
                  <a:cubicBezTo>
                    <a:pt x="6" y="30"/>
                    <a:pt x="5" y="29"/>
                    <a:pt x="4" y="28"/>
                  </a:cubicBezTo>
                  <a:cubicBezTo>
                    <a:pt x="6" y="26"/>
                    <a:pt x="6" y="26"/>
                    <a:pt x="6" y="26"/>
                  </a:cubicBezTo>
                  <a:cubicBezTo>
                    <a:pt x="6" y="25"/>
                    <a:pt x="6" y="25"/>
                    <a:pt x="6" y="25"/>
                  </a:cubicBezTo>
                  <a:cubicBezTo>
                    <a:pt x="5" y="24"/>
                    <a:pt x="4" y="22"/>
                    <a:pt x="4" y="20"/>
                  </a:cubicBezTo>
                  <a:cubicBezTo>
                    <a:pt x="4" y="20"/>
                    <a:pt x="4" y="20"/>
                    <a:pt x="4" y="20"/>
                  </a:cubicBezTo>
                  <a:cubicBezTo>
                    <a:pt x="1" y="20"/>
                    <a:pt x="1" y="20"/>
                    <a:pt x="1" y="20"/>
                  </a:cubicBezTo>
                  <a:cubicBezTo>
                    <a:pt x="1" y="19"/>
                    <a:pt x="1" y="17"/>
                    <a:pt x="1" y="15"/>
                  </a:cubicBezTo>
                  <a:cubicBezTo>
                    <a:pt x="4" y="15"/>
                    <a:pt x="4" y="15"/>
                    <a:pt x="4" y="15"/>
                  </a:cubicBezTo>
                  <a:cubicBezTo>
                    <a:pt x="4" y="15"/>
                    <a:pt x="4" y="15"/>
                    <a:pt x="4" y="15"/>
                  </a:cubicBezTo>
                  <a:cubicBezTo>
                    <a:pt x="4" y="13"/>
                    <a:pt x="5" y="12"/>
                    <a:pt x="6" y="10"/>
                  </a:cubicBezTo>
                  <a:cubicBezTo>
                    <a:pt x="6" y="10"/>
                    <a:pt x="6" y="10"/>
                    <a:pt x="6" y="10"/>
                  </a:cubicBezTo>
                  <a:cubicBezTo>
                    <a:pt x="4" y="8"/>
                    <a:pt x="4" y="8"/>
                    <a:pt x="4" y="8"/>
                  </a:cubicBezTo>
                  <a:cubicBezTo>
                    <a:pt x="5" y="6"/>
                    <a:pt x="6" y="5"/>
                    <a:pt x="8" y="4"/>
                  </a:cubicBezTo>
                  <a:cubicBezTo>
                    <a:pt x="10" y="6"/>
                    <a:pt x="10" y="6"/>
                    <a:pt x="10" y="6"/>
                  </a:cubicBezTo>
                  <a:cubicBezTo>
                    <a:pt x="10" y="6"/>
                    <a:pt x="10" y="6"/>
                    <a:pt x="10" y="6"/>
                  </a:cubicBezTo>
                  <a:moveTo>
                    <a:pt x="18" y="0"/>
                  </a:moveTo>
                  <a:cubicBezTo>
                    <a:pt x="17" y="0"/>
                    <a:pt x="16" y="0"/>
                    <a:pt x="15" y="1"/>
                  </a:cubicBezTo>
                  <a:cubicBezTo>
                    <a:pt x="14" y="1"/>
                    <a:pt x="14" y="1"/>
                    <a:pt x="14" y="1"/>
                  </a:cubicBezTo>
                  <a:cubicBezTo>
                    <a:pt x="14" y="3"/>
                    <a:pt x="14" y="3"/>
                    <a:pt x="14" y="3"/>
                  </a:cubicBezTo>
                  <a:cubicBezTo>
                    <a:pt x="13" y="4"/>
                    <a:pt x="11" y="4"/>
                    <a:pt x="10" y="5"/>
                  </a:cubicBezTo>
                  <a:cubicBezTo>
                    <a:pt x="8" y="4"/>
                    <a:pt x="8" y="4"/>
                    <a:pt x="8" y="4"/>
                  </a:cubicBezTo>
                  <a:cubicBezTo>
                    <a:pt x="8" y="4"/>
                    <a:pt x="8" y="4"/>
                    <a:pt x="8" y="4"/>
                  </a:cubicBezTo>
                  <a:cubicBezTo>
                    <a:pt x="6" y="5"/>
                    <a:pt x="5" y="6"/>
                    <a:pt x="3" y="8"/>
                  </a:cubicBezTo>
                  <a:cubicBezTo>
                    <a:pt x="4" y="8"/>
                    <a:pt x="4" y="8"/>
                    <a:pt x="4" y="8"/>
                  </a:cubicBezTo>
                  <a:cubicBezTo>
                    <a:pt x="3" y="8"/>
                    <a:pt x="3" y="8"/>
                    <a:pt x="3" y="8"/>
                  </a:cubicBezTo>
                  <a:cubicBezTo>
                    <a:pt x="3" y="9"/>
                    <a:pt x="3" y="9"/>
                    <a:pt x="3" y="9"/>
                  </a:cubicBezTo>
                  <a:cubicBezTo>
                    <a:pt x="3" y="9"/>
                    <a:pt x="3" y="10"/>
                    <a:pt x="3" y="10"/>
                  </a:cubicBezTo>
                  <a:cubicBezTo>
                    <a:pt x="3" y="10"/>
                    <a:pt x="3" y="10"/>
                    <a:pt x="3" y="10"/>
                  </a:cubicBezTo>
                  <a:cubicBezTo>
                    <a:pt x="3" y="11"/>
                    <a:pt x="3" y="11"/>
                    <a:pt x="3" y="11"/>
                  </a:cubicBezTo>
                  <a:cubicBezTo>
                    <a:pt x="3" y="11"/>
                    <a:pt x="3" y="11"/>
                    <a:pt x="3" y="11"/>
                  </a:cubicBezTo>
                  <a:cubicBezTo>
                    <a:pt x="3" y="11"/>
                    <a:pt x="3" y="11"/>
                    <a:pt x="3" y="11"/>
                  </a:cubicBezTo>
                  <a:cubicBezTo>
                    <a:pt x="3" y="11"/>
                    <a:pt x="3" y="11"/>
                    <a:pt x="3" y="11"/>
                  </a:cubicBezTo>
                  <a:cubicBezTo>
                    <a:pt x="4" y="12"/>
                    <a:pt x="4" y="12"/>
                    <a:pt x="4" y="12"/>
                  </a:cubicBezTo>
                  <a:cubicBezTo>
                    <a:pt x="4" y="13"/>
                    <a:pt x="4" y="14"/>
                    <a:pt x="3" y="15"/>
                  </a:cubicBezTo>
                  <a:cubicBezTo>
                    <a:pt x="1" y="15"/>
                    <a:pt x="1" y="15"/>
                    <a:pt x="1" y="15"/>
                  </a:cubicBezTo>
                  <a:cubicBezTo>
                    <a:pt x="0" y="15"/>
                    <a:pt x="0" y="15"/>
                    <a:pt x="0" y="15"/>
                  </a:cubicBezTo>
                  <a:cubicBezTo>
                    <a:pt x="0" y="15"/>
                    <a:pt x="0" y="15"/>
                    <a:pt x="0" y="15"/>
                  </a:cubicBezTo>
                  <a:cubicBezTo>
                    <a:pt x="0" y="16"/>
                    <a:pt x="0" y="16"/>
                    <a:pt x="0" y="16"/>
                  </a:cubicBezTo>
                  <a:cubicBezTo>
                    <a:pt x="0" y="17"/>
                    <a:pt x="0" y="22"/>
                    <a:pt x="0" y="24"/>
                  </a:cubicBezTo>
                  <a:cubicBezTo>
                    <a:pt x="0" y="24"/>
                    <a:pt x="0" y="24"/>
                    <a:pt x="0" y="24"/>
                  </a:cubicBezTo>
                  <a:cubicBezTo>
                    <a:pt x="0" y="24"/>
                    <a:pt x="0" y="24"/>
                    <a:pt x="0" y="24"/>
                  </a:cubicBezTo>
                  <a:cubicBezTo>
                    <a:pt x="0" y="24"/>
                    <a:pt x="0" y="24"/>
                    <a:pt x="0" y="24"/>
                  </a:cubicBezTo>
                  <a:cubicBezTo>
                    <a:pt x="0" y="24"/>
                    <a:pt x="0" y="24"/>
                    <a:pt x="0" y="24"/>
                  </a:cubicBezTo>
                  <a:cubicBezTo>
                    <a:pt x="0" y="24"/>
                    <a:pt x="0" y="24"/>
                    <a:pt x="0" y="24"/>
                  </a:cubicBezTo>
                  <a:cubicBezTo>
                    <a:pt x="3" y="24"/>
                    <a:pt x="3" y="24"/>
                    <a:pt x="3" y="24"/>
                  </a:cubicBezTo>
                  <a:cubicBezTo>
                    <a:pt x="3" y="25"/>
                    <a:pt x="3" y="25"/>
                    <a:pt x="4" y="26"/>
                  </a:cubicBezTo>
                  <a:cubicBezTo>
                    <a:pt x="4" y="26"/>
                    <a:pt x="4" y="26"/>
                    <a:pt x="4" y="26"/>
                  </a:cubicBezTo>
                  <a:cubicBezTo>
                    <a:pt x="4" y="26"/>
                    <a:pt x="4" y="26"/>
                    <a:pt x="4" y="26"/>
                  </a:cubicBezTo>
                  <a:cubicBezTo>
                    <a:pt x="4" y="27"/>
                    <a:pt x="4" y="27"/>
                    <a:pt x="4" y="27"/>
                  </a:cubicBezTo>
                  <a:cubicBezTo>
                    <a:pt x="3" y="27"/>
                    <a:pt x="3" y="27"/>
                    <a:pt x="3" y="27"/>
                  </a:cubicBezTo>
                  <a:cubicBezTo>
                    <a:pt x="3" y="28"/>
                    <a:pt x="3" y="28"/>
                    <a:pt x="3" y="28"/>
                  </a:cubicBezTo>
                  <a:cubicBezTo>
                    <a:pt x="3" y="29"/>
                    <a:pt x="3" y="30"/>
                    <a:pt x="3" y="31"/>
                  </a:cubicBezTo>
                  <a:cubicBezTo>
                    <a:pt x="3" y="31"/>
                    <a:pt x="3" y="31"/>
                    <a:pt x="3" y="31"/>
                  </a:cubicBezTo>
                  <a:cubicBezTo>
                    <a:pt x="3" y="31"/>
                    <a:pt x="3" y="31"/>
                    <a:pt x="3" y="31"/>
                  </a:cubicBezTo>
                  <a:cubicBezTo>
                    <a:pt x="4" y="33"/>
                    <a:pt x="6" y="34"/>
                    <a:pt x="7" y="35"/>
                  </a:cubicBezTo>
                  <a:cubicBezTo>
                    <a:pt x="7" y="35"/>
                    <a:pt x="7" y="35"/>
                    <a:pt x="7" y="35"/>
                  </a:cubicBezTo>
                  <a:cubicBezTo>
                    <a:pt x="7" y="35"/>
                    <a:pt x="7" y="35"/>
                    <a:pt x="7" y="35"/>
                  </a:cubicBezTo>
                  <a:cubicBezTo>
                    <a:pt x="7" y="35"/>
                    <a:pt x="7" y="35"/>
                    <a:pt x="7" y="35"/>
                  </a:cubicBezTo>
                  <a:cubicBezTo>
                    <a:pt x="7" y="35"/>
                    <a:pt x="7" y="35"/>
                    <a:pt x="7" y="35"/>
                  </a:cubicBezTo>
                  <a:cubicBezTo>
                    <a:pt x="8" y="35"/>
                    <a:pt x="8" y="35"/>
                    <a:pt x="8" y="35"/>
                  </a:cubicBezTo>
                  <a:cubicBezTo>
                    <a:pt x="9" y="33"/>
                    <a:pt x="9" y="33"/>
                    <a:pt x="9" y="33"/>
                  </a:cubicBezTo>
                  <a:cubicBezTo>
                    <a:pt x="11" y="34"/>
                    <a:pt x="12" y="35"/>
                    <a:pt x="14" y="35"/>
                  </a:cubicBezTo>
                  <a:cubicBezTo>
                    <a:pt x="14" y="36"/>
                    <a:pt x="14" y="36"/>
                    <a:pt x="14" y="36"/>
                  </a:cubicBezTo>
                  <a:cubicBezTo>
                    <a:pt x="14" y="36"/>
                    <a:pt x="14" y="37"/>
                    <a:pt x="14" y="38"/>
                  </a:cubicBezTo>
                  <a:cubicBezTo>
                    <a:pt x="14" y="38"/>
                    <a:pt x="14" y="38"/>
                    <a:pt x="14" y="38"/>
                  </a:cubicBezTo>
                  <a:cubicBezTo>
                    <a:pt x="15" y="38"/>
                    <a:pt x="16" y="38"/>
                    <a:pt x="17" y="38"/>
                  </a:cubicBezTo>
                  <a:cubicBezTo>
                    <a:pt x="18" y="38"/>
                    <a:pt x="19" y="38"/>
                    <a:pt x="20" y="38"/>
                  </a:cubicBezTo>
                  <a:cubicBezTo>
                    <a:pt x="21" y="38"/>
                    <a:pt x="21" y="38"/>
                    <a:pt x="21" y="38"/>
                  </a:cubicBezTo>
                  <a:cubicBezTo>
                    <a:pt x="21" y="37"/>
                    <a:pt x="21" y="37"/>
                    <a:pt x="21" y="37"/>
                  </a:cubicBezTo>
                  <a:cubicBezTo>
                    <a:pt x="21" y="36"/>
                    <a:pt x="21" y="36"/>
                    <a:pt x="21" y="35"/>
                  </a:cubicBezTo>
                  <a:cubicBezTo>
                    <a:pt x="23" y="35"/>
                    <a:pt x="24" y="34"/>
                    <a:pt x="25" y="33"/>
                  </a:cubicBezTo>
                  <a:cubicBezTo>
                    <a:pt x="27" y="35"/>
                    <a:pt x="27" y="35"/>
                    <a:pt x="27" y="35"/>
                  </a:cubicBezTo>
                  <a:cubicBezTo>
                    <a:pt x="28" y="35"/>
                    <a:pt x="28" y="35"/>
                    <a:pt x="28" y="35"/>
                  </a:cubicBezTo>
                  <a:cubicBezTo>
                    <a:pt x="29" y="34"/>
                    <a:pt x="31" y="33"/>
                    <a:pt x="32" y="31"/>
                  </a:cubicBezTo>
                  <a:cubicBezTo>
                    <a:pt x="32" y="31"/>
                    <a:pt x="32" y="31"/>
                    <a:pt x="32" y="31"/>
                  </a:cubicBezTo>
                  <a:cubicBezTo>
                    <a:pt x="32" y="30"/>
                    <a:pt x="32" y="30"/>
                    <a:pt x="32" y="29"/>
                  </a:cubicBezTo>
                  <a:cubicBezTo>
                    <a:pt x="32" y="29"/>
                    <a:pt x="32" y="28"/>
                    <a:pt x="32" y="28"/>
                  </a:cubicBezTo>
                  <a:cubicBezTo>
                    <a:pt x="32" y="27"/>
                    <a:pt x="32" y="27"/>
                    <a:pt x="32" y="27"/>
                  </a:cubicBezTo>
                  <a:cubicBezTo>
                    <a:pt x="32" y="27"/>
                    <a:pt x="32" y="27"/>
                    <a:pt x="32" y="27"/>
                  </a:cubicBezTo>
                  <a:cubicBezTo>
                    <a:pt x="31" y="26"/>
                    <a:pt x="31" y="26"/>
                    <a:pt x="31" y="26"/>
                  </a:cubicBezTo>
                  <a:cubicBezTo>
                    <a:pt x="31" y="26"/>
                    <a:pt x="31" y="26"/>
                    <a:pt x="32" y="25"/>
                  </a:cubicBezTo>
                  <a:cubicBezTo>
                    <a:pt x="32" y="24"/>
                    <a:pt x="32" y="24"/>
                    <a:pt x="33" y="24"/>
                  </a:cubicBezTo>
                  <a:cubicBezTo>
                    <a:pt x="33" y="24"/>
                    <a:pt x="34" y="24"/>
                    <a:pt x="34" y="24"/>
                  </a:cubicBezTo>
                  <a:cubicBezTo>
                    <a:pt x="35" y="24"/>
                    <a:pt x="35" y="24"/>
                    <a:pt x="35" y="24"/>
                  </a:cubicBezTo>
                  <a:cubicBezTo>
                    <a:pt x="35" y="23"/>
                    <a:pt x="35" y="22"/>
                    <a:pt x="35" y="21"/>
                  </a:cubicBezTo>
                  <a:cubicBezTo>
                    <a:pt x="35" y="21"/>
                    <a:pt x="35" y="21"/>
                    <a:pt x="35" y="21"/>
                  </a:cubicBezTo>
                  <a:cubicBezTo>
                    <a:pt x="35" y="19"/>
                    <a:pt x="35" y="17"/>
                    <a:pt x="35" y="15"/>
                  </a:cubicBezTo>
                  <a:cubicBezTo>
                    <a:pt x="35" y="15"/>
                    <a:pt x="35" y="15"/>
                    <a:pt x="35" y="15"/>
                  </a:cubicBezTo>
                  <a:cubicBezTo>
                    <a:pt x="32" y="15"/>
                    <a:pt x="32" y="15"/>
                    <a:pt x="32" y="15"/>
                  </a:cubicBezTo>
                  <a:cubicBezTo>
                    <a:pt x="32" y="14"/>
                    <a:pt x="31" y="13"/>
                    <a:pt x="31" y="12"/>
                  </a:cubicBezTo>
                  <a:cubicBezTo>
                    <a:pt x="32" y="11"/>
                    <a:pt x="32" y="11"/>
                    <a:pt x="32" y="11"/>
                  </a:cubicBezTo>
                  <a:cubicBezTo>
                    <a:pt x="32" y="11"/>
                    <a:pt x="32" y="11"/>
                    <a:pt x="32" y="11"/>
                  </a:cubicBezTo>
                  <a:cubicBezTo>
                    <a:pt x="32" y="10"/>
                    <a:pt x="32" y="9"/>
                    <a:pt x="32" y="8"/>
                  </a:cubicBezTo>
                  <a:cubicBezTo>
                    <a:pt x="32" y="8"/>
                    <a:pt x="32" y="8"/>
                    <a:pt x="32" y="8"/>
                  </a:cubicBezTo>
                  <a:cubicBezTo>
                    <a:pt x="32" y="8"/>
                    <a:pt x="32" y="8"/>
                    <a:pt x="32" y="8"/>
                  </a:cubicBezTo>
                  <a:cubicBezTo>
                    <a:pt x="32" y="8"/>
                    <a:pt x="32" y="8"/>
                    <a:pt x="32" y="8"/>
                  </a:cubicBezTo>
                  <a:cubicBezTo>
                    <a:pt x="32" y="7"/>
                    <a:pt x="32" y="7"/>
                    <a:pt x="32" y="7"/>
                  </a:cubicBezTo>
                  <a:cubicBezTo>
                    <a:pt x="31" y="6"/>
                    <a:pt x="31" y="6"/>
                    <a:pt x="31" y="6"/>
                  </a:cubicBezTo>
                  <a:cubicBezTo>
                    <a:pt x="31" y="6"/>
                    <a:pt x="28" y="3"/>
                    <a:pt x="28" y="3"/>
                  </a:cubicBezTo>
                  <a:cubicBezTo>
                    <a:pt x="27" y="4"/>
                    <a:pt x="27" y="4"/>
                    <a:pt x="27" y="4"/>
                  </a:cubicBezTo>
                  <a:cubicBezTo>
                    <a:pt x="25" y="5"/>
                    <a:pt x="25" y="5"/>
                    <a:pt x="25" y="5"/>
                  </a:cubicBezTo>
                  <a:cubicBezTo>
                    <a:pt x="24" y="4"/>
                    <a:pt x="23" y="4"/>
                    <a:pt x="21" y="3"/>
                  </a:cubicBezTo>
                  <a:cubicBezTo>
                    <a:pt x="21" y="1"/>
                    <a:pt x="21" y="1"/>
                    <a:pt x="21" y="1"/>
                  </a:cubicBezTo>
                  <a:cubicBezTo>
                    <a:pt x="21" y="1"/>
                    <a:pt x="21" y="1"/>
                    <a:pt x="21" y="1"/>
                  </a:cubicBezTo>
                  <a:cubicBezTo>
                    <a:pt x="20" y="0"/>
                    <a:pt x="19"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6" name="Freeform 32"/>
            <p:cNvSpPr>
              <a:spLocks noEditPoints="1"/>
            </p:cNvSpPr>
            <p:nvPr/>
          </p:nvSpPr>
          <p:spPr bwMode="auto">
            <a:xfrm>
              <a:off x="3549" y="1934"/>
              <a:ext cx="59" cy="53"/>
            </a:xfrm>
            <a:custGeom>
              <a:avLst/>
              <a:gdLst>
                <a:gd name="T0" fmla="*/ 22 w 25"/>
                <a:gd name="T1" fmla="*/ 10 h 22"/>
                <a:gd name="T2" fmla="*/ 22 w 25"/>
                <a:gd name="T3" fmla="*/ 9 h 22"/>
                <a:gd name="T4" fmla="*/ 22 w 25"/>
                <a:gd name="T5" fmla="*/ 9 h 22"/>
                <a:gd name="T6" fmla="*/ 22 w 25"/>
                <a:gd name="T7" fmla="*/ 9 h 22"/>
                <a:gd name="T8" fmla="*/ 22 w 25"/>
                <a:gd name="T9" fmla="*/ 7 h 22"/>
                <a:gd name="T10" fmla="*/ 21 w 25"/>
                <a:gd name="T11" fmla="*/ 8 h 22"/>
                <a:gd name="T12" fmla="*/ 22 w 25"/>
                <a:gd name="T13" fmla="*/ 7 h 22"/>
                <a:gd name="T14" fmla="*/ 20 w 25"/>
                <a:gd name="T15" fmla="*/ 6 h 22"/>
                <a:gd name="T16" fmla="*/ 20 w 25"/>
                <a:gd name="T17" fmla="*/ 7 h 22"/>
                <a:gd name="T18" fmla="*/ 20 w 25"/>
                <a:gd name="T19" fmla="*/ 5 h 22"/>
                <a:gd name="T20" fmla="*/ 13 w 25"/>
                <a:gd name="T21" fmla="*/ 21 h 22"/>
                <a:gd name="T22" fmla="*/ 3 w 25"/>
                <a:gd name="T23" fmla="*/ 11 h 22"/>
                <a:gd name="T24" fmla="*/ 15 w 25"/>
                <a:gd name="T25" fmla="*/ 4 h 22"/>
                <a:gd name="T26" fmla="*/ 20 w 25"/>
                <a:gd name="T27" fmla="*/ 18 h 22"/>
                <a:gd name="T28" fmla="*/ 13 w 25"/>
                <a:gd name="T29" fmla="*/ 21 h 22"/>
                <a:gd name="T30" fmla="*/ 19 w 25"/>
                <a:gd name="T31" fmla="*/ 4 h 22"/>
                <a:gd name="T32" fmla="*/ 19 w 25"/>
                <a:gd name="T33" fmla="*/ 5 h 22"/>
                <a:gd name="T34" fmla="*/ 3 w 25"/>
                <a:gd name="T35" fmla="*/ 8 h 22"/>
                <a:gd name="T36" fmla="*/ 6 w 25"/>
                <a:gd name="T37" fmla="*/ 3 h 22"/>
                <a:gd name="T38" fmla="*/ 3 w 25"/>
                <a:gd name="T39" fmla="*/ 9 h 22"/>
                <a:gd name="T40" fmla="*/ 18 w 25"/>
                <a:gd name="T41" fmla="*/ 3 h 22"/>
                <a:gd name="T42" fmla="*/ 16 w 25"/>
                <a:gd name="T43" fmla="*/ 4 h 22"/>
                <a:gd name="T44" fmla="*/ 17 w 25"/>
                <a:gd name="T45" fmla="*/ 2 h 22"/>
                <a:gd name="T46" fmla="*/ 16 w 25"/>
                <a:gd name="T47" fmla="*/ 4 h 22"/>
                <a:gd name="T48" fmla="*/ 16 w 25"/>
                <a:gd name="T49" fmla="*/ 1 h 22"/>
                <a:gd name="T50" fmla="*/ 15 w 25"/>
                <a:gd name="T51" fmla="*/ 4 h 22"/>
                <a:gd name="T52" fmla="*/ 7 w 25"/>
                <a:gd name="T53" fmla="*/ 2 h 22"/>
                <a:gd name="T54" fmla="*/ 6 w 25"/>
                <a:gd name="T55" fmla="*/ 5 h 22"/>
                <a:gd name="T56" fmla="*/ 13 w 25"/>
                <a:gd name="T57" fmla="*/ 3 h 22"/>
                <a:gd name="T58" fmla="*/ 16 w 25"/>
                <a:gd name="T59" fmla="*/ 1 h 22"/>
                <a:gd name="T60" fmla="*/ 9 w 25"/>
                <a:gd name="T61" fmla="*/ 1 h 22"/>
                <a:gd name="T62" fmla="*/ 8 w 25"/>
                <a:gd name="T63" fmla="*/ 4 h 22"/>
                <a:gd name="T64" fmla="*/ 13 w 25"/>
                <a:gd name="T65" fmla="*/ 1 h 22"/>
                <a:gd name="T66" fmla="*/ 13 w 25"/>
                <a:gd name="T67" fmla="*/ 3 h 22"/>
                <a:gd name="T68" fmla="*/ 8 w 25"/>
                <a:gd name="T69" fmla="*/ 4 h 22"/>
                <a:gd name="T70" fmla="*/ 9 w 25"/>
                <a:gd name="T71" fmla="*/ 3 h 22"/>
                <a:gd name="T72" fmla="*/ 12 w 25"/>
                <a:gd name="T73" fmla="*/ 1 h 22"/>
                <a:gd name="T74" fmla="*/ 11 w 25"/>
                <a:gd name="T75" fmla="*/ 3 h 22"/>
                <a:gd name="T76" fmla="*/ 5 w 25"/>
                <a:gd name="T77" fmla="*/ 3 h 22"/>
                <a:gd name="T78" fmla="*/ 20 w 25"/>
                <a:gd name="T79" fmla="*/ 19 h 22"/>
                <a:gd name="T80" fmla="*/ 20 w 25"/>
                <a:gd name="T81" fmla="*/ 19 h 22"/>
                <a:gd name="T82" fmla="*/ 21 w 25"/>
                <a:gd name="T83" fmla="*/ 18 h 22"/>
                <a:gd name="T84" fmla="*/ 22 w 25"/>
                <a:gd name="T8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22">
                  <a:moveTo>
                    <a:pt x="23" y="11"/>
                  </a:moveTo>
                  <a:cubicBezTo>
                    <a:pt x="23" y="11"/>
                    <a:pt x="22" y="10"/>
                    <a:pt x="22" y="10"/>
                  </a:cubicBezTo>
                  <a:cubicBezTo>
                    <a:pt x="22" y="10"/>
                    <a:pt x="22" y="10"/>
                    <a:pt x="22" y="10"/>
                  </a:cubicBezTo>
                  <a:cubicBezTo>
                    <a:pt x="23" y="9"/>
                    <a:pt x="23" y="9"/>
                    <a:pt x="23" y="9"/>
                  </a:cubicBezTo>
                  <a:cubicBezTo>
                    <a:pt x="23" y="10"/>
                    <a:pt x="23" y="11"/>
                    <a:pt x="23" y="11"/>
                  </a:cubicBezTo>
                  <a:moveTo>
                    <a:pt x="22" y="9"/>
                  </a:moveTo>
                  <a:cubicBezTo>
                    <a:pt x="22" y="9"/>
                    <a:pt x="22" y="9"/>
                    <a:pt x="22" y="9"/>
                  </a:cubicBezTo>
                  <a:cubicBezTo>
                    <a:pt x="22" y="8"/>
                    <a:pt x="22" y="8"/>
                    <a:pt x="22" y="8"/>
                  </a:cubicBezTo>
                  <a:cubicBezTo>
                    <a:pt x="22" y="9"/>
                    <a:pt x="22" y="9"/>
                    <a:pt x="22" y="9"/>
                  </a:cubicBezTo>
                  <a:cubicBezTo>
                    <a:pt x="22" y="9"/>
                    <a:pt x="22" y="9"/>
                    <a:pt x="22" y="9"/>
                  </a:cubicBezTo>
                  <a:cubicBezTo>
                    <a:pt x="22" y="9"/>
                    <a:pt x="22" y="9"/>
                    <a:pt x="22" y="9"/>
                  </a:cubicBezTo>
                  <a:cubicBezTo>
                    <a:pt x="22" y="9"/>
                    <a:pt x="22" y="9"/>
                    <a:pt x="22" y="9"/>
                  </a:cubicBezTo>
                  <a:moveTo>
                    <a:pt x="21" y="8"/>
                  </a:moveTo>
                  <a:cubicBezTo>
                    <a:pt x="21" y="8"/>
                    <a:pt x="21" y="8"/>
                    <a:pt x="21" y="8"/>
                  </a:cubicBezTo>
                  <a:cubicBezTo>
                    <a:pt x="22" y="7"/>
                    <a:pt x="22" y="7"/>
                    <a:pt x="22" y="7"/>
                  </a:cubicBezTo>
                  <a:cubicBezTo>
                    <a:pt x="22" y="8"/>
                    <a:pt x="22" y="8"/>
                    <a:pt x="22" y="8"/>
                  </a:cubicBezTo>
                  <a:cubicBezTo>
                    <a:pt x="21" y="8"/>
                    <a:pt x="21" y="8"/>
                    <a:pt x="21" y="8"/>
                  </a:cubicBezTo>
                  <a:moveTo>
                    <a:pt x="21" y="8"/>
                  </a:moveTo>
                  <a:cubicBezTo>
                    <a:pt x="20" y="7"/>
                    <a:pt x="20" y="7"/>
                    <a:pt x="20" y="7"/>
                  </a:cubicBezTo>
                  <a:cubicBezTo>
                    <a:pt x="21" y="6"/>
                    <a:pt x="21" y="6"/>
                    <a:pt x="21" y="6"/>
                  </a:cubicBezTo>
                  <a:cubicBezTo>
                    <a:pt x="22" y="7"/>
                    <a:pt x="22" y="7"/>
                    <a:pt x="22" y="7"/>
                  </a:cubicBezTo>
                  <a:cubicBezTo>
                    <a:pt x="21" y="8"/>
                    <a:pt x="21" y="8"/>
                    <a:pt x="21" y="8"/>
                  </a:cubicBezTo>
                  <a:moveTo>
                    <a:pt x="20" y="7"/>
                  </a:moveTo>
                  <a:cubicBezTo>
                    <a:pt x="20" y="6"/>
                    <a:pt x="20" y="6"/>
                    <a:pt x="20" y="6"/>
                  </a:cubicBezTo>
                  <a:cubicBezTo>
                    <a:pt x="20" y="6"/>
                    <a:pt x="21" y="6"/>
                    <a:pt x="21" y="6"/>
                  </a:cubicBezTo>
                  <a:cubicBezTo>
                    <a:pt x="21" y="6"/>
                    <a:pt x="21" y="6"/>
                    <a:pt x="21" y="6"/>
                  </a:cubicBezTo>
                  <a:cubicBezTo>
                    <a:pt x="21" y="6"/>
                    <a:pt x="20" y="6"/>
                    <a:pt x="20" y="7"/>
                  </a:cubicBezTo>
                  <a:moveTo>
                    <a:pt x="20" y="6"/>
                  </a:moveTo>
                  <a:cubicBezTo>
                    <a:pt x="19" y="6"/>
                    <a:pt x="19" y="6"/>
                    <a:pt x="19" y="6"/>
                  </a:cubicBezTo>
                  <a:cubicBezTo>
                    <a:pt x="20" y="5"/>
                    <a:pt x="20" y="5"/>
                    <a:pt x="20" y="5"/>
                  </a:cubicBezTo>
                  <a:cubicBezTo>
                    <a:pt x="21" y="5"/>
                    <a:pt x="21" y="5"/>
                    <a:pt x="21" y="5"/>
                  </a:cubicBezTo>
                  <a:cubicBezTo>
                    <a:pt x="20" y="5"/>
                    <a:pt x="20" y="6"/>
                    <a:pt x="20" y="6"/>
                  </a:cubicBezTo>
                  <a:moveTo>
                    <a:pt x="13" y="21"/>
                  </a:moveTo>
                  <a:cubicBezTo>
                    <a:pt x="10" y="21"/>
                    <a:pt x="8" y="20"/>
                    <a:pt x="6" y="18"/>
                  </a:cubicBezTo>
                  <a:cubicBezTo>
                    <a:pt x="4" y="16"/>
                    <a:pt x="3" y="13"/>
                    <a:pt x="3" y="11"/>
                  </a:cubicBezTo>
                  <a:cubicBezTo>
                    <a:pt x="3" y="11"/>
                    <a:pt x="3" y="11"/>
                    <a:pt x="3" y="11"/>
                  </a:cubicBezTo>
                  <a:cubicBezTo>
                    <a:pt x="3" y="9"/>
                    <a:pt x="4" y="8"/>
                    <a:pt x="5" y="7"/>
                  </a:cubicBezTo>
                  <a:cubicBezTo>
                    <a:pt x="8" y="4"/>
                    <a:pt x="10" y="4"/>
                    <a:pt x="12" y="4"/>
                  </a:cubicBezTo>
                  <a:cubicBezTo>
                    <a:pt x="13" y="4"/>
                    <a:pt x="14" y="4"/>
                    <a:pt x="15" y="4"/>
                  </a:cubicBezTo>
                  <a:cubicBezTo>
                    <a:pt x="19" y="6"/>
                    <a:pt x="22" y="10"/>
                    <a:pt x="22" y="14"/>
                  </a:cubicBezTo>
                  <a:cubicBezTo>
                    <a:pt x="22" y="14"/>
                    <a:pt x="22" y="14"/>
                    <a:pt x="22" y="14"/>
                  </a:cubicBezTo>
                  <a:cubicBezTo>
                    <a:pt x="22" y="15"/>
                    <a:pt x="21" y="16"/>
                    <a:pt x="20" y="18"/>
                  </a:cubicBezTo>
                  <a:cubicBezTo>
                    <a:pt x="20" y="18"/>
                    <a:pt x="20" y="18"/>
                    <a:pt x="20" y="18"/>
                  </a:cubicBezTo>
                  <a:cubicBezTo>
                    <a:pt x="20" y="18"/>
                    <a:pt x="20" y="18"/>
                    <a:pt x="20" y="18"/>
                  </a:cubicBezTo>
                  <a:cubicBezTo>
                    <a:pt x="18" y="20"/>
                    <a:pt x="15" y="21"/>
                    <a:pt x="13" y="21"/>
                  </a:cubicBezTo>
                  <a:moveTo>
                    <a:pt x="19" y="5"/>
                  </a:moveTo>
                  <a:cubicBezTo>
                    <a:pt x="18" y="5"/>
                    <a:pt x="18" y="5"/>
                    <a:pt x="18" y="5"/>
                  </a:cubicBezTo>
                  <a:cubicBezTo>
                    <a:pt x="18" y="5"/>
                    <a:pt x="19" y="4"/>
                    <a:pt x="19" y="4"/>
                  </a:cubicBezTo>
                  <a:cubicBezTo>
                    <a:pt x="20" y="4"/>
                    <a:pt x="20" y="4"/>
                    <a:pt x="20" y="4"/>
                  </a:cubicBezTo>
                  <a:cubicBezTo>
                    <a:pt x="20" y="4"/>
                    <a:pt x="20" y="4"/>
                    <a:pt x="20" y="4"/>
                  </a:cubicBezTo>
                  <a:cubicBezTo>
                    <a:pt x="19" y="5"/>
                    <a:pt x="19" y="5"/>
                    <a:pt x="19" y="5"/>
                  </a:cubicBezTo>
                  <a:moveTo>
                    <a:pt x="3" y="9"/>
                  </a:moveTo>
                  <a:cubicBezTo>
                    <a:pt x="3" y="8"/>
                    <a:pt x="3" y="8"/>
                    <a:pt x="3" y="8"/>
                  </a:cubicBezTo>
                  <a:cubicBezTo>
                    <a:pt x="3" y="8"/>
                    <a:pt x="3" y="8"/>
                    <a:pt x="3" y="8"/>
                  </a:cubicBezTo>
                  <a:cubicBezTo>
                    <a:pt x="4" y="7"/>
                    <a:pt x="4" y="6"/>
                    <a:pt x="5" y="4"/>
                  </a:cubicBezTo>
                  <a:cubicBezTo>
                    <a:pt x="6" y="3"/>
                    <a:pt x="6" y="3"/>
                    <a:pt x="6" y="3"/>
                  </a:cubicBezTo>
                  <a:cubicBezTo>
                    <a:pt x="6" y="3"/>
                    <a:pt x="6" y="3"/>
                    <a:pt x="6" y="3"/>
                  </a:cubicBezTo>
                  <a:cubicBezTo>
                    <a:pt x="6" y="4"/>
                    <a:pt x="5" y="6"/>
                    <a:pt x="4" y="7"/>
                  </a:cubicBezTo>
                  <a:cubicBezTo>
                    <a:pt x="4" y="7"/>
                    <a:pt x="4" y="7"/>
                    <a:pt x="4" y="7"/>
                  </a:cubicBezTo>
                  <a:cubicBezTo>
                    <a:pt x="4" y="8"/>
                    <a:pt x="3" y="8"/>
                    <a:pt x="3" y="9"/>
                  </a:cubicBezTo>
                  <a:moveTo>
                    <a:pt x="18" y="5"/>
                  </a:moveTo>
                  <a:cubicBezTo>
                    <a:pt x="17" y="4"/>
                    <a:pt x="17" y="4"/>
                    <a:pt x="17" y="4"/>
                  </a:cubicBezTo>
                  <a:cubicBezTo>
                    <a:pt x="18" y="3"/>
                    <a:pt x="18" y="3"/>
                    <a:pt x="18" y="3"/>
                  </a:cubicBezTo>
                  <a:cubicBezTo>
                    <a:pt x="19" y="3"/>
                    <a:pt x="19" y="3"/>
                    <a:pt x="19" y="3"/>
                  </a:cubicBezTo>
                  <a:cubicBezTo>
                    <a:pt x="19" y="4"/>
                    <a:pt x="18" y="4"/>
                    <a:pt x="18" y="5"/>
                  </a:cubicBezTo>
                  <a:moveTo>
                    <a:pt x="16" y="4"/>
                  </a:moveTo>
                  <a:cubicBezTo>
                    <a:pt x="15" y="4"/>
                    <a:pt x="15" y="4"/>
                    <a:pt x="15" y="4"/>
                  </a:cubicBezTo>
                  <a:cubicBezTo>
                    <a:pt x="15" y="4"/>
                    <a:pt x="15" y="4"/>
                    <a:pt x="15" y="4"/>
                  </a:cubicBezTo>
                  <a:cubicBezTo>
                    <a:pt x="17" y="2"/>
                    <a:pt x="17" y="2"/>
                    <a:pt x="17" y="2"/>
                  </a:cubicBezTo>
                  <a:cubicBezTo>
                    <a:pt x="17" y="2"/>
                    <a:pt x="17" y="2"/>
                    <a:pt x="17" y="2"/>
                  </a:cubicBezTo>
                  <a:cubicBezTo>
                    <a:pt x="18" y="3"/>
                    <a:pt x="18" y="3"/>
                    <a:pt x="18" y="3"/>
                  </a:cubicBezTo>
                  <a:cubicBezTo>
                    <a:pt x="16" y="4"/>
                    <a:pt x="16" y="4"/>
                    <a:pt x="16" y="4"/>
                  </a:cubicBezTo>
                  <a:moveTo>
                    <a:pt x="15" y="4"/>
                  </a:moveTo>
                  <a:cubicBezTo>
                    <a:pt x="14" y="3"/>
                    <a:pt x="14" y="3"/>
                    <a:pt x="14" y="3"/>
                  </a:cubicBezTo>
                  <a:cubicBezTo>
                    <a:pt x="15" y="3"/>
                    <a:pt x="16" y="2"/>
                    <a:pt x="16" y="1"/>
                  </a:cubicBezTo>
                  <a:cubicBezTo>
                    <a:pt x="17" y="2"/>
                    <a:pt x="17" y="2"/>
                    <a:pt x="17" y="2"/>
                  </a:cubicBezTo>
                  <a:cubicBezTo>
                    <a:pt x="17" y="2"/>
                    <a:pt x="17" y="2"/>
                    <a:pt x="17" y="2"/>
                  </a:cubicBezTo>
                  <a:cubicBezTo>
                    <a:pt x="15" y="4"/>
                    <a:pt x="15" y="4"/>
                    <a:pt x="15" y="4"/>
                  </a:cubicBezTo>
                  <a:cubicBezTo>
                    <a:pt x="15" y="4"/>
                    <a:pt x="15" y="4"/>
                    <a:pt x="15" y="4"/>
                  </a:cubicBezTo>
                  <a:moveTo>
                    <a:pt x="5" y="6"/>
                  </a:moveTo>
                  <a:cubicBezTo>
                    <a:pt x="6" y="5"/>
                    <a:pt x="7" y="3"/>
                    <a:pt x="7" y="2"/>
                  </a:cubicBezTo>
                  <a:cubicBezTo>
                    <a:pt x="8" y="2"/>
                    <a:pt x="8" y="2"/>
                    <a:pt x="9" y="1"/>
                  </a:cubicBezTo>
                  <a:cubicBezTo>
                    <a:pt x="6" y="5"/>
                    <a:pt x="6" y="5"/>
                    <a:pt x="6" y="5"/>
                  </a:cubicBezTo>
                  <a:cubicBezTo>
                    <a:pt x="6" y="5"/>
                    <a:pt x="6" y="5"/>
                    <a:pt x="6" y="5"/>
                  </a:cubicBezTo>
                  <a:cubicBezTo>
                    <a:pt x="6" y="5"/>
                    <a:pt x="5" y="6"/>
                    <a:pt x="5" y="6"/>
                  </a:cubicBezTo>
                  <a:moveTo>
                    <a:pt x="14" y="3"/>
                  </a:moveTo>
                  <a:cubicBezTo>
                    <a:pt x="13" y="3"/>
                    <a:pt x="13" y="3"/>
                    <a:pt x="13" y="3"/>
                  </a:cubicBezTo>
                  <a:cubicBezTo>
                    <a:pt x="13" y="3"/>
                    <a:pt x="14" y="2"/>
                    <a:pt x="14" y="2"/>
                  </a:cubicBezTo>
                  <a:cubicBezTo>
                    <a:pt x="15" y="1"/>
                    <a:pt x="15" y="1"/>
                    <a:pt x="15" y="1"/>
                  </a:cubicBezTo>
                  <a:cubicBezTo>
                    <a:pt x="16" y="1"/>
                    <a:pt x="16" y="1"/>
                    <a:pt x="16" y="1"/>
                  </a:cubicBezTo>
                  <a:cubicBezTo>
                    <a:pt x="15" y="2"/>
                    <a:pt x="15" y="3"/>
                    <a:pt x="14" y="3"/>
                  </a:cubicBezTo>
                  <a:moveTo>
                    <a:pt x="7" y="4"/>
                  </a:moveTo>
                  <a:cubicBezTo>
                    <a:pt x="9" y="1"/>
                    <a:pt x="9" y="1"/>
                    <a:pt x="9" y="1"/>
                  </a:cubicBezTo>
                  <a:cubicBezTo>
                    <a:pt x="10" y="1"/>
                    <a:pt x="10" y="1"/>
                    <a:pt x="10" y="1"/>
                  </a:cubicBezTo>
                  <a:cubicBezTo>
                    <a:pt x="9" y="2"/>
                    <a:pt x="9" y="3"/>
                    <a:pt x="8" y="4"/>
                  </a:cubicBezTo>
                  <a:cubicBezTo>
                    <a:pt x="8" y="4"/>
                    <a:pt x="8" y="4"/>
                    <a:pt x="8" y="4"/>
                  </a:cubicBezTo>
                  <a:cubicBezTo>
                    <a:pt x="7" y="4"/>
                    <a:pt x="7" y="4"/>
                    <a:pt x="7" y="4"/>
                  </a:cubicBezTo>
                  <a:moveTo>
                    <a:pt x="12" y="3"/>
                  </a:moveTo>
                  <a:cubicBezTo>
                    <a:pt x="12" y="2"/>
                    <a:pt x="13" y="2"/>
                    <a:pt x="13" y="1"/>
                  </a:cubicBezTo>
                  <a:cubicBezTo>
                    <a:pt x="14" y="1"/>
                    <a:pt x="14" y="1"/>
                    <a:pt x="14" y="1"/>
                  </a:cubicBezTo>
                  <a:cubicBezTo>
                    <a:pt x="14" y="1"/>
                    <a:pt x="14" y="1"/>
                    <a:pt x="14" y="1"/>
                  </a:cubicBezTo>
                  <a:cubicBezTo>
                    <a:pt x="13" y="2"/>
                    <a:pt x="13" y="2"/>
                    <a:pt x="13" y="3"/>
                  </a:cubicBezTo>
                  <a:cubicBezTo>
                    <a:pt x="13" y="3"/>
                    <a:pt x="13" y="3"/>
                    <a:pt x="13" y="3"/>
                  </a:cubicBezTo>
                  <a:cubicBezTo>
                    <a:pt x="12" y="3"/>
                    <a:pt x="12" y="3"/>
                    <a:pt x="12" y="3"/>
                  </a:cubicBezTo>
                  <a:moveTo>
                    <a:pt x="8" y="4"/>
                  </a:moveTo>
                  <a:cubicBezTo>
                    <a:pt x="9" y="3"/>
                    <a:pt x="10" y="2"/>
                    <a:pt x="11" y="1"/>
                  </a:cubicBezTo>
                  <a:cubicBezTo>
                    <a:pt x="11" y="1"/>
                    <a:pt x="11" y="1"/>
                    <a:pt x="11" y="1"/>
                  </a:cubicBezTo>
                  <a:cubicBezTo>
                    <a:pt x="11" y="2"/>
                    <a:pt x="10" y="2"/>
                    <a:pt x="9" y="3"/>
                  </a:cubicBezTo>
                  <a:cubicBezTo>
                    <a:pt x="8" y="4"/>
                    <a:pt x="8" y="4"/>
                    <a:pt x="8" y="4"/>
                  </a:cubicBezTo>
                  <a:moveTo>
                    <a:pt x="10" y="3"/>
                  </a:moveTo>
                  <a:cubicBezTo>
                    <a:pt x="11" y="2"/>
                    <a:pt x="11" y="2"/>
                    <a:pt x="12" y="1"/>
                  </a:cubicBezTo>
                  <a:cubicBezTo>
                    <a:pt x="12" y="1"/>
                    <a:pt x="12" y="1"/>
                    <a:pt x="12" y="1"/>
                  </a:cubicBezTo>
                  <a:cubicBezTo>
                    <a:pt x="13" y="1"/>
                    <a:pt x="13" y="1"/>
                    <a:pt x="13" y="1"/>
                  </a:cubicBezTo>
                  <a:cubicBezTo>
                    <a:pt x="12" y="2"/>
                    <a:pt x="12" y="2"/>
                    <a:pt x="11" y="3"/>
                  </a:cubicBezTo>
                  <a:cubicBezTo>
                    <a:pt x="11" y="3"/>
                    <a:pt x="10" y="3"/>
                    <a:pt x="10" y="3"/>
                  </a:cubicBezTo>
                  <a:moveTo>
                    <a:pt x="12" y="0"/>
                  </a:moveTo>
                  <a:cubicBezTo>
                    <a:pt x="10" y="0"/>
                    <a:pt x="7" y="1"/>
                    <a:pt x="5" y="3"/>
                  </a:cubicBezTo>
                  <a:cubicBezTo>
                    <a:pt x="0" y="8"/>
                    <a:pt x="1" y="15"/>
                    <a:pt x="5" y="18"/>
                  </a:cubicBezTo>
                  <a:cubicBezTo>
                    <a:pt x="7" y="20"/>
                    <a:pt x="10" y="22"/>
                    <a:pt x="13" y="22"/>
                  </a:cubicBezTo>
                  <a:cubicBezTo>
                    <a:pt x="15" y="22"/>
                    <a:pt x="18" y="21"/>
                    <a:pt x="20" y="19"/>
                  </a:cubicBezTo>
                  <a:cubicBezTo>
                    <a:pt x="20" y="19"/>
                    <a:pt x="20" y="19"/>
                    <a:pt x="20" y="19"/>
                  </a:cubicBezTo>
                  <a:cubicBezTo>
                    <a:pt x="20" y="19"/>
                    <a:pt x="20" y="19"/>
                    <a:pt x="20" y="19"/>
                  </a:cubicBezTo>
                  <a:cubicBezTo>
                    <a:pt x="20" y="19"/>
                    <a:pt x="20" y="19"/>
                    <a:pt x="20" y="19"/>
                  </a:cubicBezTo>
                  <a:cubicBezTo>
                    <a:pt x="21" y="18"/>
                    <a:pt x="21" y="18"/>
                    <a:pt x="21" y="18"/>
                  </a:cubicBezTo>
                  <a:cubicBezTo>
                    <a:pt x="21" y="18"/>
                    <a:pt x="21" y="18"/>
                    <a:pt x="21" y="18"/>
                  </a:cubicBezTo>
                  <a:cubicBezTo>
                    <a:pt x="21" y="18"/>
                    <a:pt x="21" y="18"/>
                    <a:pt x="21" y="18"/>
                  </a:cubicBezTo>
                  <a:cubicBezTo>
                    <a:pt x="25" y="14"/>
                    <a:pt x="24" y="9"/>
                    <a:pt x="22" y="5"/>
                  </a:cubicBezTo>
                  <a:cubicBezTo>
                    <a:pt x="22" y="5"/>
                    <a:pt x="22" y="5"/>
                    <a:pt x="22" y="5"/>
                  </a:cubicBezTo>
                  <a:cubicBezTo>
                    <a:pt x="22" y="5"/>
                    <a:pt x="22" y="5"/>
                    <a:pt x="22" y="5"/>
                  </a:cubicBezTo>
                  <a:cubicBezTo>
                    <a:pt x="21" y="5"/>
                    <a:pt x="21" y="4"/>
                    <a:pt x="20" y="3"/>
                  </a:cubicBezTo>
                  <a:cubicBezTo>
                    <a:pt x="18" y="1"/>
                    <a:pt x="15"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7" name="Freeform 33"/>
            <p:cNvSpPr>
              <a:spLocks noEditPoints="1"/>
            </p:cNvSpPr>
            <p:nvPr/>
          </p:nvSpPr>
          <p:spPr bwMode="auto">
            <a:xfrm>
              <a:off x="3615" y="1894"/>
              <a:ext cx="62" cy="66"/>
            </a:xfrm>
            <a:custGeom>
              <a:avLst/>
              <a:gdLst>
                <a:gd name="T0" fmla="*/ 12 w 26"/>
                <a:gd name="T1" fmla="*/ 27 h 28"/>
                <a:gd name="T2" fmla="*/ 11 w 26"/>
                <a:gd name="T3" fmla="*/ 27 h 28"/>
                <a:gd name="T4" fmla="*/ 10 w 26"/>
                <a:gd name="T5" fmla="*/ 27 h 28"/>
                <a:gd name="T6" fmla="*/ 9 w 26"/>
                <a:gd name="T7" fmla="*/ 26 h 28"/>
                <a:gd name="T8" fmla="*/ 18 w 26"/>
                <a:gd name="T9" fmla="*/ 25 h 28"/>
                <a:gd name="T10" fmla="*/ 19 w 26"/>
                <a:gd name="T11" fmla="*/ 24 h 28"/>
                <a:gd name="T12" fmla="*/ 14 w 26"/>
                <a:gd name="T13" fmla="*/ 24 h 28"/>
                <a:gd name="T14" fmla="*/ 15 w 26"/>
                <a:gd name="T15" fmla="*/ 23 h 28"/>
                <a:gd name="T16" fmla="*/ 20 w 26"/>
                <a:gd name="T17" fmla="*/ 23 h 28"/>
                <a:gd name="T18" fmla="*/ 16 w 26"/>
                <a:gd name="T19" fmla="*/ 23 h 28"/>
                <a:gd name="T20" fmla="*/ 18 w 26"/>
                <a:gd name="T21" fmla="*/ 23 h 28"/>
                <a:gd name="T22" fmla="*/ 8 w 26"/>
                <a:gd name="T23" fmla="*/ 24 h 28"/>
                <a:gd name="T24" fmla="*/ 17 w 26"/>
                <a:gd name="T25" fmla="*/ 23 h 28"/>
                <a:gd name="T26" fmla="*/ 21 w 26"/>
                <a:gd name="T27" fmla="*/ 23 h 28"/>
                <a:gd name="T28" fmla="*/ 8 w 26"/>
                <a:gd name="T29" fmla="*/ 22 h 28"/>
                <a:gd name="T30" fmla="*/ 8 w 26"/>
                <a:gd name="T31" fmla="*/ 22 h 28"/>
                <a:gd name="T32" fmla="*/ 4 w 26"/>
                <a:gd name="T33" fmla="*/ 22 h 28"/>
                <a:gd name="T34" fmla="*/ 7 w 26"/>
                <a:gd name="T35" fmla="*/ 22 h 28"/>
                <a:gd name="T36" fmla="*/ 7 w 26"/>
                <a:gd name="T37" fmla="*/ 21 h 28"/>
                <a:gd name="T38" fmla="*/ 4 w 26"/>
                <a:gd name="T39" fmla="*/ 22 h 28"/>
                <a:gd name="T40" fmla="*/ 3 w 26"/>
                <a:gd name="T41" fmla="*/ 22 h 28"/>
                <a:gd name="T42" fmla="*/ 6 w 26"/>
                <a:gd name="T43" fmla="*/ 21 h 28"/>
                <a:gd name="T44" fmla="*/ 3 w 26"/>
                <a:gd name="T45" fmla="*/ 21 h 28"/>
                <a:gd name="T46" fmla="*/ 3 w 26"/>
                <a:gd name="T47" fmla="*/ 20 h 28"/>
                <a:gd name="T48" fmla="*/ 2 w 26"/>
                <a:gd name="T49" fmla="*/ 19 h 28"/>
                <a:gd name="T50" fmla="*/ 22 w 26"/>
                <a:gd name="T51" fmla="*/ 19 h 28"/>
                <a:gd name="T52" fmla="*/ 24 w 26"/>
                <a:gd name="T53" fmla="*/ 19 h 28"/>
                <a:gd name="T54" fmla="*/ 23 w 26"/>
                <a:gd name="T55" fmla="*/ 18 h 28"/>
                <a:gd name="T56" fmla="*/ 23 w 26"/>
                <a:gd name="T57" fmla="*/ 18 h 28"/>
                <a:gd name="T58" fmla="*/ 3 w 26"/>
                <a:gd name="T59" fmla="*/ 17 h 28"/>
                <a:gd name="T60" fmla="*/ 2 w 26"/>
                <a:gd name="T61" fmla="*/ 15 h 28"/>
                <a:gd name="T62" fmla="*/ 2 w 26"/>
                <a:gd name="T63" fmla="*/ 15 h 28"/>
                <a:gd name="T64" fmla="*/ 1 w 26"/>
                <a:gd name="T65" fmla="*/ 15 h 28"/>
                <a:gd name="T66" fmla="*/ 1 w 26"/>
                <a:gd name="T67" fmla="*/ 15 h 28"/>
                <a:gd name="T68" fmla="*/ 23 w 26"/>
                <a:gd name="T69" fmla="*/ 9 h 28"/>
                <a:gd name="T70" fmla="*/ 4 w 26"/>
                <a:gd name="T71" fmla="*/ 6 h 28"/>
                <a:gd name="T72" fmla="*/ 4 w 26"/>
                <a:gd name="T73" fmla="*/ 5 h 28"/>
                <a:gd name="T74" fmla="*/ 13 w 26"/>
                <a:gd name="T75" fmla="*/ 3 h 28"/>
                <a:gd name="T76" fmla="*/ 17 w 26"/>
                <a:gd name="T77" fmla="*/ 3 h 28"/>
                <a:gd name="T78" fmla="*/ 24 w 26"/>
                <a:gd name="T79" fmla="*/ 7 h 28"/>
                <a:gd name="T80" fmla="*/ 25 w 26"/>
                <a:gd name="T81" fmla="*/ 13 h 28"/>
                <a:gd name="T82" fmla="*/ 20 w 26"/>
                <a:gd name="T83" fmla="*/ 20 h 28"/>
                <a:gd name="T84" fmla="*/ 13 w 26"/>
                <a:gd name="T85" fmla="*/ 23 h 28"/>
                <a:gd name="T86" fmla="*/ 10 w 26"/>
                <a:gd name="T87" fmla="*/ 22 h 28"/>
                <a:gd name="T88" fmla="*/ 4 w 26"/>
                <a:gd name="T89" fmla="*/ 17 h 28"/>
                <a:gd name="T90" fmla="*/ 2 w 26"/>
                <a:gd name="T91" fmla="*/ 9 h 28"/>
                <a:gd name="T92" fmla="*/ 5 w 26"/>
                <a:gd name="T93" fmla="*/ 4 h 28"/>
                <a:gd name="T94" fmla="*/ 13 w 26"/>
                <a:gd name="T95" fmla="*/ 0 h 28"/>
                <a:gd name="T96" fmla="*/ 4 w 26"/>
                <a:gd name="T97" fmla="*/ 3 h 28"/>
                <a:gd name="T98" fmla="*/ 3 w 26"/>
                <a:gd name="T99" fmla="*/ 6 h 28"/>
                <a:gd name="T100" fmla="*/ 1 w 26"/>
                <a:gd name="T101" fmla="*/ 9 h 28"/>
                <a:gd name="T102" fmla="*/ 0 w 26"/>
                <a:gd name="T103" fmla="*/ 15 h 28"/>
                <a:gd name="T104" fmla="*/ 1 w 26"/>
                <a:gd name="T105" fmla="*/ 18 h 28"/>
                <a:gd name="T106" fmla="*/ 3 w 26"/>
                <a:gd name="T107" fmla="*/ 24 h 28"/>
                <a:gd name="T108" fmla="*/ 4 w 26"/>
                <a:gd name="T109" fmla="*/ 24 h 28"/>
                <a:gd name="T110" fmla="*/ 8 w 26"/>
                <a:gd name="T111" fmla="*/ 27 h 28"/>
                <a:gd name="T112" fmla="*/ 17 w 26"/>
                <a:gd name="T113" fmla="*/ 25 h 28"/>
                <a:gd name="T114" fmla="*/ 22 w 26"/>
                <a:gd name="T115" fmla="*/ 22 h 28"/>
                <a:gd name="T116" fmla="*/ 22 w 26"/>
                <a:gd name="T117" fmla="*/ 20 h 28"/>
                <a:gd name="T118" fmla="*/ 25 w 26"/>
                <a:gd name="T119" fmla="*/ 17 h 28"/>
                <a:gd name="T120" fmla="*/ 24 w 26"/>
                <a:gd name="T121" fmla="*/ 10 h 28"/>
                <a:gd name="T122" fmla="*/ 25 w 26"/>
                <a:gd name="T123" fmla="*/ 7 h 28"/>
                <a:gd name="T124" fmla="*/ 17 w 26"/>
                <a:gd name="T125"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 h="28">
                  <a:moveTo>
                    <a:pt x="12" y="27"/>
                  </a:moveTo>
                  <a:cubicBezTo>
                    <a:pt x="12" y="27"/>
                    <a:pt x="12" y="27"/>
                    <a:pt x="12" y="27"/>
                  </a:cubicBezTo>
                  <a:cubicBezTo>
                    <a:pt x="12" y="27"/>
                    <a:pt x="12" y="27"/>
                    <a:pt x="12" y="27"/>
                  </a:cubicBezTo>
                  <a:cubicBezTo>
                    <a:pt x="12" y="27"/>
                    <a:pt x="12" y="27"/>
                    <a:pt x="12" y="27"/>
                  </a:cubicBezTo>
                  <a:moveTo>
                    <a:pt x="12" y="27"/>
                  </a:moveTo>
                  <a:cubicBezTo>
                    <a:pt x="11" y="27"/>
                    <a:pt x="11" y="27"/>
                    <a:pt x="11" y="27"/>
                  </a:cubicBezTo>
                  <a:cubicBezTo>
                    <a:pt x="11" y="26"/>
                    <a:pt x="12" y="26"/>
                    <a:pt x="12" y="26"/>
                  </a:cubicBezTo>
                  <a:cubicBezTo>
                    <a:pt x="12" y="26"/>
                    <a:pt x="12" y="26"/>
                    <a:pt x="12" y="26"/>
                  </a:cubicBezTo>
                  <a:cubicBezTo>
                    <a:pt x="12" y="26"/>
                    <a:pt x="12" y="27"/>
                    <a:pt x="12" y="27"/>
                  </a:cubicBezTo>
                  <a:moveTo>
                    <a:pt x="11" y="27"/>
                  </a:moveTo>
                  <a:cubicBezTo>
                    <a:pt x="10" y="27"/>
                    <a:pt x="10" y="27"/>
                    <a:pt x="10" y="27"/>
                  </a:cubicBezTo>
                  <a:cubicBezTo>
                    <a:pt x="10" y="26"/>
                    <a:pt x="11" y="26"/>
                    <a:pt x="11" y="25"/>
                  </a:cubicBezTo>
                  <a:cubicBezTo>
                    <a:pt x="12" y="25"/>
                    <a:pt x="12" y="25"/>
                    <a:pt x="12" y="25"/>
                  </a:cubicBezTo>
                  <a:cubicBezTo>
                    <a:pt x="11" y="26"/>
                    <a:pt x="11" y="26"/>
                    <a:pt x="11" y="27"/>
                  </a:cubicBezTo>
                  <a:moveTo>
                    <a:pt x="10" y="27"/>
                  </a:moveTo>
                  <a:cubicBezTo>
                    <a:pt x="9" y="27"/>
                    <a:pt x="9" y="27"/>
                    <a:pt x="9" y="27"/>
                  </a:cubicBezTo>
                  <a:cubicBezTo>
                    <a:pt x="10" y="26"/>
                    <a:pt x="10" y="26"/>
                    <a:pt x="10" y="25"/>
                  </a:cubicBezTo>
                  <a:cubicBezTo>
                    <a:pt x="11" y="25"/>
                    <a:pt x="11" y="25"/>
                    <a:pt x="11" y="25"/>
                  </a:cubicBezTo>
                  <a:cubicBezTo>
                    <a:pt x="10" y="26"/>
                    <a:pt x="10" y="26"/>
                    <a:pt x="10" y="27"/>
                  </a:cubicBezTo>
                  <a:moveTo>
                    <a:pt x="9" y="26"/>
                  </a:moveTo>
                  <a:cubicBezTo>
                    <a:pt x="9" y="26"/>
                    <a:pt x="9" y="26"/>
                    <a:pt x="9" y="26"/>
                  </a:cubicBezTo>
                  <a:cubicBezTo>
                    <a:pt x="9" y="25"/>
                    <a:pt x="9" y="25"/>
                    <a:pt x="9" y="25"/>
                  </a:cubicBezTo>
                  <a:cubicBezTo>
                    <a:pt x="10" y="25"/>
                    <a:pt x="10" y="25"/>
                    <a:pt x="10" y="25"/>
                  </a:cubicBezTo>
                  <a:cubicBezTo>
                    <a:pt x="9" y="26"/>
                    <a:pt x="9" y="26"/>
                    <a:pt x="9" y="26"/>
                  </a:cubicBezTo>
                  <a:moveTo>
                    <a:pt x="18" y="25"/>
                  </a:moveTo>
                  <a:cubicBezTo>
                    <a:pt x="18" y="25"/>
                    <a:pt x="18" y="25"/>
                    <a:pt x="18" y="25"/>
                  </a:cubicBezTo>
                  <a:cubicBezTo>
                    <a:pt x="18" y="24"/>
                    <a:pt x="18" y="24"/>
                    <a:pt x="18" y="24"/>
                  </a:cubicBezTo>
                  <a:cubicBezTo>
                    <a:pt x="18" y="24"/>
                    <a:pt x="18" y="25"/>
                    <a:pt x="18" y="25"/>
                  </a:cubicBezTo>
                  <a:moveTo>
                    <a:pt x="19" y="25"/>
                  </a:moveTo>
                  <a:cubicBezTo>
                    <a:pt x="19" y="25"/>
                    <a:pt x="19" y="25"/>
                    <a:pt x="19" y="24"/>
                  </a:cubicBezTo>
                  <a:cubicBezTo>
                    <a:pt x="19" y="24"/>
                    <a:pt x="19" y="24"/>
                    <a:pt x="19" y="24"/>
                  </a:cubicBezTo>
                  <a:cubicBezTo>
                    <a:pt x="19" y="25"/>
                    <a:pt x="19" y="25"/>
                    <a:pt x="19" y="25"/>
                  </a:cubicBezTo>
                  <a:moveTo>
                    <a:pt x="14" y="24"/>
                  </a:moveTo>
                  <a:cubicBezTo>
                    <a:pt x="14" y="24"/>
                    <a:pt x="14" y="24"/>
                    <a:pt x="14" y="24"/>
                  </a:cubicBezTo>
                  <a:cubicBezTo>
                    <a:pt x="14" y="24"/>
                    <a:pt x="14" y="24"/>
                    <a:pt x="14" y="24"/>
                  </a:cubicBezTo>
                  <a:cubicBezTo>
                    <a:pt x="14" y="24"/>
                    <a:pt x="14" y="24"/>
                    <a:pt x="14" y="24"/>
                  </a:cubicBezTo>
                  <a:moveTo>
                    <a:pt x="14" y="25"/>
                  </a:moveTo>
                  <a:cubicBezTo>
                    <a:pt x="14" y="24"/>
                    <a:pt x="14" y="24"/>
                    <a:pt x="14" y="24"/>
                  </a:cubicBezTo>
                  <a:cubicBezTo>
                    <a:pt x="14" y="23"/>
                    <a:pt x="14" y="23"/>
                    <a:pt x="14" y="23"/>
                  </a:cubicBezTo>
                  <a:cubicBezTo>
                    <a:pt x="15" y="23"/>
                    <a:pt x="15" y="23"/>
                    <a:pt x="15" y="23"/>
                  </a:cubicBezTo>
                  <a:cubicBezTo>
                    <a:pt x="14" y="24"/>
                    <a:pt x="14" y="24"/>
                    <a:pt x="14" y="25"/>
                  </a:cubicBezTo>
                  <a:cubicBezTo>
                    <a:pt x="14" y="25"/>
                    <a:pt x="14" y="25"/>
                    <a:pt x="14" y="25"/>
                  </a:cubicBezTo>
                  <a:moveTo>
                    <a:pt x="19" y="25"/>
                  </a:moveTo>
                  <a:cubicBezTo>
                    <a:pt x="20" y="24"/>
                    <a:pt x="20" y="24"/>
                    <a:pt x="20" y="24"/>
                  </a:cubicBezTo>
                  <a:cubicBezTo>
                    <a:pt x="20" y="23"/>
                    <a:pt x="20" y="23"/>
                    <a:pt x="20" y="23"/>
                  </a:cubicBezTo>
                  <a:cubicBezTo>
                    <a:pt x="20" y="24"/>
                    <a:pt x="20" y="24"/>
                    <a:pt x="20" y="25"/>
                  </a:cubicBezTo>
                  <a:cubicBezTo>
                    <a:pt x="19" y="25"/>
                    <a:pt x="19" y="25"/>
                    <a:pt x="19" y="25"/>
                  </a:cubicBezTo>
                  <a:moveTo>
                    <a:pt x="14" y="25"/>
                  </a:moveTo>
                  <a:cubicBezTo>
                    <a:pt x="15" y="24"/>
                    <a:pt x="15" y="24"/>
                    <a:pt x="15" y="23"/>
                  </a:cubicBezTo>
                  <a:cubicBezTo>
                    <a:pt x="16" y="23"/>
                    <a:pt x="16" y="23"/>
                    <a:pt x="16" y="23"/>
                  </a:cubicBezTo>
                  <a:cubicBezTo>
                    <a:pt x="15" y="25"/>
                    <a:pt x="15" y="25"/>
                    <a:pt x="15" y="25"/>
                  </a:cubicBezTo>
                  <a:cubicBezTo>
                    <a:pt x="14" y="25"/>
                    <a:pt x="14" y="25"/>
                    <a:pt x="14" y="25"/>
                  </a:cubicBezTo>
                  <a:moveTo>
                    <a:pt x="17" y="25"/>
                  </a:moveTo>
                  <a:cubicBezTo>
                    <a:pt x="17" y="24"/>
                    <a:pt x="17" y="24"/>
                    <a:pt x="17" y="24"/>
                  </a:cubicBezTo>
                  <a:cubicBezTo>
                    <a:pt x="17" y="24"/>
                    <a:pt x="17" y="24"/>
                    <a:pt x="18" y="23"/>
                  </a:cubicBezTo>
                  <a:cubicBezTo>
                    <a:pt x="18" y="24"/>
                    <a:pt x="18" y="24"/>
                    <a:pt x="18" y="24"/>
                  </a:cubicBezTo>
                  <a:cubicBezTo>
                    <a:pt x="17" y="25"/>
                    <a:pt x="17" y="25"/>
                    <a:pt x="17" y="25"/>
                  </a:cubicBezTo>
                  <a:moveTo>
                    <a:pt x="9" y="24"/>
                  </a:moveTo>
                  <a:cubicBezTo>
                    <a:pt x="9" y="24"/>
                    <a:pt x="9" y="24"/>
                    <a:pt x="9" y="24"/>
                  </a:cubicBezTo>
                  <a:cubicBezTo>
                    <a:pt x="8" y="24"/>
                    <a:pt x="8" y="24"/>
                    <a:pt x="8" y="24"/>
                  </a:cubicBezTo>
                  <a:cubicBezTo>
                    <a:pt x="9" y="23"/>
                    <a:pt x="9" y="23"/>
                    <a:pt x="9" y="23"/>
                  </a:cubicBezTo>
                  <a:cubicBezTo>
                    <a:pt x="9" y="24"/>
                    <a:pt x="9" y="24"/>
                    <a:pt x="9" y="24"/>
                  </a:cubicBezTo>
                  <a:moveTo>
                    <a:pt x="16" y="24"/>
                  </a:moveTo>
                  <a:cubicBezTo>
                    <a:pt x="16" y="23"/>
                    <a:pt x="16" y="23"/>
                    <a:pt x="16" y="23"/>
                  </a:cubicBezTo>
                  <a:cubicBezTo>
                    <a:pt x="17" y="23"/>
                    <a:pt x="17" y="23"/>
                    <a:pt x="17" y="23"/>
                  </a:cubicBezTo>
                  <a:cubicBezTo>
                    <a:pt x="17" y="23"/>
                    <a:pt x="17" y="24"/>
                    <a:pt x="16" y="24"/>
                  </a:cubicBezTo>
                  <a:cubicBezTo>
                    <a:pt x="16" y="24"/>
                    <a:pt x="16" y="24"/>
                    <a:pt x="16" y="24"/>
                  </a:cubicBezTo>
                  <a:moveTo>
                    <a:pt x="21" y="24"/>
                  </a:moveTo>
                  <a:cubicBezTo>
                    <a:pt x="21" y="24"/>
                    <a:pt x="21" y="23"/>
                    <a:pt x="21" y="23"/>
                  </a:cubicBezTo>
                  <a:cubicBezTo>
                    <a:pt x="21" y="23"/>
                    <a:pt x="21" y="23"/>
                    <a:pt x="21" y="23"/>
                  </a:cubicBezTo>
                  <a:cubicBezTo>
                    <a:pt x="21" y="24"/>
                    <a:pt x="21" y="24"/>
                    <a:pt x="21" y="24"/>
                  </a:cubicBezTo>
                  <a:cubicBezTo>
                    <a:pt x="21" y="24"/>
                    <a:pt x="21" y="24"/>
                    <a:pt x="21" y="24"/>
                  </a:cubicBezTo>
                  <a:moveTo>
                    <a:pt x="8" y="24"/>
                  </a:moveTo>
                  <a:cubicBezTo>
                    <a:pt x="7" y="24"/>
                    <a:pt x="7" y="24"/>
                    <a:pt x="7" y="24"/>
                  </a:cubicBezTo>
                  <a:cubicBezTo>
                    <a:pt x="8" y="23"/>
                    <a:pt x="8" y="23"/>
                    <a:pt x="8" y="22"/>
                  </a:cubicBezTo>
                  <a:cubicBezTo>
                    <a:pt x="9" y="23"/>
                    <a:pt x="9" y="23"/>
                    <a:pt x="9" y="23"/>
                  </a:cubicBezTo>
                  <a:cubicBezTo>
                    <a:pt x="8" y="24"/>
                    <a:pt x="8" y="24"/>
                    <a:pt x="8" y="24"/>
                  </a:cubicBezTo>
                  <a:moveTo>
                    <a:pt x="7" y="23"/>
                  </a:moveTo>
                  <a:cubicBezTo>
                    <a:pt x="7" y="23"/>
                    <a:pt x="7" y="23"/>
                    <a:pt x="7" y="23"/>
                  </a:cubicBezTo>
                  <a:cubicBezTo>
                    <a:pt x="7" y="23"/>
                    <a:pt x="7" y="22"/>
                    <a:pt x="8" y="22"/>
                  </a:cubicBezTo>
                  <a:cubicBezTo>
                    <a:pt x="8" y="22"/>
                    <a:pt x="8" y="22"/>
                    <a:pt x="8" y="22"/>
                  </a:cubicBezTo>
                  <a:cubicBezTo>
                    <a:pt x="8" y="23"/>
                    <a:pt x="7" y="23"/>
                    <a:pt x="7" y="23"/>
                  </a:cubicBezTo>
                  <a:moveTo>
                    <a:pt x="3" y="23"/>
                  </a:moveTo>
                  <a:cubicBezTo>
                    <a:pt x="3" y="23"/>
                    <a:pt x="3" y="23"/>
                    <a:pt x="3" y="23"/>
                  </a:cubicBezTo>
                  <a:cubicBezTo>
                    <a:pt x="4" y="22"/>
                    <a:pt x="4" y="22"/>
                    <a:pt x="4" y="22"/>
                  </a:cubicBezTo>
                  <a:cubicBezTo>
                    <a:pt x="3" y="22"/>
                    <a:pt x="3" y="22"/>
                    <a:pt x="3" y="22"/>
                  </a:cubicBezTo>
                  <a:cubicBezTo>
                    <a:pt x="3" y="23"/>
                    <a:pt x="3" y="23"/>
                    <a:pt x="3" y="23"/>
                  </a:cubicBezTo>
                  <a:moveTo>
                    <a:pt x="6" y="23"/>
                  </a:moveTo>
                  <a:cubicBezTo>
                    <a:pt x="6" y="23"/>
                    <a:pt x="6" y="23"/>
                    <a:pt x="6" y="23"/>
                  </a:cubicBezTo>
                  <a:cubicBezTo>
                    <a:pt x="7" y="22"/>
                    <a:pt x="7" y="22"/>
                    <a:pt x="7" y="22"/>
                  </a:cubicBezTo>
                  <a:cubicBezTo>
                    <a:pt x="7" y="22"/>
                    <a:pt x="7" y="22"/>
                    <a:pt x="7" y="22"/>
                  </a:cubicBezTo>
                  <a:cubicBezTo>
                    <a:pt x="7" y="22"/>
                    <a:pt x="7" y="22"/>
                    <a:pt x="6" y="23"/>
                  </a:cubicBezTo>
                  <a:moveTo>
                    <a:pt x="6" y="22"/>
                  </a:moveTo>
                  <a:cubicBezTo>
                    <a:pt x="6" y="22"/>
                    <a:pt x="6" y="22"/>
                    <a:pt x="6" y="22"/>
                  </a:cubicBezTo>
                  <a:cubicBezTo>
                    <a:pt x="7" y="21"/>
                    <a:pt x="7" y="21"/>
                    <a:pt x="7" y="21"/>
                  </a:cubicBezTo>
                  <a:cubicBezTo>
                    <a:pt x="7" y="21"/>
                    <a:pt x="7" y="21"/>
                    <a:pt x="7" y="21"/>
                  </a:cubicBezTo>
                  <a:cubicBezTo>
                    <a:pt x="6" y="22"/>
                    <a:pt x="6" y="22"/>
                    <a:pt x="6" y="22"/>
                  </a:cubicBezTo>
                  <a:moveTo>
                    <a:pt x="4" y="23"/>
                  </a:moveTo>
                  <a:cubicBezTo>
                    <a:pt x="4" y="23"/>
                    <a:pt x="4" y="23"/>
                    <a:pt x="4" y="23"/>
                  </a:cubicBezTo>
                  <a:cubicBezTo>
                    <a:pt x="4" y="22"/>
                    <a:pt x="4" y="22"/>
                    <a:pt x="4" y="22"/>
                  </a:cubicBezTo>
                  <a:cubicBezTo>
                    <a:pt x="5" y="21"/>
                    <a:pt x="5" y="21"/>
                    <a:pt x="5" y="21"/>
                  </a:cubicBezTo>
                  <a:cubicBezTo>
                    <a:pt x="5" y="22"/>
                    <a:pt x="5" y="22"/>
                    <a:pt x="5" y="22"/>
                  </a:cubicBezTo>
                  <a:cubicBezTo>
                    <a:pt x="4" y="23"/>
                    <a:pt x="4" y="23"/>
                    <a:pt x="4" y="23"/>
                  </a:cubicBezTo>
                  <a:moveTo>
                    <a:pt x="3" y="22"/>
                  </a:moveTo>
                  <a:cubicBezTo>
                    <a:pt x="3" y="22"/>
                    <a:pt x="3" y="22"/>
                    <a:pt x="3" y="22"/>
                  </a:cubicBezTo>
                  <a:cubicBezTo>
                    <a:pt x="3" y="21"/>
                    <a:pt x="3" y="21"/>
                    <a:pt x="3" y="21"/>
                  </a:cubicBezTo>
                  <a:cubicBezTo>
                    <a:pt x="4" y="21"/>
                    <a:pt x="4" y="21"/>
                    <a:pt x="4" y="21"/>
                  </a:cubicBezTo>
                  <a:cubicBezTo>
                    <a:pt x="3" y="22"/>
                    <a:pt x="3" y="22"/>
                    <a:pt x="3" y="22"/>
                  </a:cubicBezTo>
                  <a:moveTo>
                    <a:pt x="6" y="21"/>
                  </a:moveTo>
                  <a:cubicBezTo>
                    <a:pt x="6" y="21"/>
                    <a:pt x="6" y="21"/>
                    <a:pt x="6" y="21"/>
                  </a:cubicBezTo>
                  <a:cubicBezTo>
                    <a:pt x="6" y="21"/>
                    <a:pt x="6" y="21"/>
                    <a:pt x="6" y="21"/>
                  </a:cubicBezTo>
                  <a:cubicBezTo>
                    <a:pt x="6" y="21"/>
                    <a:pt x="6" y="21"/>
                    <a:pt x="6" y="21"/>
                  </a:cubicBezTo>
                  <a:moveTo>
                    <a:pt x="2" y="22"/>
                  </a:moveTo>
                  <a:cubicBezTo>
                    <a:pt x="2" y="21"/>
                    <a:pt x="2" y="21"/>
                    <a:pt x="2" y="21"/>
                  </a:cubicBezTo>
                  <a:cubicBezTo>
                    <a:pt x="3" y="21"/>
                    <a:pt x="3" y="21"/>
                    <a:pt x="3" y="21"/>
                  </a:cubicBezTo>
                  <a:cubicBezTo>
                    <a:pt x="3" y="21"/>
                    <a:pt x="3" y="21"/>
                    <a:pt x="3" y="21"/>
                  </a:cubicBezTo>
                  <a:cubicBezTo>
                    <a:pt x="2" y="22"/>
                    <a:pt x="2" y="22"/>
                    <a:pt x="2" y="22"/>
                  </a:cubicBezTo>
                  <a:moveTo>
                    <a:pt x="2" y="21"/>
                  </a:moveTo>
                  <a:cubicBezTo>
                    <a:pt x="2" y="21"/>
                    <a:pt x="2" y="21"/>
                    <a:pt x="2" y="21"/>
                  </a:cubicBezTo>
                  <a:cubicBezTo>
                    <a:pt x="3" y="20"/>
                    <a:pt x="3" y="20"/>
                    <a:pt x="3" y="20"/>
                  </a:cubicBezTo>
                  <a:cubicBezTo>
                    <a:pt x="3" y="20"/>
                    <a:pt x="3" y="20"/>
                    <a:pt x="3" y="20"/>
                  </a:cubicBezTo>
                  <a:cubicBezTo>
                    <a:pt x="2" y="21"/>
                    <a:pt x="2" y="21"/>
                    <a:pt x="2" y="21"/>
                  </a:cubicBezTo>
                  <a:moveTo>
                    <a:pt x="2" y="20"/>
                  </a:moveTo>
                  <a:cubicBezTo>
                    <a:pt x="2" y="20"/>
                    <a:pt x="2" y="20"/>
                    <a:pt x="2" y="20"/>
                  </a:cubicBezTo>
                  <a:cubicBezTo>
                    <a:pt x="2" y="20"/>
                    <a:pt x="2" y="20"/>
                    <a:pt x="2" y="19"/>
                  </a:cubicBezTo>
                  <a:cubicBezTo>
                    <a:pt x="2" y="20"/>
                    <a:pt x="2" y="20"/>
                    <a:pt x="2" y="20"/>
                  </a:cubicBezTo>
                  <a:cubicBezTo>
                    <a:pt x="2" y="20"/>
                    <a:pt x="2" y="20"/>
                    <a:pt x="2" y="20"/>
                  </a:cubicBezTo>
                  <a:moveTo>
                    <a:pt x="21" y="20"/>
                  </a:moveTo>
                  <a:cubicBezTo>
                    <a:pt x="21" y="20"/>
                    <a:pt x="21" y="20"/>
                    <a:pt x="21" y="20"/>
                  </a:cubicBezTo>
                  <a:cubicBezTo>
                    <a:pt x="22" y="19"/>
                    <a:pt x="22" y="19"/>
                    <a:pt x="22" y="19"/>
                  </a:cubicBezTo>
                  <a:cubicBezTo>
                    <a:pt x="22" y="19"/>
                    <a:pt x="22" y="19"/>
                    <a:pt x="22" y="19"/>
                  </a:cubicBezTo>
                  <a:cubicBezTo>
                    <a:pt x="22" y="19"/>
                    <a:pt x="22" y="19"/>
                    <a:pt x="22" y="19"/>
                  </a:cubicBezTo>
                  <a:cubicBezTo>
                    <a:pt x="22" y="19"/>
                    <a:pt x="22" y="19"/>
                    <a:pt x="22" y="19"/>
                  </a:cubicBezTo>
                  <a:cubicBezTo>
                    <a:pt x="21" y="20"/>
                    <a:pt x="21" y="20"/>
                    <a:pt x="21" y="20"/>
                  </a:cubicBezTo>
                  <a:moveTo>
                    <a:pt x="24" y="19"/>
                  </a:moveTo>
                  <a:cubicBezTo>
                    <a:pt x="24" y="18"/>
                    <a:pt x="24" y="18"/>
                    <a:pt x="24" y="18"/>
                  </a:cubicBezTo>
                  <a:cubicBezTo>
                    <a:pt x="24" y="18"/>
                    <a:pt x="24" y="18"/>
                    <a:pt x="24" y="17"/>
                  </a:cubicBezTo>
                  <a:cubicBezTo>
                    <a:pt x="24" y="17"/>
                    <a:pt x="24" y="17"/>
                    <a:pt x="24" y="17"/>
                  </a:cubicBezTo>
                  <a:cubicBezTo>
                    <a:pt x="24" y="18"/>
                    <a:pt x="24" y="18"/>
                    <a:pt x="24" y="19"/>
                  </a:cubicBezTo>
                  <a:moveTo>
                    <a:pt x="23" y="18"/>
                  </a:moveTo>
                  <a:cubicBezTo>
                    <a:pt x="23" y="18"/>
                    <a:pt x="23" y="18"/>
                    <a:pt x="23" y="18"/>
                  </a:cubicBezTo>
                  <a:cubicBezTo>
                    <a:pt x="24" y="17"/>
                    <a:pt x="24" y="17"/>
                    <a:pt x="24" y="17"/>
                  </a:cubicBezTo>
                  <a:cubicBezTo>
                    <a:pt x="24" y="17"/>
                    <a:pt x="24" y="17"/>
                    <a:pt x="24" y="17"/>
                  </a:cubicBezTo>
                  <a:cubicBezTo>
                    <a:pt x="24" y="17"/>
                    <a:pt x="23" y="18"/>
                    <a:pt x="23" y="18"/>
                  </a:cubicBezTo>
                  <a:cubicBezTo>
                    <a:pt x="23" y="18"/>
                    <a:pt x="23" y="18"/>
                    <a:pt x="23" y="18"/>
                  </a:cubicBezTo>
                  <a:moveTo>
                    <a:pt x="3" y="17"/>
                  </a:moveTo>
                  <a:cubicBezTo>
                    <a:pt x="3" y="17"/>
                    <a:pt x="3" y="17"/>
                    <a:pt x="3" y="17"/>
                  </a:cubicBezTo>
                  <a:cubicBezTo>
                    <a:pt x="3" y="17"/>
                    <a:pt x="3" y="17"/>
                    <a:pt x="3" y="17"/>
                  </a:cubicBezTo>
                  <a:cubicBezTo>
                    <a:pt x="3" y="17"/>
                    <a:pt x="3" y="17"/>
                    <a:pt x="3" y="17"/>
                  </a:cubicBezTo>
                  <a:moveTo>
                    <a:pt x="3" y="17"/>
                  </a:moveTo>
                  <a:cubicBezTo>
                    <a:pt x="3" y="16"/>
                    <a:pt x="3" y="16"/>
                    <a:pt x="3" y="16"/>
                  </a:cubicBezTo>
                  <a:cubicBezTo>
                    <a:pt x="3" y="16"/>
                    <a:pt x="3" y="16"/>
                    <a:pt x="3" y="16"/>
                  </a:cubicBezTo>
                  <a:cubicBezTo>
                    <a:pt x="3" y="16"/>
                    <a:pt x="3" y="16"/>
                    <a:pt x="3" y="16"/>
                  </a:cubicBezTo>
                  <a:cubicBezTo>
                    <a:pt x="3" y="17"/>
                    <a:pt x="3" y="17"/>
                    <a:pt x="3" y="17"/>
                  </a:cubicBezTo>
                  <a:moveTo>
                    <a:pt x="2" y="15"/>
                  </a:moveTo>
                  <a:cubicBezTo>
                    <a:pt x="2" y="15"/>
                    <a:pt x="2" y="15"/>
                    <a:pt x="2" y="15"/>
                  </a:cubicBezTo>
                  <a:cubicBezTo>
                    <a:pt x="3" y="15"/>
                    <a:pt x="3" y="15"/>
                    <a:pt x="3" y="15"/>
                  </a:cubicBezTo>
                  <a:cubicBezTo>
                    <a:pt x="3" y="15"/>
                    <a:pt x="3" y="15"/>
                    <a:pt x="3" y="15"/>
                  </a:cubicBezTo>
                  <a:cubicBezTo>
                    <a:pt x="2" y="15"/>
                    <a:pt x="2" y="15"/>
                    <a:pt x="2" y="15"/>
                  </a:cubicBezTo>
                  <a:moveTo>
                    <a:pt x="2" y="15"/>
                  </a:moveTo>
                  <a:cubicBezTo>
                    <a:pt x="1" y="15"/>
                    <a:pt x="1" y="15"/>
                    <a:pt x="1" y="15"/>
                  </a:cubicBezTo>
                  <a:cubicBezTo>
                    <a:pt x="2" y="14"/>
                    <a:pt x="2" y="14"/>
                    <a:pt x="2" y="14"/>
                  </a:cubicBezTo>
                  <a:cubicBezTo>
                    <a:pt x="2" y="14"/>
                    <a:pt x="2" y="14"/>
                    <a:pt x="2" y="14"/>
                  </a:cubicBezTo>
                  <a:cubicBezTo>
                    <a:pt x="2" y="15"/>
                    <a:pt x="2" y="15"/>
                    <a:pt x="2" y="15"/>
                  </a:cubicBezTo>
                  <a:moveTo>
                    <a:pt x="1" y="15"/>
                  </a:moveTo>
                  <a:cubicBezTo>
                    <a:pt x="0" y="15"/>
                    <a:pt x="0" y="15"/>
                    <a:pt x="0" y="15"/>
                  </a:cubicBezTo>
                  <a:cubicBezTo>
                    <a:pt x="0" y="14"/>
                    <a:pt x="0" y="14"/>
                    <a:pt x="0" y="14"/>
                  </a:cubicBezTo>
                  <a:cubicBezTo>
                    <a:pt x="1" y="13"/>
                    <a:pt x="1" y="13"/>
                    <a:pt x="1" y="13"/>
                  </a:cubicBezTo>
                  <a:cubicBezTo>
                    <a:pt x="2" y="13"/>
                    <a:pt x="2" y="13"/>
                    <a:pt x="2" y="13"/>
                  </a:cubicBezTo>
                  <a:cubicBezTo>
                    <a:pt x="1" y="14"/>
                    <a:pt x="1" y="14"/>
                    <a:pt x="1" y="15"/>
                  </a:cubicBezTo>
                  <a:moveTo>
                    <a:pt x="0" y="14"/>
                  </a:moveTo>
                  <a:cubicBezTo>
                    <a:pt x="1" y="13"/>
                    <a:pt x="1" y="13"/>
                    <a:pt x="1" y="13"/>
                  </a:cubicBezTo>
                  <a:cubicBezTo>
                    <a:pt x="1" y="13"/>
                    <a:pt x="1" y="13"/>
                    <a:pt x="1" y="13"/>
                  </a:cubicBezTo>
                  <a:cubicBezTo>
                    <a:pt x="0" y="14"/>
                    <a:pt x="0" y="14"/>
                    <a:pt x="0" y="14"/>
                  </a:cubicBezTo>
                  <a:moveTo>
                    <a:pt x="23" y="9"/>
                  </a:moveTo>
                  <a:cubicBezTo>
                    <a:pt x="23" y="9"/>
                    <a:pt x="23" y="9"/>
                    <a:pt x="23" y="9"/>
                  </a:cubicBezTo>
                  <a:cubicBezTo>
                    <a:pt x="24" y="8"/>
                    <a:pt x="24" y="8"/>
                    <a:pt x="24" y="8"/>
                  </a:cubicBezTo>
                  <a:cubicBezTo>
                    <a:pt x="24" y="9"/>
                    <a:pt x="24" y="9"/>
                    <a:pt x="24" y="9"/>
                  </a:cubicBezTo>
                  <a:cubicBezTo>
                    <a:pt x="23" y="9"/>
                    <a:pt x="23" y="9"/>
                    <a:pt x="23" y="9"/>
                  </a:cubicBezTo>
                  <a:moveTo>
                    <a:pt x="4" y="6"/>
                  </a:moveTo>
                  <a:cubicBezTo>
                    <a:pt x="4" y="6"/>
                    <a:pt x="4" y="6"/>
                    <a:pt x="4" y="6"/>
                  </a:cubicBezTo>
                  <a:cubicBezTo>
                    <a:pt x="5" y="6"/>
                    <a:pt x="5" y="6"/>
                    <a:pt x="5" y="6"/>
                  </a:cubicBezTo>
                  <a:cubicBezTo>
                    <a:pt x="4" y="6"/>
                    <a:pt x="4" y="6"/>
                    <a:pt x="4" y="6"/>
                  </a:cubicBezTo>
                  <a:moveTo>
                    <a:pt x="4" y="6"/>
                  </a:moveTo>
                  <a:cubicBezTo>
                    <a:pt x="4" y="5"/>
                    <a:pt x="4" y="5"/>
                    <a:pt x="4" y="5"/>
                  </a:cubicBezTo>
                  <a:cubicBezTo>
                    <a:pt x="5" y="5"/>
                    <a:pt x="5" y="5"/>
                    <a:pt x="5" y="5"/>
                  </a:cubicBezTo>
                  <a:cubicBezTo>
                    <a:pt x="5" y="5"/>
                    <a:pt x="5" y="5"/>
                    <a:pt x="5" y="5"/>
                  </a:cubicBezTo>
                  <a:cubicBezTo>
                    <a:pt x="4" y="6"/>
                    <a:pt x="4" y="6"/>
                    <a:pt x="4" y="6"/>
                  </a:cubicBezTo>
                  <a:moveTo>
                    <a:pt x="9" y="3"/>
                  </a:moveTo>
                  <a:cubicBezTo>
                    <a:pt x="10" y="3"/>
                    <a:pt x="12" y="3"/>
                    <a:pt x="13" y="3"/>
                  </a:cubicBezTo>
                  <a:cubicBezTo>
                    <a:pt x="13" y="2"/>
                    <a:pt x="13" y="2"/>
                    <a:pt x="13" y="2"/>
                  </a:cubicBezTo>
                  <a:cubicBezTo>
                    <a:pt x="14" y="1"/>
                    <a:pt x="14" y="1"/>
                    <a:pt x="14" y="1"/>
                  </a:cubicBezTo>
                  <a:cubicBezTo>
                    <a:pt x="15" y="1"/>
                    <a:pt x="16" y="1"/>
                    <a:pt x="17" y="1"/>
                  </a:cubicBezTo>
                  <a:cubicBezTo>
                    <a:pt x="16" y="3"/>
                    <a:pt x="16" y="3"/>
                    <a:pt x="16" y="3"/>
                  </a:cubicBezTo>
                  <a:cubicBezTo>
                    <a:pt x="17" y="3"/>
                    <a:pt x="17" y="3"/>
                    <a:pt x="17" y="3"/>
                  </a:cubicBezTo>
                  <a:cubicBezTo>
                    <a:pt x="18" y="4"/>
                    <a:pt x="19" y="4"/>
                    <a:pt x="20" y="5"/>
                  </a:cubicBezTo>
                  <a:cubicBezTo>
                    <a:pt x="20" y="5"/>
                    <a:pt x="20" y="5"/>
                    <a:pt x="20" y="5"/>
                  </a:cubicBezTo>
                  <a:cubicBezTo>
                    <a:pt x="22" y="4"/>
                    <a:pt x="22" y="4"/>
                    <a:pt x="22" y="4"/>
                  </a:cubicBezTo>
                  <a:cubicBezTo>
                    <a:pt x="22" y="5"/>
                    <a:pt x="23" y="6"/>
                    <a:pt x="24" y="6"/>
                  </a:cubicBezTo>
                  <a:cubicBezTo>
                    <a:pt x="24" y="7"/>
                    <a:pt x="24" y="7"/>
                    <a:pt x="24" y="7"/>
                  </a:cubicBezTo>
                  <a:cubicBezTo>
                    <a:pt x="22" y="8"/>
                    <a:pt x="22" y="8"/>
                    <a:pt x="22" y="8"/>
                  </a:cubicBezTo>
                  <a:cubicBezTo>
                    <a:pt x="22" y="9"/>
                    <a:pt x="22" y="9"/>
                    <a:pt x="22" y="9"/>
                  </a:cubicBezTo>
                  <a:cubicBezTo>
                    <a:pt x="23" y="10"/>
                    <a:pt x="23" y="11"/>
                    <a:pt x="23" y="12"/>
                  </a:cubicBezTo>
                  <a:cubicBezTo>
                    <a:pt x="24" y="13"/>
                    <a:pt x="24" y="13"/>
                    <a:pt x="24" y="13"/>
                  </a:cubicBezTo>
                  <a:cubicBezTo>
                    <a:pt x="25" y="13"/>
                    <a:pt x="25" y="13"/>
                    <a:pt x="25" y="13"/>
                  </a:cubicBezTo>
                  <a:cubicBezTo>
                    <a:pt x="25" y="14"/>
                    <a:pt x="25" y="15"/>
                    <a:pt x="25" y="16"/>
                  </a:cubicBezTo>
                  <a:cubicBezTo>
                    <a:pt x="24" y="16"/>
                    <a:pt x="24" y="16"/>
                    <a:pt x="24" y="16"/>
                  </a:cubicBezTo>
                  <a:cubicBezTo>
                    <a:pt x="23" y="16"/>
                    <a:pt x="22" y="17"/>
                    <a:pt x="22" y="18"/>
                  </a:cubicBezTo>
                  <a:cubicBezTo>
                    <a:pt x="21" y="18"/>
                    <a:pt x="21" y="19"/>
                    <a:pt x="20" y="20"/>
                  </a:cubicBezTo>
                  <a:cubicBezTo>
                    <a:pt x="20" y="20"/>
                    <a:pt x="20" y="20"/>
                    <a:pt x="20" y="20"/>
                  </a:cubicBezTo>
                  <a:cubicBezTo>
                    <a:pt x="21" y="22"/>
                    <a:pt x="21" y="22"/>
                    <a:pt x="21" y="22"/>
                  </a:cubicBezTo>
                  <a:cubicBezTo>
                    <a:pt x="21" y="22"/>
                    <a:pt x="20" y="23"/>
                    <a:pt x="19" y="23"/>
                  </a:cubicBezTo>
                  <a:cubicBezTo>
                    <a:pt x="18" y="22"/>
                    <a:pt x="18" y="22"/>
                    <a:pt x="18" y="22"/>
                  </a:cubicBezTo>
                  <a:cubicBezTo>
                    <a:pt x="17" y="22"/>
                    <a:pt x="17" y="22"/>
                    <a:pt x="17" y="22"/>
                  </a:cubicBezTo>
                  <a:cubicBezTo>
                    <a:pt x="16" y="22"/>
                    <a:pt x="15" y="23"/>
                    <a:pt x="13" y="23"/>
                  </a:cubicBezTo>
                  <a:cubicBezTo>
                    <a:pt x="13" y="23"/>
                    <a:pt x="13" y="23"/>
                    <a:pt x="13" y="23"/>
                  </a:cubicBezTo>
                  <a:cubicBezTo>
                    <a:pt x="13" y="25"/>
                    <a:pt x="13" y="25"/>
                    <a:pt x="13" y="25"/>
                  </a:cubicBezTo>
                  <a:cubicBezTo>
                    <a:pt x="12" y="25"/>
                    <a:pt x="11" y="25"/>
                    <a:pt x="9" y="24"/>
                  </a:cubicBezTo>
                  <a:cubicBezTo>
                    <a:pt x="10" y="23"/>
                    <a:pt x="10" y="23"/>
                    <a:pt x="10" y="23"/>
                  </a:cubicBezTo>
                  <a:cubicBezTo>
                    <a:pt x="10" y="22"/>
                    <a:pt x="10" y="22"/>
                    <a:pt x="10" y="22"/>
                  </a:cubicBezTo>
                  <a:cubicBezTo>
                    <a:pt x="8" y="22"/>
                    <a:pt x="7" y="21"/>
                    <a:pt x="6" y="20"/>
                  </a:cubicBezTo>
                  <a:cubicBezTo>
                    <a:pt x="6" y="20"/>
                    <a:pt x="6" y="20"/>
                    <a:pt x="6" y="20"/>
                  </a:cubicBezTo>
                  <a:cubicBezTo>
                    <a:pt x="4" y="21"/>
                    <a:pt x="4" y="21"/>
                    <a:pt x="4" y="21"/>
                  </a:cubicBezTo>
                  <a:cubicBezTo>
                    <a:pt x="3" y="20"/>
                    <a:pt x="3" y="19"/>
                    <a:pt x="2" y="18"/>
                  </a:cubicBezTo>
                  <a:cubicBezTo>
                    <a:pt x="4" y="17"/>
                    <a:pt x="4" y="17"/>
                    <a:pt x="4" y="17"/>
                  </a:cubicBezTo>
                  <a:cubicBezTo>
                    <a:pt x="4" y="17"/>
                    <a:pt x="4" y="17"/>
                    <a:pt x="4" y="17"/>
                  </a:cubicBezTo>
                  <a:cubicBezTo>
                    <a:pt x="3" y="16"/>
                    <a:pt x="3" y="14"/>
                    <a:pt x="3" y="13"/>
                  </a:cubicBezTo>
                  <a:cubicBezTo>
                    <a:pt x="3" y="13"/>
                    <a:pt x="3" y="13"/>
                    <a:pt x="3" y="13"/>
                  </a:cubicBezTo>
                  <a:cubicBezTo>
                    <a:pt x="1" y="12"/>
                    <a:pt x="1" y="12"/>
                    <a:pt x="1" y="12"/>
                  </a:cubicBezTo>
                  <a:cubicBezTo>
                    <a:pt x="1" y="11"/>
                    <a:pt x="1" y="10"/>
                    <a:pt x="2" y="9"/>
                  </a:cubicBezTo>
                  <a:cubicBezTo>
                    <a:pt x="3" y="9"/>
                    <a:pt x="3" y="9"/>
                    <a:pt x="3" y="9"/>
                  </a:cubicBezTo>
                  <a:cubicBezTo>
                    <a:pt x="4" y="9"/>
                    <a:pt x="4" y="9"/>
                    <a:pt x="4" y="9"/>
                  </a:cubicBezTo>
                  <a:cubicBezTo>
                    <a:pt x="4" y="8"/>
                    <a:pt x="5" y="7"/>
                    <a:pt x="6" y="6"/>
                  </a:cubicBezTo>
                  <a:cubicBezTo>
                    <a:pt x="6" y="5"/>
                    <a:pt x="6" y="5"/>
                    <a:pt x="6" y="5"/>
                  </a:cubicBezTo>
                  <a:cubicBezTo>
                    <a:pt x="5" y="4"/>
                    <a:pt x="5" y="4"/>
                    <a:pt x="5" y="4"/>
                  </a:cubicBezTo>
                  <a:cubicBezTo>
                    <a:pt x="6" y="3"/>
                    <a:pt x="7" y="2"/>
                    <a:pt x="8" y="2"/>
                  </a:cubicBezTo>
                  <a:cubicBezTo>
                    <a:pt x="9" y="3"/>
                    <a:pt x="9" y="3"/>
                    <a:pt x="9" y="3"/>
                  </a:cubicBezTo>
                  <a:cubicBezTo>
                    <a:pt x="9" y="3"/>
                    <a:pt x="9" y="3"/>
                    <a:pt x="9" y="3"/>
                  </a:cubicBezTo>
                  <a:moveTo>
                    <a:pt x="13" y="0"/>
                  </a:moveTo>
                  <a:cubicBezTo>
                    <a:pt x="13" y="0"/>
                    <a:pt x="13" y="0"/>
                    <a:pt x="13" y="0"/>
                  </a:cubicBezTo>
                  <a:cubicBezTo>
                    <a:pt x="12" y="2"/>
                    <a:pt x="12" y="2"/>
                    <a:pt x="12" y="2"/>
                  </a:cubicBezTo>
                  <a:cubicBezTo>
                    <a:pt x="11" y="2"/>
                    <a:pt x="10" y="2"/>
                    <a:pt x="9" y="3"/>
                  </a:cubicBezTo>
                  <a:cubicBezTo>
                    <a:pt x="8" y="1"/>
                    <a:pt x="8" y="1"/>
                    <a:pt x="8" y="1"/>
                  </a:cubicBezTo>
                  <a:cubicBezTo>
                    <a:pt x="8" y="1"/>
                    <a:pt x="8" y="1"/>
                    <a:pt x="8" y="1"/>
                  </a:cubicBezTo>
                  <a:cubicBezTo>
                    <a:pt x="6" y="2"/>
                    <a:pt x="5" y="2"/>
                    <a:pt x="4" y="3"/>
                  </a:cubicBezTo>
                  <a:cubicBezTo>
                    <a:pt x="4" y="4"/>
                    <a:pt x="4" y="4"/>
                    <a:pt x="4" y="4"/>
                  </a:cubicBezTo>
                  <a:cubicBezTo>
                    <a:pt x="4" y="4"/>
                    <a:pt x="4" y="4"/>
                    <a:pt x="4" y="4"/>
                  </a:cubicBezTo>
                  <a:cubicBezTo>
                    <a:pt x="4" y="4"/>
                    <a:pt x="4" y="4"/>
                    <a:pt x="4" y="4"/>
                  </a:cubicBezTo>
                  <a:cubicBezTo>
                    <a:pt x="4" y="5"/>
                    <a:pt x="4" y="5"/>
                    <a:pt x="3" y="6"/>
                  </a:cubicBezTo>
                  <a:cubicBezTo>
                    <a:pt x="3" y="6"/>
                    <a:pt x="3" y="6"/>
                    <a:pt x="3" y="6"/>
                  </a:cubicBezTo>
                  <a:cubicBezTo>
                    <a:pt x="4" y="7"/>
                    <a:pt x="4" y="7"/>
                    <a:pt x="4" y="7"/>
                  </a:cubicBezTo>
                  <a:cubicBezTo>
                    <a:pt x="4" y="7"/>
                    <a:pt x="3" y="8"/>
                    <a:pt x="3" y="8"/>
                  </a:cubicBezTo>
                  <a:cubicBezTo>
                    <a:pt x="1" y="8"/>
                    <a:pt x="1" y="8"/>
                    <a:pt x="1" y="8"/>
                  </a:cubicBezTo>
                  <a:cubicBezTo>
                    <a:pt x="1" y="8"/>
                    <a:pt x="1" y="8"/>
                    <a:pt x="1" y="8"/>
                  </a:cubicBezTo>
                  <a:cubicBezTo>
                    <a:pt x="1" y="9"/>
                    <a:pt x="1" y="9"/>
                    <a:pt x="1" y="9"/>
                  </a:cubicBezTo>
                  <a:cubicBezTo>
                    <a:pt x="1" y="9"/>
                    <a:pt x="1" y="9"/>
                    <a:pt x="1" y="9"/>
                  </a:cubicBezTo>
                  <a:cubicBezTo>
                    <a:pt x="0" y="10"/>
                    <a:pt x="0" y="13"/>
                    <a:pt x="0" y="15"/>
                  </a:cubicBezTo>
                  <a:cubicBezTo>
                    <a:pt x="0" y="15"/>
                    <a:pt x="0" y="15"/>
                    <a:pt x="0" y="15"/>
                  </a:cubicBezTo>
                  <a:cubicBezTo>
                    <a:pt x="0" y="15"/>
                    <a:pt x="0" y="15"/>
                    <a:pt x="0" y="15"/>
                  </a:cubicBezTo>
                  <a:cubicBezTo>
                    <a:pt x="0" y="15"/>
                    <a:pt x="0" y="15"/>
                    <a:pt x="0" y="15"/>
                  </a:cubicBezTo>
                  <a:cubicBezTo>
                    <a:pt x="0" y="15"/>
                    <a:pt x="0" y="15"/>
                    <a:pt x="0" y="15"/>
                  </a:cubicBezTo>
                  <a:cubicBezTo>
                    <a:pt x="2" y="16"/>
                    <a:pt x="2" y="16"/>
                    <a:pt x="2" y="16"/>
                  </a:cubicBezTo>
                  <a:cubicBezTo>
                    <a:pt x="2" y="16"/>
                    <a:pt x="2" y="17"/>
                    <a:pt x="2" y="18"/>
                  </a:cubicBezTo>
                  <a:cubicBezTo>
                    <a:pt x="2" y="18"/>
                    <a:pt x="2" y="18"/>
                    <a:pt x="2" y="18"/>
                  </a:cubicBezTo>
                  <a:cubicBezTo>
                    <a:pt x="1" y="18"/>
                    <a:pt x="1" y="18"/>
                    <a:pt x="1" y="18"/>
                  </a:cubicBezTo>
                  <a:cubicBezTo>
                    <a:pt x="1" y="19"/>
                    <a:pt x="1" y="20"/>
                    <a:pt x="1" y="20"/>
                  </a:cubicBezTo>
                  <a:cubicBezTo>
                    <a:pt x="1" y="21"/>
                    <a:pt x="1" y="21"/>
                    <a:pt x="1" y="21"/>
                  </a:cubicBezTo>
                  <a:cubicBezTo>
                    <a:pt x="1" y="21"/>
                    <a:pt x="1" y="21"/>
                    <a:pt x="1" y="21"/>
                  </a:cubicBezTo>
                  <a:cubicBezTo>
                    <a:pt x="2" y="22"/>
                    <a:pt x="2" y="23"/>
                    <a:pt x="3" y="24"/>
                  </a:cubicBezTo>
                  <a:cubicBezTo>
                    <a:pt x="3" y="24"/>
                    <a:pt x="3" y="24"/>
                    <a:pt x="3" y="24"/>
                  </a:cubicBezTo>
                  <a:cubicBezTo>
                    <a:pt x="3" y="24"/>
                    <a:pt x="3" y="24"/>
                    <a:pt x="3" y="24"/>
                  </a:cubicBezTo>
                  <a:cubicBezTo>
                    <a:pt x="3" y="24"/>
                    <a:pt x="3" y="24"/>
                    <a:pt x="3" y="24"/>
                  </a:cubicBezTo>
                  <a:cubicBezTo>
                    <a:pt x="3" y="24"/>
                    <a:pt x="3" y="24"/>
                    <a:pt x="3" y="24"/>
                  </a:cubicBezTo>
                  <a:cubicBezTo>
                    <a:pt x="4" y="24"/>
                    <a:pt x="4" y="24"/>
                    <a:pt x="4" y="24"/>
                  </a:cubicBezTo>
                  <a:cubicBezTo>
                    <a:pt x="4" y="24"/>
                    <a:pt x="4" y="24"/>
                    <a:pt x="4" y="24"/>
                  </a:cubicBezTo>
                  <a:cubicBezTo>
                    <a:pt x="5" y="23"/>
                    <a:pt x="5" y="23"/>
                    <a:pt x="5" y="23"/>
                  </a:cubicBezTo>
                  <a:cubicBezTo>
                    <a:pt x="6" y="24"/>
                    <a:pt x="7" y="24"/>
                    <a:pt x="8" y="25"/>
                  </a:cubicBezTo>
                  <a:cubicBezTo>
                    <a:pt x="8" y="25"/>
                    <a:pt x="8" y="25"/>
                    <a:pt x="8" y="25"/>
                  </a:cubicBezTo>
                  <a:cubicBezTo>
                    <a:pt x="8" y="26"/>
                    <a:pt x="8" y="26"/>
                    <a:pt x="8" y="27"/>
                  </a:cubicBezTo>
                  <a:cubicBezTo>
                    <a:pt x="8" y="27"/>
                    <a:pt x="8" y="27"/>
                    <a:pt x="8" y="27"/>
                  </a:cubicBezTo>
                  <a:cubicBezTo>
                    <a:pt x="10" y="28"/>
                    <a:pt x="11" y="28"/>
                    <a:pt x="12" y="28"/>
                  </a:cubicBezTo>
                  <a:cubicBezTo>
                    <a:pt x="13" y="28"/>
                    <a:pt x="13" y="28"/>
                    <a:pt x="13" y="28"/>
                  </a:cubicBezTo>
                  <a:cubicBezTo>
                    <a:pt x="13" y="27"/>
                    <a:pt x="13" y="27"/>
                    <a:pt x="13" y="27"/>
                  </a:cubicBezTo>
                  <a:cubicBezTo>
                    <a:pt x="13" y="26"/>
                    <a:pt x="13" y="26"/>
                    <a:pt x="13" y="26"/>
                  </a:cubicBezTo>
                  <a:cubicBezTo>
                    <a:pt x="15" y="26"/>
                    <a:pt x="16" y="25"/>
                    <a:pt x="17" y="25"/>
                  </a:cubicBezTo>
                  <a:cubicBezTo>
                    <a:pt x="18" y="26"/>
                    <a:pt x="18" y="26"/>
                    <a:pt x="18" y="26"/>
                  </a:cubicBezTo>
                  <a:cubicBezTo>
                    <a:pt x="18" y="27"/>
                    <a:pt x="18" y="27"/>
                    <a:pt x="18" y="27"/>
                  </a:cubicBezTo>
                  <a:cubicBezTo>
                    <a:pt x="19" y="26"/>
                    <a:pt x="21" y="25"/>
                    <a:pt x="22" y="24"/>
                  </a:cubicBezTo>
                  <a:cubicBezTo>
                    <a:pt x="22" y="24"/>
                    <a:pt x="22" y="24"/>
                    <a:pt x="22" y="24"/>
                  </a:cubicBezTo>
                  <a:cubicBezTo>
                    <a:pt x="22" y="23"/>
                    <a:pt x="22" y="23"/>
                    <a:pt x="22" y="22"/>
                  </a:cubicBezTo>
                  <a:cubicBezTo>
                    <a:pt x="22" y="22"/>
                    <a:pt x="22" y="22"/>
                    <a:pt x="22" y="22"/>
                  </a:cubicBezTo>
                  <a:cubicBezTo>
                    <a:pt x="22" y="21"/>
                    <a:pt x="22" y="21"/>
                    <a:pt x="22" y="21"/>
                  </a:cubicBezTo>
                  <a:cubicBezTo>
                    <a:pt x="22" y="21"/>
                    <a:pt x="22" y="21"/>
                    <a:pt x="22" y="21"/>
                  </a:cubicBezTo>
                  <a:cubicBezTo>
                    <a:pt x="22" y="21"/>
                    <a:pt x="22" y="21"/>
                    <a:pt x="22" y="21"/>
                  </a:cubicBezTo>
                  <a:cubicBezTo>
                    <a:pt x="22" y="20"/>
                    <a:pt x="22" y="20"/>
                    <a:pt x="22" y="20"/>
                  </a:cubicBezTo>
                  <a:cubicBezTo>
                    <a:pt x="23" y="19"/>
                    <a:pt x="23" y="19"/>
                    <a:pt x="23" y="19"/>
                  </a:cubicBezTo>
                  <a:cubicBezTo>
                    <a:pt x="23" y="19"/>
                    <a:pt x="24" y="19"/>
                    <a:pt x="24" y="19"/>
                  </a:cubicBezTo>
                  <a:cubicBezTo>
                    <a:pt x="25" y="19"/>
                    <a:pt x="25" y="19"/>
                    <a:pt x="25" y="19"/>
                  </a:cubicBezTo>
                  <a:cubicBezTo>
                    <a:pt x="25" y="18"/>
                    <a:pt x="25" y="18"/>
                    <a:pt x="25" y="17"/>
                  </a:cubicBezTo>
                  <a:cubicBezTo>
                    <a:pt x="25" y="17"/>
                    <a:pt x="25" y="17"/>
                    <a:pt x="25" y="17"/>
                  </a:cubicBezTo>
                  <a:cubicBezTo>
                    <a:pt x="26" y="15"/>
                    <a:pt x="26" y="14"/>
                    <a:pt x="26" y="13"/>
                  </a:cubicBezTo>
                  <a:cubicBezTo>
                    <a:pt x="26" y="12"/>
                    <a:pt x="26" y="12"/>
                    <a:pt x="26" y="12"/>
                  </a:cubicBezTo>
                  <a:cubicBezTo>
                    <a:pt x="24" y="12"/>
                    <a:pt x="24" y="12"/>
                    <a:pt x="24" y="12"/>
                  </a:cubicBezTo>
                  <a:cubicBezTo>
                    <a:pt x="24" y="11"/>
                    <a:pt x="24" y="11"/>
                    <a:pt x="24" y="10"/>
                  </a:cubicBezTo>
                  <a:cubicBezTo>
                    <a:pt x="24" y="10"/>
                    <a:pt x="24" y="10"/>
                    <a:pt x="24" y="10"/>
                  </a:cubicBezTo>
                  <a:cubicBezTo>
                    <a:pt x="24" y="9"/>
                    <a:pt x="24" y="9"/>
                    <a:pt x="24" y="9"/>
                  </a:cubicBezTo>
                  <a:cubicBezTo>
                    <a:pt x="24" y="9"/>
                    <a:pt x="25" y="8"/>
                    <a:pt x="25" y="8"/>
                  </a:cubicBezTo>
                  <a:cubicBezTo>
                    <a:pt x="25" y="7"/>
                    <a:pt x="25" y="7"/>
                    <a:pt x="25" y="7"/>
                  </a:cubicBezTo>
                  <a:cubicBezTo>
                    <a:pt x="25" y="7"/>
                    <a:pt x="25" y="7"/>
                    <a:pt x="25" y="7"/>
                  </a:cubicBezTo>
                  <a:cubicBezTo>
                    <a:pt x="25" y="7"/>
                    <a:pt x="25" y="7"/>
                    <a:pt x="25" y="7"/>
                  </a:cubicBezTo>
                  <a:cubicBezTo>
                    <a:pt x="24" y="6"/>
                    <a:pt x="24" y="6"/>
                    <a:pt x="24" y="6"/>
                  </a:cubicBezTo>
                  <a:cubicBezTo>
                    <a:pt x="24" y="6"/>
                    <a:pt x="23" y="4"/>
                    <a:pt x="22" y="3"/>
                  </a:cubicBezTo>
                  <a:cubicBezTo>
                    <a:pt x="22" y="3"/>
                    <a:pt x="22" y="3"/>
                    <a:pt x="22" y="3"/>
                  </a:cubicBezTo>
                  <a:cubicBezTo>
                    <a:pt x="20" y="5"/>
                    <a:pt x="20" y="5"/>
                    <a:pt x="20" y="5"/>
                  </a:cubicBezTo>
                  <a:cubicBezTo>
                    <a:pt x="19" y="4"/>
                    <a:pt x="18" y="3"/>
                    <a:pt x="17" y="3"/>
                  </a:cubicBezTo>
                  <a:cubicBezTo>
                    <a:pt x="18" y="1"/>
                    <a:pt x="18" y="1"/>
                    <a:pt x="18" y="1"/>
                  </a:cubicBezTo>
                  <a:cubicBezTo>
                    <a:pt x="17" y="0"/>
                    <a:pt x="17" y="0"/>
                    <a:pt x="17" y="0"/>
                  </a:cubicBezTo>
                  <a:cubicBezTo>
                    <a:pt x="16" y="0"/>
                    <a:pt x="15"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8" name="Freeform 34"/>
            <p:cNvSpPr>
              <a:spLocks noEditPoints="1"/>
            </p:cNvSpPr>
            <p:nvPr/>
          </p:nvSpPr>
          <p:spPr bwMode="auto">
            <a:xfrm>
              <a:off x="3625" y="1903"/>
              <a:ext cx="43" cy="41"/>
            </a:xfrm>
            <a:custGeom>
              <a:avLst/>
              <a:gdLst>
                <a:gd name="T0" fmla="*/ 16 w 18"/>
                <a:gd name="T1" fmla="*/ 9 h 17"/>
                <a:gd name="T2" fmla="*/ 16 w 18"/>
                <a:gd name="T3" fmla="*/ 9 h 17"/>
                <a:gd name="T4" fmla="*/ 16 w 18"/>
                <a:gd name="T5" fmla="*/ 9 h 17"/>
                <a:gd name="T6" fmla="*/ 16 w 18"/>
                <a:gd name="T7" fmla="*/ 8 h 17"/>
                <a:gd name="T8" fmla="*/ 16 w 18"/>
                <a:gd name="T9" fmla="*/ 9 h 17"/>
                <a:gd name="T10" fmla="*/ 16 w 18"/>
                <a:gd name="T11" fmla="*/ 8 h 17"/>
                <a:gd name="T12" fmla="*/ 16 w 18"/>
                <a:gd name="T13" fmla="*/ 8 h 17"/>
                <a:gd name="T14" fmla="*/ 16 w 18"/>
                <a:gd name="T15" fmla="*/ 7 h 17"/>
                <a:gd name="T16" fmla="*/ 16 w 18"/>
                <a:gd name="T17" fmla="*/ 7 h 17"/>
                <a:gd name="T18" fmla="*/ 16 w 18"/>
                <a:gd name="T19" fmla="*/ 7 h 17"/>
                <a:gd name="T20" fmla="*/ 15 w 18"/>
                <a:gd name="T21" fmla="*/ 6 h 17"/>
                <a:gd name="T22" fmla="*/ 16 w 18"/>
                <a:gd name="T23" fmla="*/ 6 h 17"/>
                <a:gd name="T24" fmla="*/ 15 w 18"/>
                <a:gd name="T25" fmla="*/ 6 h 17"/>
                <a:gd name="T26" fmla="*/ 15 w 18"/>
                <a:gd name="T27" fmla="*/ 5 h 17"/>
                <a:gd name="T28" fmla="*/ 15 w 18"/>
                <a:gd name="T29" fmla="*/ 6 h 17"/>
                <a:gd name="T30" fmla="*/ 14 w 18"/>
                <a:gd name="T31" fmla="*/ 5 h 17"/>
                <a:gd name="T32" fmla="*/ 15 w 18"/>
                <a:gd name="T33" fmla="*/ 5 h 17"/>
                <a:gd name="T34" fmla="*/ 14 w 18"/>
                <a:gd name="T35" fmla="*/ 5 h 17"/>
                <a:gd name="T36" fmla="*/ 13 w 18"/>
                <a:gd name="T37" fmla="*/ 4 h 17"/>
                <a:gd name="T38" fmla="*/ 15 w 18"/>
                <a:gd name="T39" fmla="*/ 4 h 17"/>
                <a:gd name="T40" fmla="*/ 9 w 18"/>
                <a:gd name="T41" fmla="*/ 16 h 17"/>
                <a:gd name="T42" fmla="*/ 2 w 18"/>
                <a:gd name="T43" fmla="*/ 7 h 17"/>
                <a:gd name="T44" fmla="*/ 4 w 18"/>
                <a:gd name="T45" fmla="*/ 5 h 17"/>
                <a:gd name="T46" fmla="*/ 12 w 18"/>
                <a:gd name="T47" fmla="*/ 4 h 17"/>
                <a:gd name="T48" fmla="*/ 16 w 18"/>
                <a:gd name="T49" fmla="*/ 12 h 17"/>
                <a:gd name="T50" fmla="*/ 13 w 18"/>
                <a:gd name="T51" fmla="*/ 15 h 17"/>
                <a:gd name="T52" fmla="*/ 9 w 18"/>
                <a:gd name="T53" fmla="*/ 16 h 17"/>
                <a:gd name="T54" fmla="*/ 12 w 18"/>
                <a:gd name="T55" fmla="*/ 4 h 17"/>
                <a:gd name="T56" fmla="*/ 14 w 18"/>
                <a:gd name="T57" fmla="*/ 3 h 17"/>
                <a:gd name="T58" fmla="*/ 12 w 18"/>
                <a:gd name="T59" fmla="*/ 4 h 17"/>
                <a:gd name="T60" fmla="*/ 13 w 18"/>
                <a:gd name="T61" fmla="*/ 3 h 17"/>
                <a:gd name="T62" fmla="*/ 12 w 18"/>
                <a:gd name="T63" fmla="*/ 4 h 17"/>
                <a:gd name="T64" fmla="*/ 3 w 18"/>
                <a:gd name="T65" fmla="*/ 5 h 17"/>
                <a:gd name="T66" fmla="*/ 5 w 18"/>
                <a:gd name="T67" fmla="*/ 3 h 17"/>
                <a:gd name="T68" fmla="*/ 3 w 18"/>
                <a:gd name="T69" fmla="*/ 5 h 17"/>
                <a:gd name="T70" fmla="*/ 11 w 18"/>
                <a:gd name="T71" fmla="*/ 3 h 17"/>
                <a:gd name="T72" fmla="*/ 11 w 18"/>
                <a:gd name="T73" fmla="*/ 2 h 17"/>
                <a:gd name="T74" fmla="*/ 12 w 18"/>
                <a:gd name="T75" fmla="*/ 2 h 17"/>
                <a:gd name="T76" fmla="*/ 10 w 18"/>
                <a:gd name="T77" fmla="*/ 3 h 17"/>
                <a:gd name="T78" fmla="*/ 11 w 18"/>
                <a:gd name="T79" fmla="*/ 2 h 17"/>
                <a:gd name="T80" fmla="*/ 11 w 18"/>
                <a:gd name="T81" fmla="*/ 2 h 17"/>
                <a:gd name="T82" fmla="*/ 5 w 18"/>
                <a:gd name="T83" fmla="*/ 4 h 17"/>
                <a:gd name="T84" fmla="*/ 7 w 18"/>
                <a:gd name="T85" fmla="*/ 2 h 17"/>
                <a:gd name="T86" fmla="*/ 5 w 18"/>
                <a:gd name="T87" fmla="*/ 4 h 17"/>
                <a:gd name="T88" fmla="*/ 6 w 18"/>
                <a:gd name="T89" fmla="*/ 3 h 17"/>
                <a:gd name="T90" fmla="*/ 8 w 18"/>
                <a:gd name="T91" fmla="*/ 1 h 17"/>
                <a:gd name="T92" fmla="*/ 6 w 18"/>
                <a:gd name="T93" fmla="*/ 3 h 17"/>
                <a:gd name="T94" fmla="*/ 9 w 18"/>
                <a:gd name="T95" fmla="*/ 3 h 17"/>
                <a:gd name="T96" fmla="*/ 10 w 18"/>
                <a:gd name="T97" fmla="*/ 1 h 17"/>
                <a:gd name="T98" fmla="*/ 9 w 18"/>
                <a:gd name="T99" fmla="*/ 3 h 17"/>
                <a:gd name="T100" fmla="*/ 9 w 18"/>
                <a:gd name="T101" fmla="*/ 1 h 17"/>
                <a:gd name="T102" fmla="*/ 9 w 18"/>
                <a:gd name="T103" fmla="*/ 1 h 17"/>
                <a:gd name="T104" fmla="*/ 7 w 18"/>
                <a:gd name="T105" fmla="*/ 3 h 17"/>
                <a:gd name="T106" fmla="*/ 4 w 18"/>
                <a:gd name="T107" fmla="*/ 2 h 17"/>
                <a:gd name="T108" fmla="*/ 9 w 18"/>
                <a:gd name="T109" fmla="*/ 17 h 17"/>
                <a:gd name="T110" fmla="*/ 13 w 18"/>
                <a:gd name="T111" fmla="*/ 16 h 17"/>
                <a:gd name="T112" fmla="*/ 14 w 18"/>
                <a:gd name="T113" fmla="*/ 15 h 17"/>
                <a:gd name="T114" fmla="*/ 14 w 18"/>
                <a:gd name="T115" fmla="*/ 15 h 17"/>
                <a:gd name="T116" fmla="*/ 16 w 18"/>
                <a:gd name="T11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 h="17">
                  <a:moveTo>
                    <a:pt x="16" y="10"/>
                  </a:moveTo>
                  <a:cubicBezTo>
                    <a:pt x="16" y="9"/>
                    <a:pt x="16" y="9"/>
                    <a:pt x="16" y="9"/>
                  </a:cubicBezTo>
                  <a:cubicBezTo>
                    <a:pt x="16" y="9"/>
                    <a:pt x="16" y="9"/>
                    <a:pt x="16" y="9"/>
                  </a:cubicBezTo>
                  <a:cubicBezTo>
                    <a:pt x="16" y="9"/>
                    <a:pt x="16" y="9"/>
                    <a:pt x="16" y="9"/>
                  </a:cubicBezTo>
                  <a:cubicBezTo>
                    <a:pt x="16" y="10"/>
                    <a:pt x="16" y="10"/>
                    <a:pt x="16" y="10"/>
                  </a:cubicBezTo>
                  <a:moveTo>
                    <a:pt x="16" y="9"/>
                  </a:moveTo>
                  <a:cubicBezTo>
                    <a:pt x="16" y="8"/>
                    <a:pt x="16" y="8"/>
                    <a:pt x="16" y="8"/>
                  </a:cubicBezTo>
                  <a:cubicBezTo>
                    <a:pt x="16" y="8"/>
                    <a:pt x="16" y="8"/>
                    <a:pt x="16" y="8"/>
                  </a:cubicBezTo>
                  <a:cubicBezTo>
                    <a:pt x="16" y="8"/>
                    <a:pt x="16" y="8"/>
                    <a:pt x="16" y="8"/>
                  </a:cubicBezTo>
                  <a:cubicBezTo>
                    <a:pt x="16" y="9"/>
                    <a:pt x="16" y="9"/>
                    <a:pt x="16" y="9"/>
                  </a:cubicBezTo>
                  <a:moveTo>
                    <a:pt x="16" y="8"/>
                  </a:moveTo>
                  <a:cubicBezTo>
                    <a:pt x="16" y="8"/>
                    <a:pt x="16" y="8"/>
                    <a:pt x="16" y="8"/>
                  </a:cubicBezTo>
                  <a:cubicBezTo>
                    <a:pt x="16" y="7"/>
                    <a:pt x="16" y="7"/>
                    <a:pt x="16" y="7"/>
                  </a:cubicBezTo>
                  <a:cubicBezTo>
                    <a:pt x="16" y="8"/>
                    <a:pt x="16" y="8"/>
                    <a:pt x="16" y="8"/>
                  </a:cubicBezTo>
                  <a:cubicBezTo>
                    <a:pt x="16" y="8"/>
                    <a:pt x="16" y="8"/>
                    <a:pt x="16" y="8"/>
                  </a:cubicBezTo>
                  <a:moveTo>
                    <a:pt x="16" y="7"/>
                  </a:moveTo>
                  <a:cubicBezTo>
                    <a:pt x="15" y="7"/>
                    <a:pt x="15" y="7"/>
                    <a:pt x="15" y="7"/>
                  </a:cubicBezTo>
                  <a:cubicBezTo>
                    <a:pt x="16" y="7"/>
                    <a:pt x="16" y="7"/>
                    <a:pt x="16" y="7"/>
                  </a:cubicBezTo>
                  <a:cubicBezTo>
                    <a:pt x="16" y="7"/>
                    <a:pt x="16" y="7"/>
                    <a:pt x="16" y="7"/>
                  </a:cubicBezTo>
                  <a:cubicBezTo>
                    <a:pt x="16" y="7"/>
                    <a:pt x="16" y="7"/>
                    <a:pt x="16" y="7"/>
                  </a:cubicBezTo>
                  <a:moveTo>
                    <a:pt x="15" y="7"/>
                  </a:moveTo>
                  <a:cubicBezTo>
                    <a:pt x="15" y="6"/>
                    <a:pt x="15" y="6"/>
                    <a:pt x="15" y="6"/>
                  </a:cubicBezTo>
                  <a:cubicBezTo>
                    <a:pt x="16" y="6"/>
                    <a:pt x="16" y="6"/>
                    <a:pt x="16" y="6"/>
                  </a:cubicBezTo>
                  <a:cubicBezTo>
                    <a:pt x="16" y="6"/>
                    <a:pt x="16" y="6"/>
                    <a:pt x="16" y="6"/>
                  </a:cubicBezTo>
                  <a:cubicBezTo>
                    <a:pt x="15" y="7"/>
                    <a:pt x="15" y="7"/>
                    <a:pt x="15" y="7"/>
                  </a:cubicBezTo>
                  <a:moveTo>
                    <a:pt x="15" y="6"/>
                  </a:moveTo>
                  <a:cubicBezTo>
                    <a:pt x="14" y="6"/>
                    <a:pt x="14" y="6"/>
                    <a:pt x="14" y="6"/>
                  </a:cubicBezTo>
                  <a:cubicBezTo>
                    <a:pt x="15" y="5"/>
                    <a:pt x="15" y="5"/>
                    <a:pt x="15" y="5"/>
                  </a:cubicBezTo>
                  <a:cubicBezTo>
                    <a:pt x="16" y="6"/>
                    <a:pt x="16" y="6"/>
                    <a:pt x="16" y="6"/>
                  </a:cubicBezTo>
                  <a:cubicBezTo>
                    <a:pt x="15" y="6"/>
                    <a:pt x="15" y="6"/>
                    <a:pt x="15" y="6"/>
                  </a:cubicBezTo>
                  <a:moveTo>
                    <a:pt x="14" y="5"/>
                  </a:moveTo>
                  <a:cubicBezTo>
                    <a:pt x="14" y="5"/>
                    <a:pt x="14" y="5"/>
                    <a:pt x="14" y="5"/>
                  </a:cubicBezTo>
                  <a:cubicBezTo>
                    <a:pt x="15" y="4"/>
                    <a:pt x="15" y="4"/>
                    <a:pt x="15" y="4"/>
                  </a:cubicBezTo>
                  <a:cubicBezTo>
                    <a:pt x="15" y="5"/>
                    <a:pt x="15" y="5"/>
                    <a:pt x="15" y="5"/>
                  </a:cubicBezTo>
                  <a:cubicBezTo>
                    <a:pt x="15" y="5"/>
                    <a:pt x="15" y="5"/>
                    <a:pt x="15" y="5"/>
                  </a:cubicBezTo>
                  <a:cubicBezTo>
                    <a:pt x="14" y="5"/>
                    <a:pt x="14" y="5"/>
                    <a:pt x="14" y="5"/>
                  </a:cubicBezTo>
                  <a:moveTo>
                    <a:pt x="13" y="5"/>
                  </a:moveTo>
                  <a:cubicBezTo>
                    <a:pt x="13" y="4"/>
                    <a:pt x="13" y="4"/>
                    <a:pt x="13" y="4"/>
                  </a:cubicBezTo>
                  <a:cubicBezTo>
                    <a:pt x="14" y="4"/>
                    <a:pt x="14" y="4"/>
                    <a:pt x="14" y="4"/>
                  </a:cubicBezTo>
                  <a:cubicBezTo>
                    <a:pt x="15" y="4"/>
                    <a:pt x="15" y="4"/>
                    <a:pt x="15" y="4"/>
                  </a:cubicBezTo>
                  <a:cubicBezTo>
                    <a:pt x="14" y="4"/>
                    <a:pt x="14" y="5"/>
                    <a:pt x="13" y="5"/>
                  </a:cubicBezTo>
                  <a:moveTo>
                    <a:pt x="9" y="16"/>
                  </a:moveTo>
                  <a:cubicBezTo>
                    <a:pt x="7" y="16"/>
                    <a:pt x="5" y="15"/>
                    <a:pt x="3" y="13"/>
                  </a:cubicBezTo>
                  <a:cubicBezTo>
                    <a:pt x="2" y="11"/>
                    <a:pt x="2" y="9"/>
                    <a:pt x="2" y="7"/>
                  </a:cubicBezTo>
                  <a:cubicBezTo>
                    <a:pt x="2" y="7"/>
                    <a:pt x="2" y="7"/>
                    <a:pt x="2" y="7"/>
                  </a:cubicBezTo>
                  <a:cubicBezTo>
                    <a:pt x="3" y="6"/>
                    <a:pt x="3" y="6"/>
                    <a:pt x="4" y="5"/>
                  </a:cubicBezTo>
                  <a:cubicBezTo>
                    <a:pt x="6" y="4"/>
                    <a:pt x="7" y="4"/>
                    <a:pt x="8" y="4"/>
                  </a:cubicBezTo>
                  <a:cubicBezTo>
                    <a:pt x="10" y="4"/>
                    <a:pt x="11" y="4"/>
                    <a:pt x="12" y="4"/>
                  </a:cubicBezTo>
                  <a:cubicBezTo>
                    <a:pt x="14" y="6"/>
                    <a:pt x="16" y="9"/>
                    <a:pt x="16" y="12"/>
                  </a:cubicBezTo>
                  <a:cubicBezTo>
                    <a:pt x="16" y="12"/>
                    <a:pt x="16" y="12"/>
                    <a:pt x="16" y="12"/>
                  </a:cubicBezTo>
                  <a:cubicBezTo>
                    <a:pt x="15" y="13"/>
                    <a:pt x="15" y="14"/>
                    <a:pt x="13" y="15"/>
                  </a:cubicBezTo>
                  <a:cubicBezTo>
                    <a:pt x="13" y="15"/>
                    <a:pt x="13" y="15"/>
                    <a:pt x="13" y="15"/>
                  </a:cubicBezTo>
                  <a:cubicBezTo>
                    <a:pt x="13" y="15"/>
                    <a:pt x="13" y="15"/>
                    <a:pt x="13" y="15"/>
                  </a:cubicBezTo>
                  <a:cubicBezTo>
                    <a:pt x="12" y="16"/>
                    <a:pt x="11" y="16"/>
                    <a:pt x="9" y="16"/>
                  </a:cubicBezTo>
                  <a:moveTo>
                    <a:pt x="13" y="4"/>
                  </a:moveTo>
                  <a:cubicBezTo>
                    <a:pt x="12" y="4"/>
                    <a:pt x="12" y="4"/>
                    <a:pt x="12" y="4"/>
                  </a:cubicBezTo>
                  <a:cubicBezTo>
                    <a:pt x="13" y="3"/>
                    <a:pt x="13" y="3"/>
                    <a:pt x="13" y="3"/>
                  </a:cubicBezTo>
                  <a:cubicBezTo>
                    <a:pt x="14" y="3"/>
                    <a:pt x="14" y="3"/>
                    <a:pt x="14" y="3"/>
                  </a:cubicBezTo>
                  <a:cubicBezTo>
                    <a:pt x="13" y="4"/>
                    <a:pt x="13" y="4"/>
                    <a:pt x="13" y="4"/>
                  </a:cubicBezTo>
                  <a:moveTo>
                    <a:pt x="12" y="4"/>
                  </a:moveTo>
                  <a:cubicBezTo>
                    <a:pt x="11" y="4"/>
                    <a:pt x="11" y="4"/>
                    <a:pt x="11" y="4"/>
                  </a:cubicBezTo>
                  <a:cubicBezTo>
                    <a:pt x="12" y="3"/>
                    <a:pt x="12" y="3"/>
                    <a:pt x="13" y="3"/>
                  </a:cubicBezTo>
                  <a:cubicBezTo>
                    <a:pt x="13" y="3"/>
                    <a:pt x="13" y="3"/>
                    <a:pt x="13" y="3"/>
                  </a:cubicBezTo>
                  <a:cubicBezTo>
                    <a:pt x="12" y="4"/>
                    <a:pt x="12" y="4"/>
                    <a:pt x="12" y="4"/>
                  </a:cubicBezTo>
                  <a:moveTo>
                    <a:pt x="3" y="5"/>
                  </a:moveTo>
                  <a:cubicBezTo>
                    <a:pt x="3" y="5"/>
                    <a:pt x="3" y="5"/>
                    <a:pt x="3" y="5"/>
                  </a:cubicBezTo>
                  <a:cubicBezTo>
                    <a:pt x="3" y="5"/>
                    <a:pt x="4" y="4"/>
                    <a:pt x="5" y="3"/>
                  </a:cubicBezTo>
                  <a:cubicBezTo>
                    <a:pt x="5" y="3"/>
                    <a:pt x="5" y="3"/>
                    <a:pt x="5" y="3"/>
                  </a:cubicBezTo>
                  <a:cubicBezTo>
                    <a:pt x="5" y="2"/>
                    <a:pt x="5" y="2"/>
                    <a:pt x="5" y="2"/>
                  </a:cubicBezTo>
                  <a:cubicBezTo>
                    <a:pt x="5" y="3"/>
                    <a:pt x="4" y="4"/>
                    <a:pt x="3" y="5"/>
                  </a:cubicBezTo>
                  <a:cubicBezTo>
                    <a:pt x="3" y="5"/>
                    <a:pt x="3" y="5"/>
                    <a:pt x="3" y="5"/>
                  </a:cubicBezTo>
                  <a:moveTo>
                    <a:pt x="11" y="3"/>
                  </a:moveTo>
                  <a:cubicBezTo>
                    <a:pt x="10" y="3"/>
                    <a:pt x="10" y="3"/>
                    <a:pt x="10" y="3"/>
                  </a:cubicBezTo>
                  <a:cubicBezTo>
                    <a:pt x="11" y="2"/>
                    <a:pt x="11" y="2"/>
                    <a:pt x="11" y="2"/>
                  </a:cubicBezTo>
                  <a:cubicBezTo>
                    <a:pt x="12" y="2"/>
                    <a:pt x="12" y="2"/>
                    <a:pt x="12" y="2"/>
                  </a:cubicBezTo>
                  <a:cubicBezTo>
                    <a:pt x="12" y="2"/>
                    <a:pt x="12" y="2"/>
                    <a:pt x="12" y="2"/>
                  </a:cubicBezTo>
                  <a:cubicBezTo>
                    <a:pt x="12" y="3"/>
                    <a:pt x="11" y="3"/>
                    <a:pt x="11" y="3"/>
                  </a:cubicBezTo>
                  <a:moveTo>
                    <a:pt x="10" y="3"/>
                  </a:moveTo>
                  <a:cubicBezTo>
                    <a:pt x="10" y="3"/>
                    <a:pt x="10" y="3"/>
                    <a:pt x="10" y="3"/>
                  </a:cubicBezTo>
                  <a:cubicBezTo>
                    <a:pt x="10" y="2"/>
                    <a:pt x="10" y="2"/>
                    <a:pt x="11" y="2"/>
                  </a:cubicBezTo>
                  <a:cubicBezTo>
                    <a:pt x="11" y="2"/>
                    <a:pt x="11" y="2"/>
                    <a:pt x="11" y="2"/>
                  </a:cubicBezTo>
                  <a:cubicBezTo>
                    <a:pt x="11" y="2"/>
                    <a:pt x="11" y="2"/>
                    <a:pt x="11" y="2"/>
                  </a:cubicBezTo>
                  <a:cubicBezTo>
                    <a:pt x="11" y="2"/>
                    <a:pt x="10" y="3"/>
                    <a:pt x="10" y="3"/>
                  </a:cubicBezTo>
                  <a:moveTo>
                    <a:pt x="5" y="4"/>
                  </a:moveTo>
                  <a:cubicBezTo>
                    <a:pt x="5" y="3"/>
                    <a:pt x="6" y="3"/>
                    <a:pt x="6" y="2"/>
                  </a:cubicBezTo>
                  <a:cubicBezTo>
                    <a:pt x="7" y="2"/>
                    <a:pt x="7" y="2"/>
                    <a:pt x="7" y="2"/>
                  </a:cubicBezTo>
                  <a:cubicBezTo>
                    <a:pt x="5" y="4"/>
                    <a:pt x="5" y="4"/>
                    <a:pt x="5" y="4"/>
                  </a:cubicBezTo>
                  <a:cubicBezTo>
                    <a:pt x="5" y="4"/>
                    <a:pt x="5" y="4"/>
                    <a:pt x="5" y="4"/>
                  </a:cubicBezTo>
                  <a:cubicBezTo>
                    <a:pt x="5" y="4"/>
                    <a:pt x="5" y="4"/>
                    <a:pt x="5" y="4"/>
                  </a:cubicBezTo>
                  <a:moveTo>
                    <a:pt x="6" y="3"/>
                  </a:moveTo>
                  <a:cubicBezTo>
                    <a:pt x="8" y="1"/>
                    <a:pt x="8" y="1"/>
                    <a:pt x="8" y="1"/>
                  </a:cubicBezTo>
                  <a:cubicBezTo>
                    <a:pt x="8" y="1"/>
                    <a:pt x="8" y="1"/>
                    <a:pt x="8" y="1"/>
                  </a:cubicBezTo>
                  <a:cubicBezTo>
                    <a:pt x="8" y="2"/>
                    <a:pt x="7" y="2"/>
                    <a:pt x="6" y="3"/>
                  </a:cubicBezTo>
                  <a:cubicBezTo>
                    <a:pt x="6" y="3"/>
                    <a:pt x="6" y="3"/>
                    <a:pt x="6" y="3"/>
                  </a:cubicBezTo>
                  <a:cubicBezTo>
                    <a:pt x="6" y="3"/>
                    <a:pt x="6" y="3"/>
                    <a:pt x="6" y="3"/>
                  </a:cubicBezTo>
                  <a:moveTo>
                    <a:pt x="9" y="3"/>
                  </a:moveTo>
                  <a:cubicBezTo>
                    <a:pt x="8" y="3"/>
                    <a:pt x="8" y="3"/>
                    <a:pt x="8" y="3"/>
                  </a:cubicBezTo>
                  <a:cubicBezTo>
                    <a:pt x="9" y="2"/>
                    <a:pt x="9" y="2"/>
                    <a:pt x="10" y="1"/>
                  </a:cubicBezTo>
                  <a:cubicBezTo>
                    <a:pt x="10" y="2"/>
                    <a:pt x="10" y="2"/>
                    <a:pt x="10" y="2"/>
                  </a:cubicBezTo>
                  <a:cubicBezTo>
                    <a:pt x="10" y="2"/>
                    <a:pt x="9" y="2"/>
                    <a:pt x="9" y="3"/>
                  </a:cubicBezTo>
                  <a:moveTo>
                    <a:pt x="7" y="3"/>
                  </a:moveTo>
                  <a:cubicBezTo>
                    <a:pt x="8" y="2"/>
                    <a:pt x="8" y="2"/>
                    <a:pt x="9" y="1"/>
                  </a:cubicBezTo>
                  <a:cubicBezTo>
                    <a:pt x="9" y="1"/>
                    <a:pt x="9" y="1"/>
                    <a:pt x="9" y="1"/>
                  </a:cubicBezTo>
                  <a:cubicBezTo>
                    <a:pt x="9" y="1"/>
                    <a:pt x="9" y="1"/>
                    <a:pt x="9" y="1"/>
                  </a:cubicBezTo>
                  <a:cubicBezTo>
                    <a:pt x="9" y="2"/>
                    <a:pt x="8" y="2"/>
                    <a:pt x="8" y="3"/>
                  </a:cubicBezTo>
                  <a:cubicBezTo>
                    <a:pt x="7" y="3"/>
                    <a:pt x="7" y="3"/>
                    <a:pt x="7" y="3"/>
                  </a:cubicBezTo>
                  <a:moveTo>
                    <a:pt x="9" y="0"/>
                  </a:moveTo>
                  <a:cubicBezTo>
                    <a:pt x="8" y="0"/>
                    <a:pt x="6" y="1"/>
                    <a:pt x="4" y="2"/>
                  </a:cubicBezTo>
                  <a:cubicBezTo>
                    <a:pt x="0" y="5"/>
                    <a:pt x="0" y="10"/>
                    <a:pt x="3" y="13"/>
                  </a:cubicBezTo>
                  <a:cubicBezTo>
                    <a:pt x="4" y="15"/>
                    <a:pt x="7" y="17"/>
                    <a:pt x="9" y="17"/>
                  </a:cubicBezTo>
                  <a:cubicBezTo>
                    <a:pt x="11" y="17"/>
                    <a:pt x="12" y="17"/>
                    <a:pt x="13" y="16"/>
                  </a:cubicBezTo>
                  <a:cubicBezTo>
                    <a:pt x="13" y="16"/>
                    <a:pt x="13" y="16"/>
                    <a:pt x="13" y="16"/>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8" y="12"/>
                    <a:pt x="18" y="7"/>
                    <a:pt x="16" y="4"/>
                  </a:cubicBezTo>
                  <a:cubicBezTo>
                    <a:pt x="14" y="2"/>
                    <a:pt x="12"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9" name="Freeform 35"/>
            <p:cNvSpPr>
              <a:spLocks noEditPoints="1"/>
            </p:cNvSpPr>
            <p:nvPr/>
          </p:nvSpPr>
          <p:spPr bwMode="auto">
            <a:xfrm>
              <a:off x="3625" y="1972"/>
              <a:ext cx="35" cy="31"/>
            </a:xfrm>
            <a:custGeom>
              <a:avLst/>
              <a:gdLst>
                <a:gd name="T0" fmla="*/ 14 w 15"/>
                <a:gd name="T1" fmla="*/ 7 h 13"/>
                <a:gd name="T2" fmla="*/ 14 w 15"/>
                <a:gd name="T3" fmla="*/ 7 h 13"/>
                <a:gd name="T4" fmla="*/ 13 w 15"/>
                <a:gd name="T5" fmla="*/ 7 h 13"/>
                <a:gd name="T6" fmla="*/ 14 w 15"/>
                <a:gd name="T7" fmla="*/ 7 h 13"/>
                <a:gd name="T8" fmla="*/ 13 w 15"/>
                <a:gd name="T9" fmla="*/ 6 h 13"/>
                <a:gd name="T10" fmla="*/ 14 w 15"/>
                <a:gd name="T11" fmla="*/ 6 h 13"/>
                <a:gd name="T12" fmla="*/ 13 w 15"/>
                <a:gd name="T13" fmla="*/ 6 h 13"/>
                <a:gd name="T14" fmla="*/ 13 w 15"/>
                <a:gd name="T15" fmla="*/ 5 h 13"/>
                <a:gd name="T16" fmla="*/ 14 w 15"/>
                <a:gd name="T17" fmla="*/ 6 h 13"/>
                <a:gd name="T18" fmla="*/ 13 w 15"/>
                <a:gd name="T19" fmla="*/ 5 h 13"/>
                <a:gd name="T20" fmla="*/ 13 w 15"/>
                <a:gd name="T21" fmla="*/ 4 h 13"/>
                <a:gd name="T22" fmla="*/ 13 w 15"/>
                <a:gd name="T23" fmla="*/ 4 h 13"/>
                <a:gd name="T24" fmla="*/ 8 w 15"/>
                <a:gd name="T25" fmla="*/ 13 h 13"/>
                <a:gd name="T26" fmla="*/ 2 w 15"/>
                <a:gd name="T27" fmla="*/ 5 h 13"/>
                <a:gd name="T28" fmla="*/ 4 w 15"/>
                <a:gd name="T29" fmla="*/ 3 h 13"/>
                <a:gd name="T30" fmla="*/ 10 w 15"/>
                <a:gd name="T31" fmla="*/ 3 h 13"/>
                <a:gd name="T32" fmla="*/ 11 w 15"/>
                <a:gd name="T33" fmla="*/ 12 h 13"/>
                <a:gd name="T34" fmla="*/ 11 w 15"/>
                <a:gd name="T35" fmla="*/ 12 h 13"/>
                <a:gd name="T36" fmla="*/ 12 w 15"/>
                <a:gd name="T37" fmla="*/ 4 h 13"/>
                <a:gd name="T38" fmla="*/ 12 w 15"/>
                <a:gd name="T39" fmla="*/ 2 h 13"/>
                <a:gd name="T40" fmla="*/ 12 w 15"/>
                <a:gd name="T41" fmla="*/ 4 h 13"/>
                <a:gd name="T42" fmla="*/ 5 w 15"/>
                <a:gd name="T43" fmla="*/ 1 h 13"/>
                <a:gd name="T44" fmla="*/ 3 w 15"/>
                <a:gd name="T45" fmla="*/ 3 h 13"/>
                <a:gd name="T46" fmla="*/ 10 w 15"/>
                <a:gd name="T47" fmla="*/ 3 h 13"/>
                <a:gd name="T48" fmla="*/ 10 w 15"/>
                <a:gd name="T49" fmla="*/ 1 h 13"/>
                <a:gd name="T50" fmla="*/ 11 w 15"/>
                <a:gd name="T51" fmla="*/ 2 h 13"/>
                <a:gd name="T52" fmla="*/ 5 w 15"/>
                <a:gd name="T53" fmla="*/ 2 h 13"/>
                <a:gd name="T54" fmla="*/ 6 w 15"/>
                <a:gd name="T55" fmla="*/ 1 h 13"/>
                <a:gd name="T56" fmla="*/ 5 w 15"/>
                <a:gd name="T57" fmla="*/ 2 h 13"/>
                <a:gd name="T58" fmla="*/ 8 w 15"/>
                <a:gd name="T59" fmla="*/ 2 h 13"/>
                <a:gd name="T60" fmla="*/ 10 w 15"/>
                <a:gd name="T61" fmla="*/ 1 h 13"/>
                <a:gd name="T62" fmla="*/ 9 w 15"/>
                <a:gd name="T63" fmla="*/ 2 h 13"/>
                <a:gd name="T64" fmla="*/ 7 w 15"/>
                <a:gd name="T65" fmla="*/ 1 h 13"/>
                <a:gd name="T66" fmla="*/ 8 w 15"/>
                <a:gd name="T67" fmla="*/ 1 h 13"/>
                <a:gd name="T68" fmla="*/ 6 w 15"/>
                <a:gd name="T69" fmla="*/ 2 h 13"/>
                <a:gd name="T70" fmla="*/ 4 w 15"/>
                <a:gd name="T71" fmla="*/ 1 h 13"/>
                <a:gd name="T72" fmla="*/ 8 w 15"/>
                <a:gd name="T73" fmla="*/ 13 h 13"/>
                <a:gd name="T74" fmla="*/ 11 w 15"/>
                <a:gd name="T75" fmla="*/ 13 h 13"/>
                <a:gd name="T76" fmla="*/ 12 w 15"/>
                <a:gd name="T77" fmla="*/ 12 h 13"/>
                <a:gd name="T78" fmla="*/ 13 w 15"/>
                <a:gd name="T7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3">
                  <a:moveTo>
                    <a:pt x="14" y="7"/>
                  </a:moveTo>
                  <a:cubicBezTo>
                    <a:pt x="14" y="7"/>
                    <a:pt x="14" y="7"/>
                    <a:pt x="14" y="7"/>
                  </a:cubicBezTo>
                  <a:cubicBezTo>
                    <a:pt x="14" y="7"/>
                    <a:pt x="14" y="7"/>
                    <a:pt x="14" y="7"/>
                  </a:cubicBezTo>
                  <a:cubicBezTo>
                    <a:pt x="14" y="7"/>
                    <a:pt x="14" y="7"/>
                    <a:pt x="14" y="7"/>
                  </a:cubicBezTo>
                  <a:moveTo>
                    <a:pt x="14" y="7"/>
                  </a:moveTo>
                  <a:cubicBezTo>
                    <a:pt x="13" y="7"/>
                    <a:pt x="13" y="7"/>
                    <a:pt x="13" y="7"/>
                  </a:cubicBezTo>
                  <a:cubicBezTo>
                    <a:pt x="14" y="7"/>
                    <a:pt x="14" y="7"/>
                    <a:pt x="14" y="7"/>
                  </a:cubicBezTo>
                  <a:cubicBezTo>
                    <a:pt x="14" y="7"/>
                    <a:pt x="14" y="7"/>
                    <a:pt x="14" y="7"/>
                  </a:cubicBezTo>
                  <a:cubicBezTo>
                    <a:pt x="14" y="7"/>
                    <a:pt x="14" y="7"/>
                    <a:pt x="14" y="7"/>
                  </a:cubicBezTo>
                  <a:moveTo>
                    <a:pt x="13" y="6"/>
                  </a:moveTo>
                  <a:cubicBezTo>
                    <a:pt x="13" y="6"/>
                    <a:pt x="13" y="6"/>
                    <a:pt x="13" y="6"/>
                  </a:cubicBezTo>
                  <a:cubicBezTo>
                    <a:pt x="14" y="6"/>
                    <a:pt x="14" y="6"/>
                    <a:pt x="14" y="6"/>
                  </a:cubicBezTo>
                  <a:cubicBezTo>
                    <a:pt x="14" y="6"/>
                    <a:pt x="14" y="6"/>
                    <a:pt x="14" y="6"/>
                  </a:cubicBezTo>
                  <a:cubicBezTo>
                    <a:pt x="13" y="6"/>
                    <a:pt x="13" y="6"/>
                    <a:pt x="13" y="6"/>
                  </a:cubicBezTo>
                  <a:moveTo>
                    <a:pt x="13" y="6"/>
                  </a:moveTo>
                  <a:cubicBezTo>
                    <a:pt x="13" y="5"/>
                    <a:pt x="13" y="5"/>
                    <a:pt x="13" y="5"/>
                  </a:cubicBezTo>
                  <a:cubicBezTo>
                    <a:pt x="13" y="5"/>
                    <a:pt x="13" y="5"/>
                    <a:pt x="13" y="5"/>
                  </a:cubicBezTo>
                  <a:cubicBezTo>
                    <a:pt x="14" y="6"/>
                    <a:pt x="14" y="6"/>
                    <a:pt x="14" y="6"/>
                  </a:cubicBezTo>
                  <a:cubicBezTo>
                    <a:pt x="13" y="6"/>
                    <a:pt x="13" y="6"/>
                    <a:pt x="13" y="6"/>
                  </a:cubicBezTo>
                  <a:moveTo>
                    <a:pt x="13" y="5"/>
                  </a:moveTo>
                  <a:cubicBezTo>
                    <a:pt x="12" y="4"/>
                    <a:pt x="12" y="4"/>
                    <a:pt x="12" y="4"/>
                  </a:cubicBezTo>
                  <a:cubicBezTo>
                    <a:pt x="13" y="4"/>
                    <a:pt x="13" y="4"/>
                    <a:pt x="13" y="4"/>
                  </a:cubicBezTo>
                  <a:cubicBezTo>
                    <a:pt x="13" y="4"/>
                    <a:pt x="13" y="4"/>
                    <a:pt x="13" y="4"/>
                  </a:cubicBezTo>
                  <a:cubicBezTo>
                    <a:pt x="13" y="4"/>
                    <a:pt x="13" y="4"/>
                    <a:pt x="13" y="4"/>
                  </a:cubicBezTo>
                  <a:cubicBezTo>
                    <a:pt x="13" y="5"/>
                    <a:pt x="13" y="5"/>
                    <a:pt x="13" y="5"/>
                  </a:cubicBezTo>
                  <a:moveTo>
                    <a:pt x="8" y="13"/>
                  </a:moveTo>
                  <a:cubicBezTo>
                    <a:pt x="6" y="13"/>
                    <a:pt x="4" y="11"/>
                    <a:pt x="3" y="10"/>
                  </a:cubicBezTo>
                  <a:cubicBezTo>
                    <a:pt x="2" y="8"/>
                    <a:pt x="2" y="7"/>
                    <a:pt x="2" y="5"/>
                  </a:cubicBezTo>
                  <a:cubicBezTo>
                    <a:pt x="2" y="5"/>
                    <a:pt x="2" y="5"/>
                    <a:pt x="2" y="5"/>
                  </a:cubicBezTo>
                  <a:cubicBezTo>
                    <a:pt x="3" y="4"/>
                    <a:pt x="3" y="4"/>
                    <a:pt x="4" y="3"/>
                  </a:cubicBezTo>
                  <a:cubicBezTo>
                    <a:pt x="5" y="3"/>
                    <a:pt x="6" y="2"/>
                    <a:pt x="7" y="2"/>
                  </a:cubicBezTo>
                  <a:cubicBezTo>
                    <a:pt x="8" y="2"/>
                    <a:pt x="9" y="3"/>
                    <a:pt x="10" y="3"/>
                  </a:cubicBezTo>
                  <a:cubicBezTo>
                    <a:pt x="12" y="5"/>
                    <a:pt x="13" y="7"/>
                    <a:pt x="13" y="10"/>
                  </a:cubicBezTo>
                  <a:cubicBezTo>
                    <a:pt x="13" y="10"/>
                    <a:pt x="12" y="11"/>
                    <a:pt x="11" y="12"/>
                  </a:cubicBezTo>
                  <a:cubicBezTo>
                    <a:pt x="11" y="12"/>
                    <a:pt x="11" y="12"/>
                    <a:pt x="11" y="12"/>
                  </a:cubicBezTo>
                  <a:cubicBezTo>
                    <a:pt x="11" y="12"/>
                    <a:pt x="11" y="12"/>
                    <a:pt x="11" y="12"/>
                  </a:cubicBezTo>
                  <a:cubicBezTo>
                    <a:pt x="10" y="12"/>
                    <a:pt x="9" y="13"/>
                    <a:pt x="8" y="13"/>
                  </a:cubicBezTo>
                  <a:moveTo>
                    <a:pt x="12" y="4"/>
                  </a:moveTo>
                  <a:cubicBezTo>
                    <a:pt x="11" y="3"/>
                    <a:pt x="11" y="3"/>
                    <a:pt x="11" y="3"/>
                  </a:cubicBezTo>
                  <a:cubicBezTo>
                    <a:pt x="12" y="2"/>
                    <a:pt x="12" y="2"/>
                    <a:pt x="12" y="2"/>
                  </a:cubicBezTo>
                  <a:cubicBezTo>
                    <a:pt x="12" y="3"/>
                    <a:pt x="12" y="3"/>
                    <a:pt x="12" y="3"/>
                  </a:cubicBezTo>
                  <a:cubicBezTo>
                    <a:pt x="12" y="4"/>
                    <a:pt x="12" y="4"/>
                    <a:pt x="12" y="4"/>
                  </a:cubicBezTo>
                  <a:moveTo>
                    <a:pt x="3" y="3"/>
                  </a:moveTo>
                  <a:cubicBezTo>
                    <a:pt x="3" y="3"/>
                    <a:pt x="4" y="2"/>
                    <a:pt x="5" y="1"/>
                  </a:cubicBezTo>
                  <a:cubicBezTo>
                    <a:pt x="5" y="1"/>
                    <a:pt x="5" y="1"/>
                    <a:pt x="5" y="1"/>
                  </a:cubicBezTo>
                  <a:cubicBezTo>
                    <a:pt x="4" y="2"/>
                    <a:pt x="4" y="2"/>
                    <a:pt x="3" y="3"/>
                  </a:cubicBezTo>
                  <a:cubicBezTo>
                    <a:pt x="3" y="3"/>
                    <a:pt x="3" y="3"/>
                    <a:pt x="3" y="3"/>
                  </a:cubicBezTo>
                  <a:moveTo>
                    <a:pt x="10" y="3"/>
                  </a:moveTo>
                  <a:cubicBezTo>
                    <a:pt x="9" y="2"/>
                    <a:pt x="9" y="2"/>
                    <a:pt x="9" y="2"/>
                  </a:cubicBezTo>
                  <a:cubicBezTo>
                    <a:pt x="10" y="1"/>
                    <a:pt x="10" y="1"/>
                    <a:pt x="10" y="1"/>
                  </a:cubicBezTo>
                  <a:cubicBezTo>
                    <a:pt x="10" y="1"/>
                    <a:pt x="10" y="1"/>
                    <a:pt x="10" y="1"/>
                  </a:cubicBezTo>
                  <a:cubicBezTo>
                    <a:pt x="11" y="2"/>
                    <a:pt x="11" y="2"/>
                    <a:pt x="11" y="2"/>
                  </a:cubicBezTo>
                  <a:cubicBezTo>
                    <a:pt x="10" y="3"/>
                    <a:pt x="10" y="3"/>
                    <a:pt x="10" y="3"/>
                  </a:cubicBezTo>
                  <a:moveTo>
                    <a:pt x="5" y="2"/>
                  </a:moveTo>
                  <a:cubicBezTo>
                    <a:pt x="5" y="2"/>
                    <a:pt x="5" y="1"/>
                    <a:pt x="6" y="1"/>
                  </a:cubicBezTo>
                  <a:cubicBezTo>
                    <a:pt x="6" y="1"/>
                    <a:pt x="6" y="1"/>
                    <a:pt x="6" y="1"/>
                  </a:cubicBezTo>
                  <a:cubicBezTo>
                    <a:pt x="5" y="2"/>
                    <a:pt x="5" y="2"/>
                    <a:pt x="5" y="2"/>
                  </a:cubicBezTo>
                  <a:cubicBezTo>
                    <a:pt x="5" y="2"/>
                    <a:pt x="5" y="2"/>
                    <a:pt x="5" y="2"/>
                  </a:cubicBezTo>
                  <a:moveTo>
                    <a:pt x="9" y="2"/>
                  </a:moveTo>
                  <a:cubicBezTo>
                    <a:pt x="8" y="2"/>
                    <a:pt x="8" y="2"/>
                    <a:pt x="8" y="2"/>
                  </a:cubicBezTo>
                  <a:cubicBezTo>
                    <a:pt x="8" y="1"/>
                    <a:pt x="8" y="1"/>
                    <a:pt x="9" y="1"/>
                  </a:cubicBezTo>
                  <a:cubicBezTo>
                    <a:pt x="9" y="1"/>
                    <a:pt x="10" y="1"/>
                    <a:pt x="10" y="1"/>
                  </a:cubicBezTo>
                  <a:cubicBezTo>
                    <a:pt x="10" y="1"/>
                    <a:pt x="10" y="1"/>
                    <a:pt x="10" y="1"/>
                  </a:cubicBezTo>
                  <a:cubicBezTo>
                    <a:pt x="9" y="2"/>
                    <a:pt x="9" y="2"/>
                    <a:pt x="9" y="2"/>
                  </a:cubicBezTo>
                  <a:moveTo>
                    <a:pt x="6" y="2"/>
                  </a:moveTo>
                  <a:cubicBezTo>
                    <a:pt x="7" y="1"/>
                    <a:pt x="7" y="1"/>
                    <a:pt x="7" y="1"/>
                  </a:cubicBezTo>
                  <a:cubicBezTo>
                    <a:pt x="8" y="1"/>
                    <a:pt x="8" y="1"/>
                    <a:pt x="8" y="1"/>
                  </a:cubicBezTo>
                  <a:cubicBezTo>
                    <a:pt x="8" y="1"/>
                    <a:pt x="8" y="1"/>
                    <a:pt x="8" y="1"/>
                  </a:cubicBezTo>
                  <a:cubicBezTo>
                    <a:pt x="8" y="1"/>
                    <a:pt x="7" y="1"/>
                    <a:pt x="7" y="2"/>
                  </a:cubicBezTo>
                  <a:cubicBezTo>
                    <a:pt x="7" y="2"/>
                    <a:pt x="6" y="2"/>
                    <a:pt x="6" y="2"/>
                  </a:cubicBezTo>
                  <a:moveTo>
                    <a:pt x="8" y="0"/>
                  </a:moveTo>
                  <a:cubicBezTo>
                    <a:pt x="7" y="0"/>
                    <a:pt x="5" y="0"/>
                    <a:pt x="4" y="1"/>
                  </a:cubicBezTo>
                  <a:cubicBezTo>
                    <a:pt x="0" y="3"/>
                    <a:pt x="0" y="7"/>
                    <a:pt x="2" y="10"/>
                  </a:cubicBezTo>
                  <a:cubicBezTo>
                    <a:pt x="3" y="12"/>
                    <a:pt x="5" y="13"/>
                    <a:pt x="8" y="13"/>
                  </a:cubicBezTo>
                  <a:cubicBezTo>
                    <a:pt x="9" y="13"/>
                    <a:pt x="10" y="13"/>
                    <a:pt x="11" y="13"/>
                  </a:cubicBezTo>
                  <a:cubicBezTo>
                    <a:pt x="11" y="13"/>
                    <a:pt x="11" y="13"/>
                    <a:pt x="11" y="13"/>
                  </a:cubicBezTo>
                  <a:cubicBezTo>
                    <a:pt x="11" y="12"/>
                    <a:pt x="11" y="12"/>
                    <a:pt x="11" y="12"/>
                  </a:cubicBezTo>
                  <a:cubicBezTo>
                    <a:pt x="12" y="12"/>
                    <a:pt x="12" y="12"/>
                    <a:pt x="12" y="12"/>
                  </a:cubicBezTo>
                  <a:cubicBezTo>
                    <a:pt x="12" y="12"/>
                    <a:pt x="12" y="12"/>
                    <a:pt x="12" y="12"/>
                  </a:cubicBezTo>
                  <a:cubicBezTo>
                    <a:pt x="15" y="10"/>
                    <a:pt x="15" y="6"/>
                    <a:pt x="13" y="3"/>
                  </a:cubicBezTo>
                  <a:cubicBezTo>
                    <a:pt x="12" y="1"/>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0" name="Freeform 36"/>
            <p:cNvSpPr>
              <a:spLocks noEditPoints="1"/>
            </p:cNvSpPr>
            <p:nvPr/>
          </p:nvSpPr>
          <p:spPr bwMode="auto">
            <a:xfrm>
              <a:off x="3615" y="1963"/>
              <a:ext cx="55" cy="54"/>
            </a:xfrm>
            <a:custGeom>
              <a:avLst/>
              <a:gdLst>
                <a:gd name="T0" fmla="*/ 10 w 23"/>
                <a:gd name="T1" fmla="*/ 22 h 23"/>
                <a:gd name="T2" fmla="*/ 9 w 23"/>
                <a:gd name="T3" fmla="*/ 22 h 23"/>
                <a:gd name="T4" fmla="*/ 8 w 23"/>
                <a:gd name="T5" fmla="*/ 22 h 23"/>
                <a:gd name="T6" fmla="*/ 8 w 23"/>
                <a:gd name="T7" fmla="*/ 21 h 23"/>
                <a:gd name="T8" fmla="*/ 16 w 23"/>
                <a:gd name="T9" fmla="*/ 21 h 23"/>
                <a:gd name="T10" fmla="*/ 15 w 23"/>
                <a:gd name="T11" fmla="*/ 21 h 23"/>
                <a:gd name="T12" fmla="*/ 12 w 23"/>
                <a:gd name="T13" fmla="*/ 21 h 23"/>
                <a:gd name="T14" fmla="*/ 17 w 23"/>
                <a:gd name="T15" fmla="*/ 20 h 23"/>
                <a:gd name="T16" fmla="*/ 12 w 23"/>
                <a:gd name="T17" fmla="*/ 21 h 23"/>
                <a:gd name="T18" fmla="*/ 13 w 23"/>
                <a:gd name="T19" fmla="*/ 20 h 23"/>
                <a:gd name="T20" fmla="*/ 7 w 23"/>
                <a:gd name="T21" fmla="*/ 20 h 23"/>
                <a:gd name="T22" fmla="*/ 6 w 23"/>
                <a:gd name="T23" fmla="*/ 19 h 23"/>
                <a:gd name="T24" fmla="*/ 4 w 23"/>
                <a:gd name="T25" fmla="*/ 18 h 23"/>
                <a:gd name="T26" fmla="*/ 6 w 23"/>
                <a:gd name="T27" fmla="*/ 17 h 23"/>
                <a:gd name="T28" fmla="*/ 3 w 23"/>
                <a:gd name="T29" fmla="*/ 17 h 23"/>
                <a:gd name="T30" fmla="*/ 2 w 23"/>
                <a:gd name="T31" fmla="*/ 17 h 23"/>
                <a:gd name="T32" fmla="*/ 2 w 23"/>
                <a:gd name="T33" fmla="*/ 16 h 23"/>
                <a:gd name="T34" fmla="*/ 20 w 23"/>
                <a:gd name="T35" fmla="*/ 16 h 23"/>
                <a:gd name="T36" fmla="*/ 20 w 23"/>
                <a:gd name="T37" fmla="*/ 15 h 23"/>
                <a:gd name="T38" fmla="*/ 3 w 23"/>
                <a:gd name="T39" fmla="*/ 13 h 23"/>
                <a:gd name="T40" fmla="*/ 2 w 23"/>
                <a:gd name="T41" fmla="*/ 12 h 23"/>
                <a:gd name="T42" fmla="*/ 2 w 23"/>
                <a:gd name="T43" fmla="*/ 11 h 23"/>
                <a:gd name="T44" fmla="*/ 2 w 23"/>
                <a:gd name="T45" fmla="*/ 11 h 23"/>
                <a:gd name="T46" fmla="*/ 21 w 23"/>
                <a:gd name="T47" fmla="*/ 8 h 23"/>
                <a:gd name="T48" fmla="*/ 5 w 23"/>
                <a:gd name="T49" fmla="*/ 5 h 23"/>
                <a:gd name="T50" fmla="*/ 12 w 23"/>
                <a:gd name="T51" fmla="*/ 2 h 23"/>
                <a:gd name="T52" fmla="*/ 15 w 23"/>
                <a:gd name="T53" fmla="*/ 3 h 23"/>
                <a:gd name="T54" fmla="*/ 21 w 23"/>
                <a:gd name="T55" fmla="*/ 7 h 23"/>
                <a:gd name="T56" fmla="*/ 22 w 23"/>
                <a:gd name="T57" fmla="*/ 12 h 23"/>
                <a:gd name="T58" fmla="*/ 17 w 23"/>
                <a:gd name="T59" fmla="*/ 17 h 23"/>
                <a:gd name="T60" fmla="*/ 12 w 23"/>
                <a:gd name="T61" fmla="*/ 19 h 23"/>
                <a:gd name="T62" fmla="*/ 8 w 23"/>
                <a:gd name="T63" fmla="*/ 19 h 23"/>
                <a:gd name="T64" fmla="*/ 3 w 23"/>
                <a:gd name="T65" fmla="*/ 15 h 23"/>
                <a:gd name="T66" fmla="*/ 2 w 23"/>
                <a:gd name="T67" fmla="*/ 9 h 23"/>
                <a:gd name="T68" fmla="*/ 6 w 23"/>
                <a:gd name="T69" fmla="*/ 4 h 23"/>
                <a:gd name="T70" fmla="*/ 12 w 23"/>
                <a:gd name="T71" fmla="*/ 2 h 23"/>
                <a:gd name="T72" fmla="*/ 9 w 23"/>
                <a:gd name="T73" fmla="*/ 2 h 23"/>
                <a:gd name="T74" fmla="*/ 5 w 23"/>
                <a:gd name="T75" fmla="*/ 3 h 23"/>
                <a:gd name="T76" fmla="*/ 4 w 23"/>
                <a:gd name="T77" fmla="*/ 6 h 23"/>
                <a:gd name="T78" fmla="*/ 0 w 23"/>
                <a:gd name="T79" fmla="*/ 12 h 23"/>
                <a:gd name="T80" fmla="*/ 2 w 23"/>
                <a:gd name="T81" fmla="*/ 12 h 23"/>
                <a:gd name="T82" fmla="*/ 1 w 23"/>
                <a:gd name="T83" fmla="*/ 17 h 23"/>
                <a:gd name="T84" fmla="*/ 3 w 23"/>
                <a:gd name="T85" fmla="*/ 20 h 23"/>
                <a:gd name="T86" fmla="*/ 7 w 23"/>
                <a:gd name="T87" fmla="*/ 22 h 23"/>
                <a:gd name="T88" fmla="*/ 11 w 23"/>
                <a:gd name="T89" fmla="*/ 21 h 23"/>
                <a:gd name="T90" fmla="*/ 18 w 23"/>
                <a:gd name="T91" fmla="*/ 21 h 23"/>
                <a:gd name="T92" fmla="*/ 19 w 23"/>
                <a:gd name="T93" fmla="*/ 18 h 23"/>
                <a:gd name="T94" fmla="*/ 21 w 23"/>
                <a:gd name="T95" fmla="*/ 17 h 23"/>
                <a:gd name="T96" fmla="*/ 21 w 23"/>
                <a:gd name="T97" fmla="*/ 11 h 23"/>
                <a:gd name="T98" fmla="*/ 22 w 23"/>
                <a:gd name="T99" fmla="*/ 7 h 23"/>
                <a:gd name="T100" fmla="*/ 20 w 23"/>
                <a:gd name="T101" fmla="*/ 3 h 23"/>
                <a:gd name="T102" fmla="*/ 16 w 23"/>
                <a:gd name="T10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 h="23">
                  <a:moveTo>
                    <a:pt x="10" y="22"/>
                  </a:moveTo>
                  <a:cubicBezTo>
                    <a:pt x="9" y="22"/>
                    <a:pt x="9" y="22"/>
                    <a:pt x="9" y="22"/>
                  </a:cubicBezTo>
                  <a:cubicBezTo>
                    <a:pt x="10" y="21"/>
                    <a:pt x="10" y="21"/>
                    <a:pt x="10" y="21"/>
                  </a:cubicBezTo>
                  <a:cubicBezTo>
                    <a:pt x="10" y="21"/>
                    <a:pt x="10" y="21"/>
                    <a:pt x="10" y="21"/>
                  </a:cubicBezTo>
                  <a:cubicBezTo>
                    <a:pt x="10" y="22"/>
                    <a:pt x="10" y="22"/>
                    <a:pt x="10" y="22"/>
                  </a:cubicBezTo>
                  <a:moveTo>
                    <a:pt x="9" y="22"/>
                  </a:moveTo>
                  <a:cubicBezTo>
                    <a:pt x="9" y="22"/>
                    <a:pt x="9" y="22"/>
                    <a:pt x="9" y="22"/>
                  </a:cubicBezTo>
                  <a:cubicBezTo>
                    <a:pt x="9" y="21"/>
                    <a:pt x="9" y="21"/>
                    <a:pt x="9" y="21"/>
                  </a:cubicBezTo>
                  <a:cubicBezTo>
                    <a:pt x="10" y="21"/>
                    <a:pt x="10" y="21"/>
                    <a:pt x="10" y="21"/>
                  </a:cubicBezTo>
                  <a:cubicBezTo>
                    <a:pt x="9" y="22"/>
                    <a:pt x="9" y="22"/>
                    <a:pt x="9" y="22"/>
                  </a:cubicBezTo>
                  <a:moveTo>
                    <a:pt x="8" y="22"/>
                  </a:moveTo>
                  <a:cubicBezTo>
                    <a:pt x="8" y="22"/>
                    <a:pt x="8" y="22"/>
                    <a:pt x="8" y="22"/>
                  </a:cubicBezTo>
                  <a:cubicBezTo>
                    <a:pt x="9" y="21"/>
                    <a:pt x="9" y="21"/>
                    <a:pt x="9" y="21"/>
                  </a:cubicBezTo>
                  <a:cubicBezTo>
                    <a:pt x="9" y="21"/>
                    <a:pt x="9" y="21"/>
                    <a:pt x="9" y="21"/>
                  </a:cubicBezTo>
                  <a:cubicBezTo>
                    <a:pt x="8" y="22"/>
                    <a:pt x="8" y="22"/>
                    <a:pt x="8" y="22"/>
                  </a:cubicBezTo>
                  <a:moveTo>
                    <a:pt x="8" y="21"/>
                  </a:moveTo>
                  <a:cubicBezTo>
                    <a:pt x="8" y="21"/>
                    <a:pt x="8" y="21"/>
                    <a:pt x="8" y="21"/>
                  </a:cubicBezTo>
                  <a:cubicBezTo>
                    <a:pt x="8" y="21"/>
                    <a:pt x="8" y="21"/>
                    <a:pt x="8" y="21"/>
                  </a:cubicBezTo>
                  <a:cubicBezTo>
                    <a:pt x="8" y="21"/>
                    <a:pt x="8" y="21"/>
                    <a:pt x="8" y="21"/>
                  </a:cubicBezTo>
                  <a:cubicBezTo>
                    <a:pt x="8" y="21"/>
                    <a:pt x="8" y="21"/>
                    <a:pt x="8" y="21"/>
                  </a:cubicBezTo>
                  <a:moveTo>
                    <a:pt x="16" y="21"/>
                  </a:moveTo>
                  <a:cubicBezTo>
                    <a:pt x="16" y="21"/>
                    <a:pt x="16" y="21"/>
                    <a:pt x="16" y="21"/>
                  </a:cubicBezTo>
                  <a:cubicBezTo>
                    <a:pt x="17" y="20"/>
                    <a:pt x="17" y="20"/>
                    <a:pt x="17" y="20"/>
                  </a:cubicBezTo>
                  <a:cubicBezTo>
                    <a:pt x="16" y="21"/>
                    <a:pt x="16" y="21"/>
                    <a:pt x="16" y="21"/>
                  </a:cubicBezTo>
                  <a:cubicBezTo>
                    <a:pt x="16" y="21"/>
                    <a:pt x="16" y="21"/>
                    <a:pt x="16" y="21"/>
                  </a:cubicBezTo>
                  <a:moveTo>
                    <a:pt x="15" y="21"/>
                  </a:moveTo>
                  <a:cubicBezTo>
                    <a:pt x="15" y="21"/>
                    <a:pt x="15" y="21"/>
                    <a:pt x="15" y="21"/>
                  </a:cubicBezTo>
                  <a:cubicBezTo>
                    <a:pt x="15" y="20"/>
                    <a:pt x="15" y="20"/>
                    <a:pt x="15" y="20"/>
                  </a:cubicBezTo>
                  <a:cubicBezTo>
                    <a:pt x="15" y="20"/>
                    <a:pt x="15" y="20"/>
                    <a:pt x="15" y="20"/>
                  </a:cubicBezTo>
                  <a:cubicBezTo>
                    <a:pt x="15" y="21"/>
                    <a:pt x="15" y="21"/>
                    <a:pt x="15" y="21"/>
                  </a:cubicBezTo>
                  <a:moveTo>
                    <a:pt x="12" y="21"/>
                  </a:moveTo>
                  <a:cubicBezTo>
                    <a:pt x="12" y="20"/>
                    <a:pt x="12" y="20"/>
                    <a:pt x="12" y="20"/>
                  </a:cubicBezTo>
                  <a:cubicBezTo>
                    <a:pt x="12" y="20"/>
                    <a:pt x="12" y="20"/>
                    <a:pt x="12" y="20"/>
                  </a:cubicBezTo>
                  <a:cubicBezTo>
                    <a:pt x="12" y="21"/>
                    <a:pt x="12" y="21"/>
                    <a:pt x="12" y="21"/>
                  </a:cubicBezTo>
                  <a:cubicBezTo>
                    <a:pt x="12" y="21"/>
                    <a:pt x="12" y="21"/>
                    <a:pt x="12" y="21"/>
                  </a:cubicBezTo>
                  <a:moveTo>
                    <a:pt x="17" y="20"/>
                  </a:moveTo>
                  <a:cubicBezTo>
                    <a:pt x="17" y="20"/>
                    <a:pt x="17" y="20"/>
                    <a:pt x="17" y="20"/>
                  </a:cubicBezTo>
                  <a:cubicBezTo>
                    <a:pt x="18" y="20"/>
                    <a:pt x="18" y="20"/>
                    <a:pt x="18" y="20"/>
                  </a:cubicBezTo>
                  <a:cubicBezTo>
                    <a:pt x="18" y="20"/>
                    <a:pt x="18" y="20"/>
                    <a:pt x="18" y="20"/>
                  </a:cubicBezTo>
                  <a:cubicBezTo>
                    <a:pt x="17" y="20"/>
                    <a:pt x="17" y="20"/>
                    <a:pt x="17" y="20"/>
                  </a:cubicBezTo>
                  <a:moveTo>
                    <a:pt x="12" y="21"/>
                  </a:moveTo>
                  <a:cubicBezTo>
                    <a:pt x="13" y="20"/>
                    <a:pt x="13" y="20"/>
                    <a:pt x="13" y="20"/>
                  </a:cubicBezTo>
                  <a:cubicBezTo>
                    <a:pt x="13" y="20"/>
                    <a:pt x="13" y="20"/>
                    <a:pt x="13" y="20"/>
                  </a:cubicBezTo>
                  <a:cubicBezTo>
                    <a:pt x="13" y="21"/>
                    <a:pt x="13" y="21"/>
                    <a:pt x="13" y="21"/>
                  </a:cubicBezTo>
                  <a:cubicBezTo>
                    <a:pt x="12" y="21"/>
                    <a:pt x="12" y="21"/>
                    <a:pt x="12" y="21"/>
                  </a:cubicBezTo>
                  <a:moveTo>
                    <a:pt x="13" y="20"/>
                  </a:moveTo>
                  <a:cubicBezTo>
                    <a:pt x="14" y="19"/>
                    <a:pt x="14" y="19"/>
                    <a:pt x="14" y="19"/>
                  </a:cubicBezTo>
                  <a:cubicBezTo>
                    <a:pt x="14" y="19"/>
                    <a:pt x="14" y="19"/>
                    <a:pt x="14" y="19"/>
                  </a:cubicBezTo>
                  <a:cubicBezTo>
                    <a:pt x="14" y="20"/>
                    <a:pt x="14" y="20"/>
                    <a:pt x="14" y="20"/>
                  </a:cubicBezTo>
                  <a:cubicBezTo>
                    <a:pt x="13" y="20"/>
                    <a:pt x="13" y="20"/>
                    <a:pt x="13" y="20"/>
                  </a:cubicBezTo>
                  <a:moveTo>
                    <a:pt x="7" y="20"/>
                  </a:moveTo>
                  <a:cubicBezTo>
                    <a:pt x="6" y="19"/>
                    <a:pt x="6" y="19"/>
                    <a:pt x="6" y="19"/>
                  </a:cubicBezTo>
                  <a:cubicBezTo>
                    <a:pt x="7" y="19"/>
                    <a:pt x="7" y="19"/>
                    <a:pt x="7" y="19"/>
                  </a:cubicBezTo>
                  <a:cubicBezTo>
                    <a:pt x="8" y="19"/>
                    <a:pt x="8" y="19"/>
                    <a:pt x="8" y="19"/>
                  </a:cubicBezTo>
                  <a:cubicBezTo>
                    <a:pt x="7" y="20"/>
                    <a:pt x="7" y="20"/>
                    <a:pt x="7" y="20"/>
                  </a:cubicBezTo>
                  <a:moveTo>
                    <a:pt x="6" y="19"/>
                  </a:moveTo>
                  <a:cubicBezTo>
                    <a:pt x="6" y="19"/>
                    <a:pt x="6" y="19"/>
                    <a:pt x="6" y="19"/>
                  </a:cubicBezTo>
                  <a:cubicBezTo>
                    <a:pt x="7" y="18"/>
                    <a:pt x="7" y="18"/>
                    <a:pt x="7" y="18"/>
                  </a:cubicBezTo>
                  <a:cubicBezTo>
                    <a:pt x="7" y="18"/>
                    <a:pt x="7" y="18"/>
                    <a:pt x="7" y="18"/>
                  </a:cubicBezTo>
                  <a:cubicBezTo>
                    <a:pt x="6" y="19"/>
                    <a:pt x="6" y="19"/>
                    <a:pt x="6" y="19"/>
                  </a:cubicBezTo>
                  <a:moveTo>
                    <a:pt x="4" y="18"/>
                  </a:moveTo>
                  <a:cubicBezTo>
                    <a:pt x="4" y="18"/>
                    <a:pt x="4" y="18"/>
                    <a:pt x="4" y="18"/>
                  </a:cubicBezTo>
                  <a:cubicBezTo>
                    <a:pt x="4" y="18"/>
                    <a:pt x="4" y="18"/>
                    <a:pt x="4" y="18"/>
                  </a:cubicBezTo>
                  <a:cubicBezTo>
                    <a:pt x="5" y="17"/>
                    <a:pt x="5" y="17"/>
                    <a:pt x="5" y="17"/>
                  </a:cubicBezTo>
                  <a:cubicBezTo>
                    <a:pt x="4" y="18"/>
                    <a:pt x="4" y="18"/>
                    <a:pt x="4" y="18"/>
                  </a:cubicBezTo>
                  <a:cubicBezTo>
                    <a:pt x="4" y="18"/>
                    <a:pt x="4" y="18"/>
                    <a:pt x="4" y="18"/>
                  </a:cubicBezTo>
                  <a:moveTo>
                    <a:pt x="5" y="18"/>
                  </a:moveTo>
                  <a:cubicBezTo>
                    <a:pt x="5" y="18"/>
                    <a:pt x="5" y="18"/>
                    <a:pt x="5" y="18"/>
                  </a:cubicBezTo>
                  <a:cubicBezTo>
                    <a:pt x="5" y="18"/>
                    <a:pt x="5" y="18"/>
                    <a:pt x="5" y="18"/>
                  </a:cubicBezTo>
                  <a:cubicBezTo>
                    <a:pt x="6" y="17"/>
                    <a:pt x="6" y="17"/>
                    <a:pt x="6" y="17"/>
                  </a:cubicBezTo>
                  <a:cubicBezTo>
                    <a:pt x="6" y="18"/>
                    <a:pt x="6" y="18"/>
                    <a:pt x="6" y="18"/>
                  </a:cubicBezTo>
                  <a:cubicBezTo>
                    <a:pt x="5" y="18"/>
                    <a:pt x="5" y="18"/>
                    <a:pt x="5" y="18"/>
                  </a:cubicBezTo>
                  <a:moveTo>
                    <a:pt x="3" y="18"/>
                  </a:moveTo>
                  <a:cubicBezTo>
                    <a:pt x="3" y="18"/>
                    <a:pt x="3" y="18"/>
                    <a:pt x="3" y="18"/>
                  </a:cubicBezTo>
                  <a:cubicBezTo>
                    <a:pt x="3" y="17"/>
                    <a:pt x="3" y="17"/>
                    <a:pt x="3" y="17"/>
                  </a:cubicBezTo>
                  <a:cubicBezTo>
                    <a:pt x="3" y="17"/>
                    <a:pt x="3" y="17"/>
                    <a:pt x="3" y="17"/>
                  </a:cubicBezTo>
                  <a:cubicBezTo>
                    <a:pt x="3" y="18"/>
                    <a:pt x="3" y="18"/>
                    <a:pt x="3" y="18"/>
                  </a:cubicBezTo>
                  <a:cubicBezTo>
                    <a:pt x="3" y="18"/>
                    <a:pt x="3" y="18"/>
                    <a:pt x="3" y="18"/>
                  </a:cubicBezTo>
                  <a:moveTo>
                    <a:pt x="2" y="17"/>
                  </a:moveTo>
                  <a:cubicBezTo>
                    <a:pt x="2" y="17"/>
                    <a:pt x="2" y="17"/>
                    <a:pt x="2" y="17"/>
                  </a:cubicBezTo>
                  <a:cubicBezTo>
                    <a:pt x="3" y="16"/>
                    <a:pt x="3" y="16"/>
                    <a:pt x="3" y="16"/>
                  </a:cubicBezTo>
                  <a:cubicBezTo>
                    <a:pt x="3" y="17"/>
                    <a:pt x="3" y="17"/>
                    <a:pt x="3" y="17"/>
                  </a:cubicBezTo>
                  <a:cubicBezTo>
                    <a:pt x="2" y="17"/>
                    <a:pt x="2" y="17"/>
                    <a:pt x="2" y="17"/>
                  </a:cubicBezTo>
                  <a:moveTo>
                    <a:pt x="2" y="16"/>
                  </a:moveTo>
                  <a:cubicBezTo>
                    <a:pt x="2" y="16"/>
                    <a:pt x="2" y="16"/>
                    <a:pt x="2" y="16"/>
                  </a:cubicBezTo>
                  <a:cubicBezTo>
                    <a:pt x="2" y="15"/>
                    <a:pt x="2" y="15"/>
                    <a:pt x="2" y="15"/>
                  </a:cubicBezTo>
                  <a:cubicBezTo>
                    <a:pt x="2" y="16"/>
                    <a:pt x="2" y="16"/>
                    <a:pt x="2" y="16"/>
                  </a:cubicBezTo>
                  <a:cubicBezTo>
                    <a:pt x="2" y="16"/>
                    <a:pt x="2" y="16"/>
                    <a:pt x="2" y="16"/>
                  </a:cubicBezTo>
                  <a:moveTo>
                    <a:pt x="20" y="16"/>
                  </a:moveTo>
                  <a:cubicBezTo>
                    <a:pt x="20" y="16"/>
                    <a:pt x="20" y="16"/>
                    <a:pt x="20" y="16"/>
                  </a:cubicBezTo>
                  <a:cubicBezTo>
                    <a:pt x="21" y="15"/>
                    <a:pt x="21" y="15"/>
                    <a:pt x="21" y="15"/>
                  </a:cubicBezTo>
                  <a:cubicBezTo>
                    <a:pt x="20" y="16"/>
                    <a:pt x="20" y="16"/>
                    <a:pt x="20" y="16"/>
                  </a:cubicBezTo>
                  <a:moveTo>
                    <a:pt x="19" y="16"/>
                  </a:moveTo>
                  <a:cubicBezTo>
                    <a:pt x="19" y="16"/>
                    <a:pt x="19" y="16"/>
                    <a:pt x="19" y="16"/>
                  </a:cubicBezTo>
                  <a:cubicBezTo>
                    <a:pt x="20" y="15"/>
                    <a:pt x="20" y="15"/>
                    <a:pt x="20" y="15"/>
                  </a:cubicBezTo>
                  <a:cubicBezTo>
                    <a:pt x="20" y="15"/>
                    <a:pt x="20" y="15"/>
                    <a:pt x="20" y="15"/>
                  </a:cubicBezTo>
                  <a:cubicBezTo>
                    <a:pt x="20" y="16"/>
                    <a:pt x="20" y="16"/>
                    <a:pt x="20" y="16"/>
                  </a:cubicBezTo>
                  <a:cubicBezTo>
                    <a:pt x="20" y="16"/>
                    <a:pt x="20" y="16"/>
                    <a:pt x="20" y="16"/>
                  </a:cubicBezTo>
                  <a:cubicBezTo>
                    <a:pt x="19" y="16"/>
                    <a:pt x="19" y="16"/>
                    <a:pt x="19" y="16"/>
                  </a:cubicBezTo>
                  <a:moveTo>
                    <a:pt x="3" y="13"/>
                  </a:moveTo>
                  <a:cubicBezTo>
                    <a:pt x="3" y="13"/>
                    <a:pt x="3" y="13"/>
                    <a:pt x="3" y="13"/>
                  </a:cubicBezTo>
                  <a:cubicBezTo>
                    <a:pt x="3" y="13"/>
                    <a:pt x="3" y="13"/>
                    <a:pt x="3" y="13"/>
                  </a:cubicBezTo>
                  <a:cubicBezTo>
                    <a:pt x="3" y="13"/>
                    <a:pt x="3" y="13"/>
                    <a:pt x="3" y="13"/>
                  </a:cubicBezTo>
                  <a:cubicBezTo>
                    <a:pt x="3" y="13"/>
                    <a:pt x="3" y="13"/>
                    <a:pt x="3" y="13"/>
                  </a:cubicBezTo>
                  <a:moveTo>
                    <a:pt x="2" y="12"/>
                  </a:moveTo>
                  <a:cubicBezTo>
                    <a:pt x="2" y="12"/>
                    <a:pt x="2" y="12"/>
                    <a:pt x="2" y="12"/>
                  </a:cubicBezTo>
                  <a:cubicBezTo>
                    <a:pt x="2" y="11"/>
                    <a:pt x="2" y="11"/>
                    <a:pt x="2" y="11"/>
                  </a:cubicBezTo>
                  <a:cubicBezTo>
                    <a:pt x="2" y="11"/>
                    <a:pt x="2" y="11"/>
                    <a:pt x="2" y="11"/>
                  </a:cubicBezTo>
                  <a:cubicBezTo>
                    <a:pt x="2" y="12"/>
                    <a:pt x="2" y="12"/>
                    <a:pt x="2" y="12"/>
                  </a:cubicBezTo>
                  <a:moveTo>
                    <a:pt x="2" y="11"/>
                  </a:moveTo>
                  <a:cubicBezTo>
                    <a:pt x="1" y="11"/>
                    <a:pt x="1" y="11"/>
                    <a:pt x="1" y="11"/>
                  </a:cubicBezTo>
                  <a:cubicBezTo>
                    <a:pt x="1" y="11"/>
                    <a:pt x="1" y="11"/>
                    <a:pt x="1" y="11"/>
                  </a:cubicBezTo>
                  <a:cubicBezTo>
                    <a:pt x="2" y="10"/>
                    <a:pt x="2" y="10"/>
                    <a:pt x="2" y="10"/>
                  </a:cubicBezTo>
                  <a:cubicBezTo>
                    <a:pt x="2" y="10"/>
                    <a:pt x="2" y="10"/>
                    <a:pt x="2" y="10"/>
                  </a:cubicBezTo>
                  <a:cubicBezTo>
                    <a:pt x="2" y="11"/>
                    <a:pt x="2" y="11"/>
                    <a:pt x="2" y="11"/>
                  </a:cubicBezTo>
                  <a:moveTo>
                    <a:pt x="1" y="10"/>
                  </a:moveTo>
                  <a:cubicBezTo>
                    <a:pt x="1" y="10"/>
                    <a:pt x="1" y="10"/>
                    <a:pt x="1" y="10"/>
                  </a:cubicBezTo>
                  <a:cubicBezTo>
                    <a:pt x="1" y="10"/>
                    <a:pt x="1" y="10"/>
                    <a:pt x="1" y="10"/>
                  </a:cubicBezTo>
                  <a:cubicBezTo>
                    <a:pt x="1" y="10"/>
                    <a:pt x="1" y="10"/>
                    <a:pt x="1" y="10"/>
                  </a:cubicBezTo>
                  <a:moveTo>
                    <a:pt x="21" y="8"/>
                  </a:moveTo>
                  <a:cubicBezTo>
                    <a:pt x="20" y="8"/>
                    <a:pt x="20" y="8"/>
                    <a:pt x="20" y="8"/>
                  </a:cubicBezTo>
                  <a:cubicBezTo>
                    <a:pt x="21" y="8"/>
                    <a:pt x="21" y="8"/>
                    <a:pt x="21" y="8"/>
                  </a:cubicBezTo>
                  <a:cubicBezTo>
                    <a:pt x="21" y="8"/>
                    <a:pt x="21" y="8"/>
                    <a:pt x="21" y="8"/>
                  </a:cubicBezTo>
                  <a:cubicBezTo>
                    <a:pt x="21" y="8"/>
                    <a:pt x="21" y="8"/>
                    <a:pt x="21" y="8"/>
                  </a:cubicBezTo>
                  <a:moveTo>
                    <a:pt x="5" y="5"/>
                  </a:moveTo>
                  <a:cubicBezTo>
                    <a:pt x="5" y="5"/>
                    <a:pt x="5" y="5"/>
                    <a:pt x="5" y="5"/>
                  </a:cubicBezTo>
                  <a:cubicBezTo>
                    <a:pt x="5" y="4"/>
                    <a:pt x="5" y="4"/>
                    <a:pt x="5" y="4"/>
                  </a:cubicBezTo>
                  <a:cubicBezTo>
                    <a:pt x="5" y="4"/>
                    <a:pt x="5" y="4"/>
                    <a:pt x="5" y="4"/>
                  </a:cubicBezTo>
                  <a:cubicBezTo>
                    <a:pt x="5" y="5"/>
                    <a:pt x="5" y="5"/>
                    <a:pt x="5" y="5"/>
                  </a:cubicBezTo>
                  <a:moveTo>
                    <a:pt x="12" y="2"/>
                  </a:moveTo>
                  <a:cubicBezTo>
                    <a:pt x="13" y="2"/>
                    <a:pt x="13" y="2"/>
                    <a:pt x="13" y="2"/>
                  </a:cubicBezTo>
                  <a:cubicBezTo>
                    <a:pt x="13" y="1"/>
                    <a:pt x="13" y="1"/>
                    <a:pt x="13" y="1"/>
                  </a:cubicBezTo>
                  <a:cubicBezTo>
                    <a:pt x="14" y="1"/>
                    <a:pt x="15" y="1"/>
                    <a:pt x="15" y="1"/>
                  </a:cubicBezTo>
                  <a:cubicBezTo>
                    <a:pt x="15" y="3"/>
                    <a:pt x="15" y="3"/>
                    <a:pt x="15" y="3"/>
                  </a:cubicBezTo>
                  <a:cubicBezTo>
                    <a:pt x="15" y="3"/>
                    <a:pt x="15" y="3"/>
                    <a:pt x="15" y="3"/>
                  </a:cubicBezTo>
                  <a:cubicBezTo>
                    <a:pt x="16" y="4"/>
                    <a:pt x="17" y="4"/>
                    <a:pt x="18" y="5"/>
                  </a:cubicBezTo>
                  <a:cubicBezTo>
                    <a:pt x="18" y="5"/>
                    <a:pt x="18" y="5"/>
                    <a:pt x="18" y="5"/>
                  </a:cubicBezTo>
                  <a:cubicBezTo>
                    <a:pt x="20" y="4"/>
                    <a:pt x="20" y="4"/>
                    <a:pt x="20" y="4"/>
                  </a:cubicBezTo>
                  <a:cubicBezTo>
                    <a:pt x="20" y="5"/>
                    <a:pt x="21" y="6"/>
                    <a:pt x="21" y="6"/>
                  </a:cubicBezTo>
                  <a:cubicBezTo>
                    <a:pt x="21" y="7"/>
                    <a:pt x="21" y="7"/>
                    <a:pt x="21" y="7"/>
                  </a:cubicBezTo>
                  <a:cubicBezTo>
                    <a:pt x="20" y="7"/>
                    <a:pt x="20" y="7"/>
                    <a:pt x="20" y="7"/>
                  </a:cubicBezTo>
                  <a:cubicBezTo>
                    <a:pt x="20" y="8"/>
                    <a:pt x="20" y="8"/>
                    <a:pt x="20" y="8"/>
                  </a:cubicBezTo>
                  <a:cubicBezTo>
                    <a:pt x="20" y="9"/>
                    <a:pt x="20" y="10"/>
                    <a:pt x="20" y="11"/>
                  </a:cubicBezTo>
                  <a:cubicBezTo>
                    <a:pt x="20" y="11"/>
                    <a:pt x="20" y="11"/>
                    <a:pt x="20" y="11"/>
                  </a:cubicBezTo>
                  <a:cubicBezTo>
                    <a:pt x="22" y="12"/>
                    <a:pt x="22" y="12"/>
                    <a:pt x="22" y="12"/>
                  </a:cubicBezTo>
                  <a:cubicBezTo>
                    <a:pt x="22" y="13"/>
                    <a:pt x="21" y="13"/>
                    <a:pt x="21" y="14"/>
                  </a:cubicBezTo>
                  <a:cubicBezTo>
                    <a:pt x="21" y="14"/>
                    <a:pt x="21" y="14"/>
                    <a:pt x="20" y="14"/>
                  </a:cubicBezTo>
                  <a:cubicBezTo>
                    <a:pt x="19" y="14"/>
                    <a:pt x="19" y="15"/>
                    <a:pt x="18" y="15"/>
                  </a:cubicBezTo>
                  <a:cubicBezTo>
                    <a:pt x="18" y="16"/>
                    <a:pt x="18" y="16"/>
                    <a:pt x="17" y="17"/>
                  </a:cubicBezTo>
                  <a:cubicBezTo>
                    <a:pt x="17" y="17"/>
                    <a:pt x="17" y="17"/>
                    <a:pt x="17" y="17"/>
                  </a:cubicBezTo>
                  <a:cubicBezTo>
                    <a:pt x="18" y="18"/>
                    <a:pt x="18" y="18"/>
                    <a:pt x="18" y="18"/>
                  </a:cubicBezTo>
                  <a:cubicBezTo>
                    <a:pt x="17" y="19"/>
                    <a:pt x="17" y="19"/>
                    <a:pt x="16" y="20"/>
                  </a:cubicBezTo>
                  <a:cubicBezTo>
                    <a:pt x="15" y="19"/>
                    <a:pt x="15" y="19"/>
                    <a:pt x="15" y="19"/>
                  </a:cubicBezTo>
                  <a:cubicBezTo>
                    <a:pt x="15" y="18"/>
                    <a:pt x="15" y="18"/>
                    <a:pt x="15" y="18"/>
                  </a:cubicBezTo>
                  <a:cubicBezTo>
                    <a:pt x="14" y="19"/>
                    <a:pt x="13" y="19"/>
                    <a:pt x="12" y="19"/>
                  </a:cubicBezTo>
                  <a:cubicBezTo>
                    <a:pt x="12" y="19"/>
                    <a:pt x="12" y="19"/>
                    <a:pt x="11" y="19"/>
                  </a:cubicBezTo>
                  <a:cubicBezTo>
                    <a:pt x="11" y="19"/>
                    <a:pt x="11" y="19"/>
                    <a:pt x="11" y="19"/>
                  </a:cubicBezTo>
                  <a:cubicBezTo>
                    <a:pt x="11" y="21"/>
                    <a:pt x="11" y="21"/>
                    <a:pt x="11" y="21"/>
                  </a:cubicBezTo>
                  <a:cubicBezTo>
                    <a:pt x="10" y="20"/>
                    <a:pt x="9" y="20"/>
                    <a:pt x="8" y="20"/>
                  </a:cubicBezTo>
                  <a:cubicBezTo>
                    <a:pt x="8" y="19"/>
                    <a:pt x="8" y="19"/>
                    <a:pt x="8" y="19"/>
                  </a:cubicBezTo>
                  <a:cubicBezTo>
                    <a:pt x="8" y="18"/>
                    <a:pt x="8" y="18"/>
                    <a:pt x="8" y="18"/>
                  </a:cubicBezTo>
                  <a:cubicBezTo>
                    <a:pt x="7" y="18"/>
                    <a:pt x="6" y="17"/>
                    <a:pt x="6" y="16"/>
                  </a:cubicBezTo>
                  <a:cubicBezTo>
                    <a:pt x="5" y="16"/>
                    <a:pt x="5" y="16"/>
                    <a:pt x="5" y="16"/>
                  </a:cubicBezTo>
                  <a:cubicBezTo>
                    <a:pt x="4" y="17"/>
                    <a:pt x="4" y="17"/>
                    <a:pt x="4" y="17"/>
                  </a:cubicBezTo>
                  <a:cubicBezTo>
                    <a:pt x="3" y="16"/>
                    <a:pt x="3" y="15"/>
                    <a:pt x="3" y="15"/>
                  </a:cubicBezTo>
                  <a:cubicBezTo>
                    <a:pt x="4" y="14"/>
                    <a:pt x="4" y="14"/>
                    <a:pt x="4" y="14"/>
                  </a:cubicBezTo>
                  <a:cubicBezTo>
                    <a:pt x="4" y="13"/>
                    <a:pt x="4" y="13"/>
                    <a:pt x="4" y="13"/>
                  </a:cubicBezTo>
                  <a:cubicBezTo>
                    <a:pt x="4" y="12"/>
                    <a:pt x="3" y="11"/>
                    <a:pt x="4" y="10"/>
                  </a:cubicBezTo>
                  <a:cubicBezTo>
                    <a:pt x="3" y="10"/>
                    <a:pt x="3" y="10"/>
                    <a:pt x="3" y="10"/>
                  </a:cubicBezTo>
                  <a:cubicBezTo>
                    <a:pt x="2" y="9"/>
                    <a:pt x="2" y="9"/>
                    <a:pt x="2" y="9"/>
                  </a:cubicBezTo>
                  <a:cubicBezTo>
                    <a:pt x="2" y="9"/>
                    <a:pt x="2" y="8"/>
                    <a:pt x="2" y="7"/>
                  </a:cubicBezTo>
                  <a:cubicBezTo>
                    <a:pt x="4" y="7"/>
                    <a:pt x="4" y="7"/>
                    <a:pt x="4" y="7"/>
                  </a:cubicBezTo>
                  <a:cubicBezTo>
                    <a:pt x="4" y="7"/>
                    <a:pt x="4" y="7"/>
                    <a:pt x="4" y="7"/>
                  </a:cubicBezTo>
                  <a:cubicBezTo>
                    <a:pt x="5" y="6"/>
                    <a:pt x="5" y="5"/>
                    <a:pt x="6" y="5"/>
                  </a:cubicBezTo>
                  <a:cubicBezTo>
                    <a:pt x="6" y="4"/>
                    <a:pt x="6" y="4"/>
                    <a:pt x="6" y="4"/>
                  </a:cubicBezTo>
                  <a:cubicBezTo>
                    <a:pt x="6" y="3"/>
                    <a:pt x="6" y="3"/>
                    <a:pt x="6" y="3"/>
                  </a:cubicBezTo>
                  <a:cubicBezTo>
                    <a:pt x="6" y="2"/>
                    <a:pt x="7" y="2"/>
                    <a:pt x="8" y="1"/>
                  </a:cubicBezTo>
                  <a:cubicBezTo>
                    <a:pt x="9" y="3"/>
                    <a:pt x="9" y="3"/>
                    <a:pt x="9" y="3"/>
                  </a:cubicBezTo>
                  <a:cubicBezTo>
                    <a:pt x="9" y="3"/>
                    <a:pt x="9" y="3"/>
                    <a:pt x="9" y="3"/>
                  </a:cubicBezTo>
                  <a:cubicBezTo>
                    <a:pt x="10" y="3"/>
                    <a:pt x="11" y="2"/>
                    <a:pt x="12" y="2"/>
                  </a:cubicBezTo>
                  <a:cubicBezTo>
                    <a:pt x="12" y="2"/>
                    <a:pt x="12" y="2"/>
                    <a:pt x="12" y="2"/>
                  </a:cubicBezTo>
                  <a:moveTo>
                    <a:pt x="13" y="0"/>
                  </a:moveTo>
                  <a:cubicBezTo>
                    <a:pt x="12" y="0"/>
                    <a:pt x="12" y="0"/>
                    <a:pt x="12" y="0"/>
                  </a:cubicBezTo>
                  <a:cubicBezTo>
                    <a:pt x="12" y="2"/>
                    <a:pt x="12" y="2"/>
                    <a:pt x="12" y="2"/>
                  </a:cubicBezTo>
                  <a:cubicBezTo>
                    <a:pt x="11" y="2"/>
                    <a:pt x="10" y="2"/>
                    <a:pt x="9" y="2"/>
                  </a:cubicBezTo>
                  <a:cubicBezTo>
                    <a:pt x="8" y="1"/>
                    <a:pt x="8" y="1"/>
                    <a:pt x="8" y="1"/>
                  </a:cubicBezTo>
                  <a:cubicBezTo>
                    <a:pt x="8" y="1"/>
                    <a:pt x="8" y="1"/>
                    <a:pt x="8" y="1"/>
                  </a:cubicBezTo>
                  <a:cubicBezTo>
                    <a:pt x="7" y="1"/>
                    <a:pt x="6" y="2"/>
                    <a:pt x="5" y="2"/>
                  </a:cubicBezTo>
                  <a:cubicBezTo>
                    <a:pt x="5" y="3"/>
                    <a:pt x="5" y="3"/>
                    <a:pt x="5" y="3"/>
                  </a:cubicBezTo>
                  <a:cubicBezTo>
                    <a:pt x="5" y="3"/>
                    <a:pt x="5" y="3"/>
                    <a:pt x="5" y="3"/>
                  </a:cubicBezTo>
                  <a:cubicBezTo>
                    <a:pt x="4" y="3"/>
                    <a:pt x="4" y="3"/>
                    <a:pt x="4" y="3"/>
                  </a:cubicBezTo>
                  <a:cubicBezTo>
                    <a:pt x="4" y="4"/>
                    <a:pt x="4" y="4"/>
                    <a:pt x="4" y="4"/>
                  </a:cubicBezTo>
                  <a:cubicBezTo>
                    <a:pt x="4" y="5"/>
                    <a:pt x="4" y="5"/>
                    <a:pt x="4" y="5"/>
                  </a:cubicBezTo>
                  <a:cubicBezTo>
                    <a:pt x="4" y="5"/>
                    <a:pt x="4" y="5"/>
                    <a:pt x="4" y="5"/>
                  </a:cubicBezTo>
                  <a:cubicBezTo>
                    <a:pt x="4" y="6"/>
                    <a:pt x="4" y="6"/>
                    <a:pt x="4" y="6"/>
                  </a:cubicBezTo>
                  <a:cubicBezTo>
                    <a:pt x="2" y="6"/>
                    <a:pt x="2" y="6"/>
                    <a:pt x="2" y="6"/>
                  </a:cubicBezTo>
                  <a:cubicBezTo>
                    <a:pt x="2" y="6"/>
                    <a:pt x="2" y="6"/>
                    <a:pt x="2" y="6"/>
                  </a:cubicBezTo>
                  <a:cubicBezTo>
                    <a:pt x="2" y="7"/>
                    <a:pt x="2" y="7"/>
                    <a:pt x="2" y="7"/>
                  </a:cubicBezTo>
                  <a:cubicBezTo>
                    <a:pt x="2" y="7"/>
                    <a:pt x="2" y="7"/>
                    <a:pt x="2" y="7"/>
                  </a:cubicBezTo>
                  <a:cubicBezTo>
                    <a:pt x="1" y="8"/>
                    <a:pt x="0" y="10"/>
                    <a:pt x="0" y="12"/>
                  </a:cubicBezTo>
                  <a:cubicBezTo>
                    <a:pt x="1" y="12"/>
                    <a:pt x="1" y="12"/>
                    <a:pt x="1" y="12"/>
                  </a:cubicBezTo>
                  <a:cubicBezTo>
                    <a:pt x="1" y="12"/>
                    <a:pt x="1" y="12"/>
                    <a:pt x="1" y="12"/>
                  </a:cubicBezTo>
                  <a:cubicBezTo>
                    <a:pt x="1" y="12"/>
                    <a:pt x="1" y="12"/>
                    <a:pt x="1" y="12"/>
                  </a:cubicBezTo>
                  <a:cubicBezTo>
                    <a:pt x="1" y="12"/>
                    <a:pt x="1" y="12"/>
                    <a:pt x="1" y="12"/>
                  </a:cubicBezTo>
                  <a:cubicBezTo>
                    <a:pt x="2" y="12"/>
                    <a:pt x="2" y="12"/>
                    <a:pt x="2" y="12"/>
                  </a:cubicBezTo>
                  <a:cubicBezTo>
                    <a:pt x="2" y="13"/>
                    <a:pt x="2" y="13"/>
                    <a:pt x="2" y="14"/>
                  </a:cubicBezTo>
                  <a:cubicBezTo>
                    <a:pt x="2" y="14"/>
                    <a:pt x="2" y="14"/>
                    <a:pt x="2" y="14"/>
                  </a:cubicBezTo>
                  <a:cubicBezTo>
                    <a:pt x="2" y="14"/>
                    <a:pt x="2" y="14"/>
                    <a:pt x="2" y="14"/>
                  </a:cubicBezTo>
                  <a:cubicBezTo>
                    <a:pt x="2" y="15"/>
                    <a:pt x="1" y="16"/>
                    <a:pt x="1" y="16"/>
                  </a:cubicBezTo>
                  <a:cubicBezTo>
                    <a:pt x="1" y="17"/>
                    <a:pt x="1" y="17"/>
                    <a:pt x="1" y="17"/>
                  </a:cubicBezTo>
                  <a:cubicBezTo>
                    <a:pt x="2" y="18"/>
                    <a:pt x="2" y="19"/>
                    <a:pt x="3" y="19"/>
                  </a:cubicBezTo>
                  <a:cubicBezTo>
                    <a:pt x="3" y="19"/>
                    <a:pt x="3" y="19"/>
                    <a:pt x="3" y="19"/>
                  </a:cubicBezTo>
                  <a:cubicBezTo>
                    <a:pt x="3" y="19"/>
                    <a:pt x="3" y="19"/>
                    <a:pt x="3" y="19"/>
                  </a:cubicBezTo>
                  <a:cubicBezTo>
                    <a:pt x="3" y="19"/>
                    <a:pt x="3" y="19"/>
                    <a:pt x="3" y="19"/>
                  </a:cubicBezTo>
                  <a:cubicBezTo>
                    <a:pt x="3" y="20"/>
                    <a:pt x="3" y="20"/>
                    <a:pt x="3" y="20"/>
                  </a:cubicBezTo>
                  <a:cubicBezTo>
                    <a:pt x="3" y="20"/>
                    <a:pt x="3" y="20"/>
                    <a:pt x="3" y="20"/>
                  </a:cubicBezTo>
                  <a:cubicBezTo>
                    <a:pt x="3" y="20"/>
                    <a:pt x="3" y="20"/>
                    <a:pt x="3" y="20"/>
                  </a:cubicBezTo>
                  <a:cubicBezTo>
                    <a:pt x="5" y="19"/>
                    <a:pt x="5" y="19"/>
                    <a:pt x="5" y="19"/>
                  </a:cubicBezTo>
                  <a:cubicBezTo>
                    <a:pt x="5" y="19"/>
                    <a:pt x="6" y="20"/>
                    <a:pt x="7" y="20"/>
                  </a:cubicBezTo>
                  <a:cubicBezTo>
                    <a:pt x="7" y="21"/>
                    <a:pt x="7" y="21"/>
                    <a:pt x="7" y="22"/>
                  </a:cubicBezTo>
                  <a:cubicBezTo>
                    <a:pt x="7" y="22"/>
                    <a:pt x="7" y="22"/>
                    <a:pt x="7" y="22"/>
                  </a:cubicBezTo>
                  <a:cubicBezTo>
                    <a:pt x="8" y="23"/>
                    <a:pt x="9" y="23"/>
                    <a:pt x="10" y="23"/>
                  </a:cubicBezTo>
                  <a:cubicBezTo>
                    <a:pt x="11" y="23"/>
                    <a:pt x="11" y="23"/>
                    <a:pt x="11" y="23"/>
                  </a:cubicBezTo>
                  <a:cubicBezTo>
                    <a:pt x="11" y="22"/>
                    <a:pt x="11" y="22"/>
                    <a:pt x="11" y="22"/>
                  </a:cubicBezTo>
                  <a:cubicBezTo>
                    <a:pt x="11" y="21"/>
                    <a:pt x="11" y="21"/>
                    <a:pt x="11" y="21"/>
                  </a:cubicBezTo>
                  <a:cubicBezTo>
                    <a:pt x="11" y="21"/>
                    <a:pt x="11" y="21"/>
                    <a:pt x="11" y="21"/>
                  </a:cubicBezTo>
                  <a:cubicBezTo>
                    <a:pt x="12" y="21"/>
                    <a:pt x="13" y="21"/>
                    <a:pt x="14" y="21"/>
                  </a:cubicBezTo>
                  <a:cubicBezTo>
                    <a:pt x="15" y="22"/>
                    <a:pt x="15" y="22"/>
                    <a:pt x="15" y="22"/>
                  </a:cubicBezTo>
                  <a:cubicBezTo>
                    <a:pt x="15" y="22"/>
                    <a:pt x="15" y="22"/>
                    <a:pt x="15" y="22"/>
                  </a:cubicBezTo>
                  <a:cubicBezTo>
                    <a:pt x="16" y="22"/>
                    <a:pt x="17" y="21"/>
                    <a:pt x="18" y="21"/>
                  </a:cubicBezTo>
                  <a:cubicBezTo>
                    <a:pt x="18" y="20"/>
                    <a:pt x="18" y="20"/>
                    <a:pt x="18" y="20"/>
                  </a:cubicBezTo>
                  <a:cubicBezTo>
                    <a:pt x="18" y="20"/>
                    <a:pt x="19" y="20"/>
                    <a:pt x="19" y="19"/>
                  </a:cubicBezTo>
                  <a:cubicBezTo>
                    <a:pt x="19" y="19"/>
                    <a:pt x="19" y="19"/>
                    <a:pt x="19" y="19"/>
                  </a:cubicBezTo>
                  <a:cubicBezTo>
                    <a:pt x="19" y="18"/>
                    <a:pt x="19" y="18"/>
                    <a:pt x="19" y="18"/>
                  </a:cubicBezTo>
                  <a:cubicBezTo>
                    <a:pt x="19" y="18"/>
                    <a:pt x="19" y="18"/>
                    <a:pt x="19" y="18"/>
                  </a:cubicBezTo>
                  <a:cubicBezTo>
                    <a:pt x="19" y="18"/>
                    <a:pt x="19" y="18"/>
                    <a:pt x="19" y="18"/>
                  </a:cubicBezTo>
                  <a:cubicBezTo>
                    <a:pt x="19" y="17"/>
                    <a:pt x="19" y="17"/>
                    <a:pt x="19" y="17"/>
                  </a:cubicBezTo>
                  <a:cubicBezTo>
                    <a:pt x="19" y="17"/>
                    <a:pt x="19" y="17"/>
                    <a:pt x="20" y="17"/>
                  </a:cubicBezTo>
                  <a:cubicBezTo>
                    <a:pt x="20" y="17"/>
                    <a:pt x="20" y="17"/>
                    <a:pt x="21" y="17"/>
                  </a:cubicBezTo>
                  <a:cubicBezTo>
                    <a:pt x="21" y="17"/>
                    <a:pt x="21" y="17"/>
                    <a:pt x="21" y="17"/>
                  </a:cubicBezTo>
                  <a:cubicBezTo>
                    <a:pt x="21" y="16"/>
                    <a:pt x="22" y="15"/>
                    <a:pt x="22" y="15"/>
                  </a:cubicBezTo>
                  <a:cubicBezTo>
                    <a:pt x="22" y="15"/>
                    <a:pt x="22" y="15"/>
                    <a:pt x="22" y="15"/>
                  </a:cubicBezTo>
                  <a:cubicBezTo>
                    <a:pt x="22" y="14"/>
                    <a:pt x="22" y="13"/>
                    <a:pt x="23" y="11"/>
                  </a:cubicBezTo>
                  <a:cubicBezTo>
                    <a:pt x="22" y="11"/>
                    <a:pt x="22" y="11"/>
                    <a:pt x="22" y="11"/>
                  </a:cubicBezTo>
                  <a:cubicBezTo>
                    <a:pt x="21" y="11"/>
                    <a:pt x="21" y="11"/>
                    <a:pt x="21" y="11"/>
                  </a:cubicBezTo>
                  <a:cubicBezTo>
                    <a:pt x="21" y="10"/>
                    <a:pt x="21" y="10"/>
                    <a:pt x="21" y="9"/>
                  </a:cubicBezTo>
                  <a:cubicBezTo>
                    <a:pt x="21" y="9"/>
                    <a:pt x="21" y="9"/>
                    <a:pt x="21" y="9"/>
                  </a:cubicBezTo>
                  <a:cubicBezTo>
                    <a:pt x="21" y="9"/>
                    <a:pt x="21" y="9"/>
                    <a:pt x="21" y="9"/>
                  </a:cubicBezTo>
                  <a:cubicBezTo>
                    <a:pt x="21" y="9"/>
                    <a:pt x="21" y="9"/>
                    <a:pt x="21" y="9"/>
                  </a:cubicBezTo>
                  <a:cubicBezTo>
                    <a:pt x="21" y="8"/>
                    <a:pt x="22" y="8"/>
                    <a:pt x="22" y="7"/>
                  </a:cubicBezTo>
                  <a:cubicBezTo>
                    <a:pt x="22" y="7"/>
                    <a:pt x="22" y="7"/>
                    <a:pt x="22" y="7"/>
                  </a:cubicBezTo>
                  <a:cubicBezTo>
                    <a:pt x="22" y="7"/>
                    <a:pt x="22" y="7"/>
                    <a:pt x="22" y="7"/>
                  </a:cubicBezTo>
                  <a:cubicBezTo>
                    <a:pt x="22" y="6"/>
                    <a:pt x="22" y="6"/>
                    <a:pt x="22" y="6"/>
                  </a:cubicBezTo>
                  <a:cubicBezTo>
                    <a:pt x="21" y="6"/>
                    <a:pt x="21" y="6"/>
                    <a:pt x="21" y="6"/>
                  </a:cubicBezTo>
                  <a:cubicBezTo>
                    <a:pt x="21" y="6"/>
                    <a:pt x="20" y="4"/>
                    <a:pt x="20" y="3"/>
                  </a:cubicBezTo>
                  <a:cubicBezTo>
                    <a:pt x="19" y="3"/>
                    <a:pt x="19" y="3"/>
                    <a:pt x="19" y="3"/>
                  </a:cubicBezTo>
                  <a:cubicBezTo>
                    <a:pt x="18" y="4"/>
                    <a:pt x="18" y="4"/>
                    <a:pt x="18" y="4"/>
                  </a:cubicBezTo>
                  <a:cubicBezTo>
                    <a:pt x="18" y="4"/>
                    <a:pt x="17" y="3"/>
                    <a:pt x="16" y="3"/>
                  </a:cubicBezTo>
                  <a:cubicBezTo>
                    <a:pt x="16" y="1"/>
                    <a:pt x="16" y="1"/>
                    <a:pt x="16" y="1"/>
                  </a:cubicBezTo>
                  <a:cubicBezTo>
                    <a:pt x="16" y="1"/>
                    <a:pt x="16" y="1"/>
                    <a:pt x="16" y="1"/>
                  </a:cubicBezTo>
                  <a:cubicBezTo>
                    <a:pt x="15"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1" name="Freeform 37"/>
            <p:cNvSpPr>
              <a:spLocks noEditPoints="1"/>
            </p:cNvSpPr>
            <p:nvPr/>
          </p:nvSpPr>
          <p:spPr bwMode="auto">
            <a:xfrm>
              <a:off x="3439" y="2008"/>
              <a:ext cx="38" cy="26"/>
            </a:xfrm>
            <a:custGeom>
              <a:avLst/>
              <a:gdLst>
                <a:gd name="T0" fmla="*/ 7 w 16"/>
                <a:gd name="T1" fmla="*/ 10 h 11"/>
                <a:gd name="T2" fmla="*/ 6 w 16"/>
                <a:gd name="T3" fmla="*/ 9 h 11"/>
                <a:gd name="T4" fmla="*/ 7 w 16"/>
                <a:gd name="T5" fmla="*/ 8 h 11"/>
                <a:gd name="T6" fmla="*/ 8 w 16"/>
                <a:gd name="T7" fmla="*/ 9 h 11"/>
                <a:gd name="T8" fmla="*/ 8 w 16"/>
                <a:gd name="T9" fmla="*/ 10 h 11"/>
                <a:gd name="T10" fmla="*/ 7 w 16"/>
                <a:gd name="T11" fmla="*/ 10 h 11"/>
                <a:gd name="T12" fmla="*/ 1 w 16"/>
                <a:gd name="T13" fmla="*/ 0 h 11"/>
                <a:gd name="T14" fmla="*/ 1 w 16"/>
                <a:gd name="T15" fmla="*/ 0 h 11"/>
                <a:gd name="T16" fmla="*/ 1 w 16"/>
                <a:gd name="T17" fmla="*/ 3 h 11"/>
                <a:gd name="T18" fmla="*/ 7 w 16"/>
                <a:gd name="T19" fmla="*/ 11 h 11"/>
                <a:gd name="T20" fmla="*/ 7 w 16"/>
                <a:gd name="T21" fmla="*/ 11 h 11"/>
                <a:gd name="T22" fmla="*/ 15 w 16"/>
                <a:gd name="T23" fmla="*/ 6 h 11"/>
                <a:gd name="T24" fmla="*/ 14 w 16"/>
                <a:gd name="T25" fmla="*/ 4 h 11"/>
                <a:gd name="T26" fmla="*/ 7 w 16"/>
                <a:gd name="T27" fmla="*/ 8 h 11"/>
                <a:gd name="T28" fmla="*/ 3 w 16"/>
                <a:gd name="T29" fmla="*/ 1 h 11"/>
                <a:gd name="T30" fmla="*/ 1 w 16"/>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1">
                  <a:moveTo>
                    <a:pt x="7" y="10"/>
                  </a:moveTo>
                  <a:cubicBezTo>
                    <a:pt x="7" y="10"/>
                    <a:pt x="6" y="10"/>
                    <a:pt x="6" y="9"/>
                  </a:cubicBezTo>
                  <a:cubicBezTo>
                    <a:pt x="6" y="9"/>
                    <a:pt x="6" y="8"/>
                    <a:pt x="7" y="8"/>
                  </a:cubicBezTo>
                  <a:cubicBezTo>
                    <a:pt x="8" y="9"/>
                    <a:pt x="8" y="9"/>
                    <a:pt x="8" y="9"/>
                  </a:cubicBezTo>
                  <a:cubicBezTo>
                    <a:pt x="8" y="10"/>
                    <a:pt x="8" y="10"/>
                    <a:pt x="8" y="10"/>
                  </a:cubicBezTo>
                  <a:cubicBezTo>
                    <a:pt x="7" y="10"/>
                    <a:pt x="7" y="10"/>
                    <a:pt x="7" y="10"/>
                  </a:cubicBezTo>
                  <a:moveTo>
                    <a:pt x="1" y="0"/>
                  </a:moveTo>
                  <a:cubicBezTo>
                    <a:pt x="1" y="0"/>
                    <a:pt x="1" y="0"/>
                    <a:pt x="1" y="0"/>
                  </a:cubicBezTo>
                  <a:cubicBezTo>
                    <a:pt x="0" y="0"/>
                    <a:pt x="1" y="3"/>
                    <a:pt x="1" y="3"/>
                  </a:cubicBezTo>
                  <a:cubicBezTo>
                    <a:pt x="3" y="5"/>
                    <a:pt x="6" y="10"/>
                    <a:pt x="7" y="11"/>
                  </a:cubicBezTo>
                  <a:cubicBezTo>
                    <a:pt x="7" y="11"/>
                    <a:pt x="7" y="11"/>
                    <a:pt x="7" y="11"/>
                  </a:cubicBezTo>
                  <a:cubicBezTo>
                    <a:pt x="8" y="11"/>
                    <a:pt x="15" y="6"/>
                    <a:pt x="15" y="6"/>
                  </a:cubicBezTo>
                  <a:cubicBezTo>
                    <a:pt x="16" y="5"/>
                    <a:pt x="14" y="4"/>
                    <a:pt x="14" y="4"/>
                  </a:cubicBezTo>
                  <a:cubicBezTo>
                    <a:pt x="14" y="4"/>
                    <a:pt x="9" y="7"/>
                    <a:pt x="7" y="8"/>
                  </a:cubicBezTo>
                  <a:cubicBezTo>
                    <a:pt x="7" y="7"/>
                    <a:pt x="4" y="3"/>
                    <a:pt x="3" y="1"/>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2" name="Freeform 38"/>
            <p:cNvSpPr>
              <a:spLocks noEditPoints="1"/>
            </p:cNvSpPr>
            <p:nvPr/>
          </p:nvSpPr>
          <p:spPr bwMode="auto">
            <a:xfrm>
              <a:off x="3989" y="2270"/>
              <a:ext cx="133" cy="123"/>
            </a:xfrm>
            <a:custGeom>
              <a:avLst/>
              <a:gdLst>
                <a:gd name="T0" fmla="*/ 24 w 56"/>
                <a:gd name="T1" fmla="*/ 40 h 52"/>
                <a:gd name="T2" fmla="*/ 32 w 56"/>
                <a:gd name="T3" fmla="*/ 42 h 52"/>
                <a:gd name="T4" fmla="*/ 23 w 56"/>
                <a:gd name="T5" fmla="*/ 39 h 52"/>
                <a:gd name="T6" fmla="*/ 40 w 56"/>
                <a:gd name="T7" fmla="*/ 50 h 52"/>
                <a:gd name="T8" fmla="*/ 23 w 56"/>
                <a:gd name="T9" fmla="*/ 39 h 52"/>
                <a:gd name="T10" fmla="*/ 43 w 56"/>
                <a:gd name="T11" fmla="*/ 44 h 52"/>
                <a:gd name="T12" fmla="*/ 42 w 56"/>
                <a:gd name="T13" fmla="*/ 49 h 52"/>
                <a:gd name="T14" fmla="*/ 43 w 56"/>
                <a:gd name="T15" fmla="*/ 44 h 52"/>
                <a:gd name="T16" fmla="*/ 45 w 56"/>
                <a:gd name="T17" fmla="*/ 39 h 52"/>
                <a:gd name="T18" fmla="*/ 53 w 56"/>
                <a:gd name="T19" fmla="*/ 27 h 52"/>
                <a:gd name="T20" fmla="*/ 26 w 56"/>
                <a:gd name="T21" fmla="*/ 35 h 52"/>
                <a:gd name="T22" fmla="*/ 44 w 56"/>
                <a:gd name="T23" fmla="*/ 39 h 52"/>
                <a:gd name="T24" fmla="*/ 44 w 56"/>
                <a:gd name="T25" fmla="*/ 39 h 52"/>
                <a:gd name="T26" fmla="*/ 2 w 56"/>
                <a:gd name="T27" fmla="*/ 26 h 52"/>
                <a:gd name="T28" fmla="*/ 17 w 56"/>
                <a:gd name="T29" fmla="*/ 36 h 52"/>
                <a:gd name="T30" fmla="*/ 9 w 56"/>
                <a:gd name="T31" fmla="*/ 27 h 52"/>
                <a:gd name="T32" fmla="*/ 20 w 56"/>
                <a:gd name="T33" fmla="*/ 36 h 52"/>
                <a:gd name="T34" fmla="*/ 23 w 56"/>
                <a:gd name="T35" fmla="*/ 35 h 52"/>
                <a:gd name="T36" fmla="*/ 55 w 56"/>
                <a:gd name="T37" fmla="*/ 21 h 52"/>
                <a:gd name="T38" fmla="*/ 52 w 56"/>
                <a:gd name="T39" fmla="*/ 26 h 52"/>
                <a:gd name="T40" fmla="*/ 23 w 56"/>
                <a:gd name="T41" fmla="*/ 35 h 52"/>
                <a:gd name="T42" fmla="*/ 2 w 56"/>
                <a:gd name="T43" fmla="*/ 23 h 52"/>
                <a:gd name="T44" fmla="*/ 10 w 56"/>
                <a:gd name="T45" fmla="*/ 11 h 52"/>
                <a:gd name="T46" fmla="*/ 5 w 56"/>
                <a:gd name="T47" fmla="*/ 21 h 52"/>
                <a:gd name="T48" fmla="*/ 6 w 56"/>
                <a:gd name="T49" fmla="*/ 20 h 52"/>
                <a:gd name="T50" fmla="*/ 15 w 56"/>
                <a:gd name="T51" fmla="*/ 5 h 52"/>
                <a:gd name="T52" fmla="*/ 9 w 56"/>
                <a:gd name="T53" fmla="*/ 17 h 52"/>
                <a:gd name="T54" fmla="*/ 10 w 56"/>
                <a:gd name="T55" fmla="*/ 18 h 52"/>
                <a:gd name="T56" fmla="*/ 10 w 56"/>
                <a:gd name="T57" fmla="*/ 17 h 52"/>
                <a:gd name="T58" fmla="*/ 33 w 56"/>
                <a:gd name="T59" fmla="*/ 16 h 52"/>
                <a:gd name="T60" fmla="*/ 20 w 56"/>
                <a:gd name="T61" fmla="*/ 0 h 52"/>
                <a:gd name="T62" fmla="*/ 15 w 56"/>
                <a:gd name="T63" fmla="*/ 4 h 52"/>
                <a:gd name="T64" fmla="*/ 11 w 56"/>
                <a:gd name="T65" fmla="*/ 7 h 52"/>
                <a:gd name="T66" fmla="*/ 1 w 56"/>
                <a:gd name="T67" fmla="*/ 24 h 52"/>
                <a:gd name="T68" fmla="*/ 0 w 56"/>
                <a:gd name="T69" fmla="*/ 28 h 52"/>
                <a:gd name="T70" fmla="*/ 17 w 56"/>
                <a:gd name="T71" fmla="*/ 37 h 52"/>
                <a:gd name="T72" fmla="*/ 17 w 56"/>
                <a:gd name="T73" fmla="*/ 37 h 52"/>
                <a:gd name="T74" fmla="*/ 23 w 56"/>
                <a:gd name="T75" fmla="*/ 41 h 52"/>
                <a:gd name="T76" fmla="*/ 23 w 56"/>
                <a:gd name="T77" fmla="*/ 41 h 52"/>
                <a:gd name="T78" fmla="*/ 38 w 56"/>
                <a:gd name="T79" fmla="*/ 52 h 52"/>
                <a:gd name="T80" fmla="*/ 42 w 56"/>
                <a:gd name="T81" fmla="*/ 50 h 52"/>
                <a:gd name="T82" fmla="*/ 55 w 56"/>
                <a:gd name="T83" fmla="*/ 31 h 52"/>
                <a:gd name="T84" fmla="*/ 54 w 56"/>
                <a:gd name="T85" fmla="*/ 29 h 52"/>
                <a:gd name="T86" fmla="*/ 53 w 56"/>
                <a:gd name="T87" fmla="*/ 26 h 52"/>
                <a:gd name="T88" fmla="*/ 56 w 56"/>
                <a:gd name="T89" fmla="*/ 20 h 52"/>
                <a:gd name="T90" fmla="*/ 21 w 56"/>
                <a:gd name="T9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52">
                  <a:moveTo>
                    <a:pt x="39" y="51"/>
                  </a:moveTo>
                  <a:cubicBezTo>
                    <a:pt x="34" y="43"/>
                    <a:pt x="26" y="41"/>
                    <a:pt x="24" y="41"/>
                  </a:cubicBezTo>
                  <a:cubicBezTo>
                    <a:pt x="24" y="40"/>
                    <a:pt x="24" y="40"/>
                    <a:pt x="24" y="40"/>
                  </a:cubicBezTo>
                  <a:cubicBezTo>
                    <a:pt x="24" y="39"/>
                    <a:pt x="24" y="39"/>
                    <a:pt x="24" y="39"/>
                  </a:cubicBezTo>
                  <a:cubicBezTo>
                    <a:pt x="24" y="39"/>
                    <a:pt x="24" y="39"/>
                    <a:pt x="24" y="39"/>
                  </a:cubicBezTo>
                  <a:cubicBezTo>
                    <a:pt x="27" y="40"/>
                    <a:pt x="29" y="41"/>
                    <a:pt x="32" y="42"/>
                  </a:cubicBezTo>
                  <a:cubicBezTo>
                    <a:pt x="35" y="44"/>
                    <a:pt x="38" y="47"/>
                    <a:pt x="39" y="50"/>
                  </a:cubicBezTo>
                  <a:cubicBezTo>
                    <a:pt x="39" y="51"/>
                    <a:pt x="39" y="51"/>
                    <a:pt x="39" y="51"/>
                  </a:cubicBezTo>
                  <a:moveTo>
                    <a:pt x="23" y="39"/>
                  </a:moveTo>
                  <a:cubicBezTo>
                    <a:pt x="23" y="38"/>
                    <a:pt x="23" y="38"/>
                    <a:pt x="23" y="37"/>
                  </a:cubicBezTo>
                  <a:cubicBezTo>
                    <a:pt x="35" y="40"/>
                    <a:pt x="40" y="48"/>
                    <a:pt x="41" y="49"/>
                  </a:cubicBezTo>
                  <a:cubicBezTo>
                    <a:pt x="40" y="50"/>
                    <a:pt x="40" y="50"/>
                    <a:pt x="40" y="50"/>
                  </a:cubicBezTo>
                  <a:cubicBezTo>
                    <a:pt x="38" y="46"/>
                    <a:pt x="36" y="43"/>
                    <a:pt x="32" y="42"/>
                  </a:cubicBezTo>
                  <a:cubicBezTo>
                    <a:pt x="30" y="40"/>
                    <a:pt x="27" y="39"/>
                    <a:pt x="24" y="39"/>
                  </a:cubicBezTo>
                  <a:cubicBezTo>
                    <a:pt x="23" y="39"/>
                    <a:pt x="23" y="39"/>
                    <a:pt x="23" y="39"/>
                  </a:cubicBezTo>
                  <a:cubicBezTo>
                    <a:pt x="23" y="39"/>
                    <a:pt x="23" y="39"/>
                    <a:pt x="23" y="39"/>
                  </a:cubicBezTo>
                  <a:moveTo>
                    <a:pt x="43" y="44"/>
                  </a:moveTo>
                  <a:cubicBezTo>
                    <a:pt x="43" y="44"/>
                    <a:pt x="43" y="44"/>
                    <a:pt x="43" y="44"/>
                  </a:cubicBezTo>
                  <a:cubicBezTo>
                    <a:pt x="48" y="39"/>
                    <a:pt x="51" y="34"/>
                    <a:pt x="54" y="30"/>
                  </a:cubicBezTo>
                  <a:cubicBezTo>
                    <a:pt x="54" y="31"/>
                    <a:pt x="54" y="31"/>
                    <a:pt x="54" y="31"/>
                  </a:cubicBezTo>
                  <a:cubicBezTo>
                    <a:pt x="42" y="49"/>
                    <a:pt x="42" y="49"/>
                    <a:pt x="42" y="49"/>
                  </a:cubicBezTo>
                  <a:cubicBezTo>
                    <a:pt x="41" y="46"/>
                    <a:pt x="36" y="39"/>
                    <a:pt x="24" y="37"/>
                  </a:cubicBezTo>
                  <a:cubicBezTo>
                    <a:pt x="25" y="37"/>
                    <a:pt x="25" y="37"/>
                    <a:pt x="26" y="37"/>
                  </a:cubicBezTo>
                  <a:cubicBezTo>
                    <a:pt x="30" y="37"/>
                    <a:pt x="38" y="38"/>
                    <a:pt x="43" y="44"/>
                  </a:cubicBezTo>
                  <a:cubicBezTo>
                    <a:pt x="43" y="44"/>
                    <a:pt x="43" y="44"/>
                    <a:pt x="43" y="44"/>
                  </a:cubicBezTo>
                  <a:moveTo>
                    <a:pt x="44" y="39"/>
                  </a:moveTo>
                  <a:cubicBezTo>
                    <a:pt x="45" y="39"/>
                    <a:pt x="45" y="39"/>
                    <a:pt x="45" y="39"/>
                  </a:cubicBezTo>
                  <a:cubicBezTo>
                    <a:pt x="45" y="39"/>
                    <a:pt x="45" y="39"/>
                    <a:pt x="45" y="39"/>
                  </a:cubicBezTo>
                  <a:cubicBezTo>
                    <a:pt x="45" y="39"/>
                    <a:pt x="45" y="39"/>
                    <a:pt x="45" y="39"/>
                  </a:cubicBezTo>
                  <a:cubicBezTo>
                    <a:pt x="48" y="34"/>
                    <a:pt x="50" y="31"/>
                    <a:pt x="53" y="27"/>
                  </a:cubicBezTo>
                  <a:cubicBezTo>
                    <a:pt x="54" y="28"/>
                    <a:pt x="54" y="28"/>
                    <a:pt x="54" y="28"/>
                  </a:cubicBezTo>
                  <a:cubicBezTo>
                    <a:pt x="51" y="33"/>
                    <a:pt x="48" y="37"/>
                    <a:pt x="43" y="43"/>
                  </a:cubicBezTo>
                  <a:cubicBezTo>
                    <a:pt x="38" y="37"/>
                    <a:pt x="30" y="35"/>
                    <a:pt x="26" y="35"/>
                  </a:cubicBezTo>
                  <a:cubicBezTo>
                    <a:pt x="25" y="35"/>
                    <a:pt x="25" y="35"/>
                    <a:pt x="25" y="35"/>
                  </a:cubicBezTo>
                  <a:cubicBezTo>
                    <a:pt x="27" y="35"/>
                    <a:pt x="30" y="34"/>
                    <a:pt x="33" y="34"/>
                  </a:cubicBezTo>
                  <a:cubicBezTo>
                    <a:pt x="36" y="34"/>
                    <a:pt x="40" y="35"/>
                    <a:pt x="44" y="39"/>
                  </a:cubicBezTo>
                  <a:cubicBezTo>
                    <a:pt x="44" y="39"/>
                    <a:pt x="44" y="39"/>
                    <a:pt x="44" y="39"/>
                  </a:cubicBezTo>
                  <a:cubicBezTo>
                    <a:pt x="44" y="39"/>
                    <a:pt x="44" y="39"/>
                    <a:pt x="44" y="39"/>
                  </a:cubicBezTo>
                  <a:cubicBezTo>
                    <a:pt x="44" y="39"/>
                    <a:pt x="44" y="39"/>
                    <a:pt x="44" y="39"/>
                  </a:cubicBezTo>
                  <a:moveTo>
                    <a:pt x="17" y="36"/>
                  </a:moveTo>
                  <a:cubicBezTo>
                    <a:pt x="14" y="31"/>
                    <a:pt x="10" y="28"/>
                    <a:pt x="1" y="27"/>
                  </a:cubicBezTo>
                  <a:cubicBezTo>
                    <a:pt x="1" y="27"/>
                    <a:pt x="2" y="27"/>
                    <a:pt x="2" y="26"/>
                  </a:cubicBezTo>
                  <a:cubicBezTo>
                    <a:pt x="3" y="26"/>
                    <a:pt x="6" y="27"/>
                    <a:pt x="9" y="28"/>
                  </a:cubicBezTo>
                  <a:cubicBezTo>
                    <a:pt x="13" y="30"/>
                    <a:pt x="16" y="33"/>
                    <a:pt x="18" y="36"/>
                  </a:cubicBezTo>
                  <a:cubicBezTo>
                    <a:pt x="17" y="36"/>
                    <a:pt x="17" y="36"/>
                    <a:pt x="17" y="36"/>
                  </a:cubicBezTo>
                  <a:moveTo>
                    <a:pt x="18" y="36"/>
                  </a:moveTo>
                  <a:cubicBezTo>
                    <a:pt x="18" y="36"/>
                    <a:pt x="18" y="36"/>
                    <a:pt x="18" y="36"/>
                  </a:cubicBezTo>
                  <a:cubicBezTo>
                    <a:pt x="16" y="32"/>
                    <a:pt x="13" y="30"/>
                    <a:pt x="9" y="27"/>
                  </a:cubicBezTo>
                  <a:cubicBezTo>
                    <a:pt x="7" y="26"/>
                    <a:pt x="3" y="26"/>
                    <a:pt x="2" y="25"/>
                  </a:cubicBezTo>
                  <a:cubicBezTo>
                    <a:pt x="2" y="25"/>
                    <a:pt x="2" y="25"/>
                    <a:pt x="2" y="25"/>
                  </a:cubicBezTo>
                  <a:cubicBezTo>
                    <a:pt x="4" y="25"/>
                    <a:pt x="15" y="26"/>
                    <a:pt x="20" y="36"/>
                  </a:cubicBezTo>
                  <a:cubicBezTo>
                    <a:pt x="20" y="36"/>
                    <a:pt x="19" y="36"/>
                    <a:pt x="19" y="36"/>
                  </a:cubicBezTo>
                  <a:cubicBezTo>
                    <a:pt x="19" y="36"/>
                    <a:pt x="19" y="36"/>
                    <a:pt x="18" y="36"/>
                  </a:cubicBezTo>
                  <a:moveTo>
                    <a:pt x="23" y="35"/>
                  </a:moveTo>
                  <a:cubicBezTo>
                    <a:pt x="34" y="17"/>
                    <a:pt x="34" y="17"/>
                    <a:pt x="34" y="17"/>
                  </a:cubicBezTo>
                  <a:cubicBezTo>
                    <a:pt x="36" y="16"/>
                    <a:pt x="39" y="16"/>
                    <a:pt x="42" y="16"/>
                  </a:cubicBezTo>
                  <a:cubicBezTo>
                    <a:pt x="47" y="16"/>
                    <a:pt x="51" y="17"/>
                    <a:pt x="55" y="21"/>
                  </a:cubicBezTo>
                  <a:cubicBezTo>
                    <a:pt x="54" y="23"/>
                    <a:pt x="53" y="24"/>
                    <a:pt x="52" y="26"/>
                  </a:cubicBezTo>
                  <a:cubicBezTo>
                    <a:pt x="52" y="26"/>
                    <a:pt x="52" y="26"/>
                    <a:pt x="52" y="26"/>
                  </a:cubicBezTo>
                  <a:cubicBezTo>
                    <a:pt x="52" y="26"/>
                    <a:pt x="52" y="26"/>
                    <a:pt x="52" y="26"/>
                  </a:cubicBezTo>
                  <a:cubicBezTo>
                    <a:pt x="50" y="30"/>
                    <a:pt x="47" y="33"/>
                    <a:pt x="44" y="38"/>
                  </a:cubicBezTo>
                  <a:cubicBezTo>
                    <a:pt x="41" y="34"/>
                    <a:pt x="36" y="33"/>
                    <a:pt x="33" y="33"/>
                  </a:cubicBezTo>
                  <a:cubicBezTo>
                    <a:pt x="29" y="33"/>
                    <a:pt x="25" y="34"/>
                    <a:pt x="23" y="35"/>
                  </a:cubicBezTo>
                  <a:cubicBezTo>
                    <a:pt x="23" y="35"/>
                    <a:pt x="23" y="35"/>
                    <a:pt x="23" y="35"/>
                  </a:cubicBezTo>
                  <a:moveTo>
                    <a:pt x="19" y="32"/>
                  </a:moveTo>
                  <a:cubicBezTo>
                    <a:pt x="13" y="25"/>
                    <a:pt x="5" y="24"/>
                    <a:pt x="2" y="23"/>
                  </a:cubicBezTo>
                  <a:cubicBezTo>
                    <a:pt x="11" y="8"/>
                    <a:pt x="11" y="8"/>
                    <a:pt x="11" y="8"/>
                  </a:cubicBezTo>
                  <a:cubicBezTo>
                    <a:pt x="12" y="8"/>
                    <a:pt x="12" y="8"/>
                    <a:pt x="12" y="8"/>
                  </a:cubicBezTo>
                  <a:cubicBezTo>
                    <a:pt x="11" y="9"/>
                    <a:pt x="11" y="10"/>
                    <a:pt x="10" y="11"/>
                  </a:cubicBezTo>
                  <a:cubicBezTo>
                    <a:pt x="9" y="14"/>
                    <a:pt x="7" y="16"/>
                    <a:pt x="5" y="20"/>
                  </a:cubicBezTo>
                  <a:cubicBezTo>
                    <a:pt x="4" y="21"/>
                    <a:pt x="4" y="21"/>
                    <a:pt x="4" y="21"/>
                  </a:cubicBezTo>
                  <a:cubicBezTo>
                    <a:pt x="5" y="21"/>
                    <a:pt x="5" y="21"/>
                    <a:pt x="5" y="21"/>
                  </a:cubicBezTo>
                  <a:cubicBezTo>
                    <a:pt x="13" y="24"/>
                    <a:pt x="16" y="28"/>
                    <a:pt x="19" y="32"/>
                  </a:cubicBezTo>
                  <a:moveTo>
                    <a:pt x="21" y="34"/>
                  </a:moveTo>
                  <a:cubicBezTo>
                    <a:pt x="19" y="29"/>
                    <a:pt x="16" y="24"/>
                    <a:pt x="6" y="20"/>
                  </a:cubicBezTo>
                  <a:cubicBezTo>
                    <a:pt x="8" y="17"/>
                    <a:pt x="10" y="14"/>
                    <a:pt x="11" y="12"/>
                  </a:cubicBezTo>
                  <a:cubicBezTo>
                    <a:pt x="12" y="9"/>
                    <a:pt x="13" y="8"/>
                    <a:pt x="15" y="5"/>
                  </a:cubicBezTo>
                  <a:cubicBezTo>
                    <a:pt x="15" y="5"/>
                    <a:pt x="15" y="5"/>
                    <a:pt x="15" y="5"/>
                  </a:cubicBezTo>
                  <a:cubicBezTo>
                    <a:pt x="16" y="6"/>
                    <a:pt x="16" y="6"/>
                    <a:pt x="16" y="6"/>
                  </a:cubicBezTo>
                  <a:cubicBezTo>
                    <a:pt x="15" y="7"/>
                    <a:pt x="14" y="9"/>
                    <a:pt x="14" y="10"/>
                  </a:cubicBezTo>
                  <a:cubicBezTo>
                    <a:pt x="12" y="12"/>
                    <a:pt x="11" y="14"/>
                    <a:pt x="9" y="17"/>
                  </a:cubicBezTo>
                  <a:cubicBezTo>
                    <a:pt x="9" y="18"/>
                    <a:pt x="9" y="18"/>
                    <a:pt x="9" y="18"/>
                  </a:cubicBezTo>
                  <a:cubicBezTo>
                    <a:pt x="10" y="18"/>
                    <a:pt x="10" y="18"/>
                    <a:pt x="10" y="18"/>
                  </a:cubicBezTo>
                  <a:cubicBezTo>
                    <a:pt x="10" y="18"/>
                    <a:pt x="10" y="18"/>
                    <a:pt x="10" y="18"/>
                  </a:cubicBezTo>
                  <a:cubicBezTo>
                    <a:pt x="20" y="24"/>
                    <a:pt x="21" y="31"/>
                    <a:pt x="21" y="34"/>
                  </a:cubicBezTo>
                  <a:moveTo>
                    <a:pt x="22" y="34"/>
                  </a:moveTo>
                  <a:cubicBezTo>
                    <a:pt x="22" y="31"/>
                    <a:pt x="21" y="24"/>
                    <a:pt x="10" y="17"/>
                  </a:cubicBezTo>
                  <a:cubicBezTo>
                    <a:pt x="12" y="15"/>
                    <a:pt x="13" y="13"/>
                    <a:pt x="14" y="11"/>
                  </a:cubicBezTo>
                  <a:cubicBezTo>
                    <a:pt x="17" y="7"/>
                    <a:pt x="18" y="4"/>
                    <a:pt x="21" y="1"/>
                  </a:cubicBezTo>
                  <a:cubicBezTo>
                    <a:pt x="30" y="3"/>
                    <a:pt x="33" y="12"/>
                    <a:pt x="33" y="16"/>
                  </a:cubicBezTo>
                  <a:cubicBezTo>
                    <a:pt x="22" y="34"/>
                    <a:pt x="22" y="34"/>
                    <a:pt x="22" y="34"/>
                  </a:cubicBezTo>
                  <a:moveTo>
                    <a:pt x="21" y="0"/>
                  </a:moveTo>
                  <a:cubicBezTo>
                    <a:pt x="20" y="0"/>
                    <a:pt x="20" y="0"/>
                    <a:pt x="20" y="0"/>
                  </a:cubicBezTo>
                  <a:cubicBezTo>
                    <a:pt x="19" y="2"/>
                    <a:pt x="18" y="3"/>
                    <a:pt x="17" y="5"/>
                  </a:cubicBezTo>
                  <a:cubicBezTo>
                    <a:pt x="16" y="4"/>
                    <a:pt x="16" y="4"/>
                    <a:pt x="16" y="4"/>
                  </a:cubicBezTo>
                  <a:cubicBezTo>
                    <a:pt x="16" y="4"/>
                    <a:pt x="15" y="4"/>
                    <a:pt x="15" y="4"/>
                  </a:cubicBezTo>
                  <a:cubicBezTo>
                    <a:pt x="14" y="4"/>
                    <a:pt x="14" y="4"/>
                    <a:pt x="14" y="4"/>
                  </a:cubicBezTo>
                  <a:cubicBezTo>
                    <a:pt x="14" y="5"/>
                    <a:pt x="13" y="6"/>
                    <a:pt x="12" y="7"/>
                  </a:cubicBezTo>
                  <a:cubicBezTo>
                    <a:pt x="11" y="7"/>
                    <a:pt x="11" y="7"/>
                    <a:pt x="11" y="7"/>
                  </a:cubicBezTo>
                  <a:cubicBezTo>
                    <a:pt x="10" y="7"/>
                    <a:pt x="10" y="7"/>
                    <a:pt x="10" y="7"/>
                  </a:cubicBezTo>
                  <a:cubicBezTo>
                    <a:pt x="1" y="24"/>
                    <a:pt x="1" y="24"/>
                    <a:pt x="1" y="24"/>
                  </a:cubicBezTo>
                  <a:cubicBezTo>
                    <a:pt x="1" y="24"/>
                    <a:pt x="1" y="24"/>
                    <a:pt x="1" y="24"/>
                  </a:cubicBezTo>
                  <a:cubicBezTo>
                    <a:pt x="1" y="24"/>
                    <a:pt x="1" y="24"/>
                    <a:pt x="1" y="24"/>
                  </a:cubicBezTo>
                  <a:cubicBezTo>
                    <a:pt x="1" y="24"/>
                    <a:pt x="1" y="24"/>
                    <a:pt x="1" y="24"/>
                  </a:cubicBezTo>
                  <a:cubicBezTo>
                    <a:pt x="1" y="24"/>
                    <a:pt x="0" y="27"/>
                    <a:pt x="0" y="28"/>
                  </a:cubicBezTo>
                  <a:cubicBezTo>
                    <a:pt x="0" y="28"/>
                    <a:pt x="0" y="28"/>
                    <a:pt x="0" y="28"/>
                  </a:cubicBezTo>
                  <a:cubicBezTo>
                    <a:pt x="1" y="28"/>
                    <a:pt x="1" y="28"/>
                    <a:pt x="1" y="28"/>
                  </a:cubicBezTo>
                  <a:cubicBezTo>
                    <a:pt x="9" y="29"/>
                    <a:pt x="13" y="32"/>
                    <a:pt x="17" y="37"/>
                  </a:cubicBezTo>
                  <a:cubicBezTo>
                    <a:pt x="17" y="37"/>
                    <a:pt x="17" y="37"/>
                    <a:pt x="17" y="37"/>
                  </a:cubicBezTo>
                  <a:cubicBezTo>
                    <a:pt x="17" y="37"/>
                    <a:pt x="17" y="37"/>
                    <a:pt x="17" y="37"/>
                  </a:cubicBezTo>
                  <a:cubicBezTo>
                    <a:pt x="17" y="37"/>
                    <a:pt x="17" y="37"/>
                    <a:pt x="17" y="37"/>
                  </a:cubicBezTo>
                  <a:cubicBezTo>
                    <a:pt x="18" y="37"/>
                    <a:pt x="19" y="37"/>
                    <a:pt x="19" y="37"/>
                  </a:cubicBezTo>
                  <a:cubicBezTo>
                    <a:pt x="20" y="37"/>
                    <a:pt x="20" y="37"/>
                    <a:pt x="21" y="37"/>
                  </a:cubicBezTo>
                  <a:cubicBezTo>
                    <a:pt x="22" y="38"/>
                    <a:pt x="23" y="39"/>
                    <a:pt x="23" y="41"/>
                  </a:cubicBezTo>
                  <a:cubicBezTo>
                    <a:pt x="23" y="41"/>
                    <a:pt x="23" y="41"/>
                    <a:pt x="23" y="41"/>
                  </a:cubicBezTo>
                  <a:cubicBezTo>
                    <a:pt x="22" y="41"/>
                    <a:pt x="22" y="41"/>
                    <a:pt x="22" y="41"/>
                  </a:cubicBezTo>
                  <a:cubicBezTo>
                    <a:pt x="23" y="41"/>
                    <a:pt x="23" y="41"/>
                    <a:pt x="23" y="41"/>
                  </a:cubicBezTo>
                  <a:cubicBezTo>
                    <a:pt x="23" y="42"/>
                    <a:pt x="32" y="43"/>
                    <a:pt x="38" y="51"/>
                  </a:cubicBezTo>
                  <a:cubicBezTo>
                    <a:pt x="38" y="51"/>
                    <a:pt x="38" y="51"/>
                    <a:pt x="38" y="51"/>
                  </a:cubicBezTo>
                  <a:cubicBezTo>
                    <a:pt x="38" y="52"/>
                    <a:pt x="38" y="52"/>
                    <a:pt x="38" y="52"/>
                  </a:cubicBezTo>
                  <a:cubicBezTo>
                    <a:pt x="39" y="52"/>
                    <a:pt x="39" y="52"/>
                    <a:pt x="39" y="52"/>
                  </a:cubicBezTo>
                  <a:cubicBezTo>
                    <a:pt x="39" y="52"/>
                    <a:pt x="39" y="52"/>
                    <a:pt x="39" y="52"/>
                  </a:cubicBezTo>
                  <a:cubicBezTo>
                    <a:pt x="42" y="50"/>
                    <a:pt x="42" y="50"/>
                    <a:pt x="42" y="50"/>
                  </a:cubicBezTo>
                  <a:cubicBezTo>
                    <a:pt x="42" y="50"/>
                    <a:pt x="42" y="50"/>
                    <a:pt x="42" y="50"/>
                  </a:cubicBezTo>
                  <a:cubicBezTo>
                    <a:pt x="42" y="50"/>
                    <a:pt x="42" y="50"/>
                    <a:pt x="42" y="50"/>
                  </a:cubicBezTo>
                  <a:cubicBezTo>
                    <a:pt x="55" y="31"/>
                    <a:pt x="55" y="31"/>
                    <a:pt x="55" y="31"/>
                  </a:cubicBezTo>
                  <a:cubicBezTo>
                    <a:pt x="55" y="31"/>
                    <a:pt x="55" y="31"/>
                    <a:pt x="55" y="31"/>
                  </a:cubicBezTo>
                  <a:cubicBezTo>
                    <a:pt x="54" y="29"/>
                    <a:pt x="54" y="29"/>
                    <a:pt x="54" y="29"/>
                  </a:cubicBezTo>
                  <a:cubicBezTo>
                    <a:pt x="54" y="29"/>
                    <a:pt x="54" y="29"/>
                    <a:pt x="54" y="29"/>
                  </a:cubicBezTo>
                  <a:cubicBezTo>
                    <a:pt x="54" y="29"/>
                    <a:pt x="55" y="28"/>
                    <a:pt x="55" y="28"/>
                  </a:cubicBezTo>
                  <a:cubicBezTo>
                    <a:pt x="55" y="27"/>
                    <a:pt x="55" y="27"/>
                    <a:pt x="55" y="27"/>
                  </a:cubicBezTo>
                  <a:cubicBezTo>
                    <a:pt x="53" y="26"/>
                    <a:pt x="53" y="26"/>
                    <a:pt x="53" y="26"/>
                  </a:cubicBezTo>
                  <a:cubicBezTo>
                    <a:pt x="54" y="24"/>
                    <a:pt x="55" y="23"/>
                    <a:pt x="56" y="21"/>
                  </a:cubicBezTo>
                  <a:cubicBezTo>
                    <a:pt x="56" y="20"/>
                    <a:pt x="56" y="20"/>
                    <a:pt x="56" y="20"/>
                  </a:cubicBezTo>
                  <a:cubicBezTo>
                    <a:pt x="56" y="20"/>
                    <a:pt x="56" y="20"/>
                    <a:pt x="56" y="20"/>
                  </a:cubicBezTo>
                  <a:cubicBezTo>
                    <a:pt x="52" y="16"/>
                    <a:pt x="47" y="15"/>
                    <a:pt x="42" y="15"/>
                  </a:cubicBezTo>
                  <a:cubicBezTo>
                    <a:pt x="39" y="15"/>
                    <a:pt x="37" y="15"/>
                    <a:pt x="35" y="16"/>
                  </a:cubicBezTo>
                  <a:cubicBezTo>
                    <a:pt x="34" y="11"/>
                    <a:pt x="31" y="2"/>
                    <a:pt x="21" y="0"/>
                  </a:cubicBezTo>
                  <a:cubicBezTo>
                    <a:pt x="21"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3" name="Freeform 39"/>
            <p:cNvSpPr>
              <a:spLocks/>
            </p:cNvSpPr>
            <p:nvPr/>
          </p:nvSpPr>
          <p:spPr bwMode="auto">
            <a:xfrm>
              <a:off x="4041" y="2284"/>
              <a:ext cx="21" cy="26"/>
            </a:xfrm>
            <a:custGeom>
              <a:avLst/>
              <a:gdLst>
                <a:gd name="T0" fmla="*/ 1 w 9"/>
                <a:gd name="T1" fmla="*/ 0 h 11"/>
                <a:gd name="T2" fmla="*/ 0 w 9"/>
                <a:gd name="T3" fmla="*/ 0 h 11"/>
                <a:gd name="T4" fmla="*/ 0 w 9"/>
                <a:gd name="T5" fmla="*/ 1 h 11"/>
                <a:gd name="T6" fmla="*/ 8 w 9"/>
                <a:gd name="T7" fmla="*/ 11 h 11"/>
                <a:gd name="T8" fmla="*/ 8 w 9"/>
                <a:gd name="T9" fmla="*/ 11 h 11"/>
                <a:gd name="T10" fmla="*/ 8 w 9"/>
                <a:gd name="T11" fmla="*/ 11 h 11"/>
                <a:gd name="T12" fmla="*/ 9 w 9"/>
                <a:gd name="T13" fmla="*/ 11 h 11"/>
                <a:gd name="T14" fmla="*/ 1 w 9"/>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1" y="0"/>
                  </a:moveTo>
                  <a:cubicBezTo>
                    <a:pt x="0" y="0"/>
                    <a:pt x="0" y="0"/>
                    <a:pt x="0" y="0"/>
                  </a:cubicBezTo>
                  <a:cubicBezTo>
                    <a:pt x="0" y="1"/>
                    <a:pt x="0" y="1"/>
                    <a:pt x="0" y="1"/>
                  </a:cubicBezTo>
                  <a:cubicBezTo>
                    <a:pt x="4" y="3"/>
                    <a:pt x="7" y="7"/>
                    <a:pt x="8" y="11"/>
                  </a:cubicBezTo>
                  <a:cubicBezTo>
                    <a:pt x="8" y="11"/>
                    <a:pt x="8" y="11"/>
                    <a:pt x="8" y="11"/>
                  </a:cubicBezTo>
                  <a:cubicBezTo>
                    <a:pt x="8" y="11"/>
                    <a:pt x="8" y="11"/>
                    <a:pt x="8" y="11"/>
                  </a:cubicBezTo>
                  <a:cubicBezTo>
                    <a:pt x="9" y="11"/>
                    <a:pt x="9" y="11"/>
                    <a:pt x="9" y="11"/>
                  </a:cubicBezTo>
                  <a:cubicBezTo>
                    <a:pt x="8" y="6"/>
                    <a:pt x="5"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4" name="Freeform 40"/>
            <p:cNvSpPr>
              <a:spLocks/>
            </p:cNvSpPr>
            <p:nvPr/>
          </p:nvSpPr>
          <p:spPr bwMode="auto">
            <a:xfrm>
              <a:off x="4036" y="2293"/>
              <a:ext cx="19" cy="24"/>
            </a:xfrm>
            <a:custGeom>
              <a:avLst/>
              <a:gdLst>
                <a:gd name="T0" fmla="*/ 1 w 8"/>
                <a:gd name="T1" fmla="*/ 0 h 10"/>
                <a:gd name="T2" fmla="*/ 0 w 8"/>
                <a:gd name="T3" fmla="*/ 0 h 10"/>
                <a:gd name="T4" fmla="*/ 0 w 8"/>
                <a:gd name="T5" fmla="*/ 1 h 10"/>
                <a:gd name="T6" fmla="*/ 7 w 8"/>
                <a:gd name="T7" fmla="*/ 10 h 10"/>
                <a:gd name="T8" fmla="*/ 8 w 8"/>
                <a:gd name="T9" fmla="*/ 10 h 10"/>
                <a:gd name="T10" fmla="*/ 8 w 8"/>
                <a:gd name="T11" fmla="*/ 10 h 10"/>
                <a:gd name="T12" fmla="*/ 8 w 8"/>
                <a:gd name="T13" fmla="*/ 10 h 10"/>
                <a:gd name="T14" fmla="*/ 1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1" y="0"/>
                  </a:moveTo>
                  <a:cubicBezTo>
                    <a:pt x="0" y="0"/>
                    <a:pt x="0" y="0"/>
                    <a:pt x="0" y="0"/>
                  </a:cubicBezTo>
                  <a:cubicBezTo>
                    <a:pt x="0" y="1"/>
                    <a:pt x="0" y="1"/>
                    <a:pt x="0" y="1"/>
                  </a:cubicBezTo>
                  <a:cubicBezTo>
                    <a:pt x="4" y="3"/>
                    <a:pt x="6" y="6"/>
                    <a:pt x="7" y="10"/>
                  </a:cubicBezTo>
                  <a:cubicBezTo>
                    <a:pt x="8" y="10"/>
                    <a:pt x="8" y="10"/>
                    <a:pt x="8" y="10"/>
                  </a:cubicBezTo>
                  <a:cubicBezTo>
                    <a:pt x="8" y="10"/>
                    <a:pt x="8" y="10"/>
                    <a:pt x="8" y="10"/>
                  </a:cubicBezTo>
                  <a:cubicBezTo>
                    <a:pt x="8" y="10"/>
                    <a:pt x="8" y="10"/>
                    <a:pt x="8" y="10"/>
                  </a:cubicBezTo>
                  <a:cubicBezTo>
                    <a:pt x="7" y="6"/>
                    <a:pt x="5"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5" name="Freeform 41"/>
            <p:cNvSpPr>
              <a:spLocks/>
            </p:cNvSpPr>
            <p:nvPr/>
          </p:nvSpPr>
          <p:spPr bwMode="auto">
            <a:xfrm>
              <a:off x="4032" y="2301"/>
              <a:ext cx="19" cy="26"/>
            </a:xfrm>
            <a:custGeom>
              <a:avLst/>
              <a:gdLst>
                <a:gd name="T0" fmla="*/ 1 w 8"/>
                <a:gd name="T1" fmla="*/ 0 h 11"/>
                <a:gd name="T2" fmla="*/ 0 w 8"/>
                <a:gd name="T3" fmla="*/ 0 h 11"/>
                <a:gd name="T4" fmla="*/ 0 w 8"/>
                <a:gd name="T5" fmla="*/ 1 h 11"/>
                <a:gd name="T6" fmla="*/ 7 w 8"/>
                <a:gd name="T7" fmla="*/ 10 h 11"/>
                <a:gd name="T8" fmla="*/ 8 w 8"/>
                <a:gd name="T9" fmla="*/ 11 h 11"/>
                <a:gd name="T10" fmla="*/ 8 w 8"/>
                <a:gd name="T11" fmla="*/ 11 h 11"/>
                <a:gd name="T12" fmla="*/ 8 w 8"/>
                <a:gd name="T13" fmla="*/ 10 h 11"/>
                <a:gd name="T14" fmla="*/ 1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1" y="0"/>
                  </a:moveTo>
                  <a:cubicBezTo>
                    <a:pt x="0" y="0"/>
                    <a:pt x="0" y="0"/>
                    <a:pt x="0" y="0"/>
                  </a:cubicBezTo>
                  <a:cubicBezTo>
                    <a:pt x="0" y="1"/>
                    <a:pt x="0" y="1"/>
                    <a:pt x="0" y="1"/>
                  </a:cubicBezTo>
                  <a:cubicBezTo>
                    <a:pt x="4" y="3"/>
                    <a:pt x="6" y="6"/>
                    <a:pt x="7" y="10"/>
                  </a:cubicBezTo>
                  <a:cubicBezTo>
                    <a:pt x="8" y="11"/>
                    <a:pt x="8" y="11"/>
                    <a:pt x="8" y="11"/>
                  </a:cubicBezTo>
                  <a:cubicBezTo>
                    <a:pt x="8" y="11"/>
                    <a:pt x="8" y="11"/>
                    <a:pt x="8" y="11"/>
                  </a:cubicBezTo>
                  <a:cubicBezTo>
                    <a:pt x="8" y="10"/>
                    <a:pt x="8" y="10"/>
                    <a:pt x="8" y="10"/>
                  </a:cubicBezTo>
                  <a:cubicBezTo>
                    <a:pt x="7" y="6"/>
                    <a:pt x="5"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6" name="Freeform 42"/>
            <p:cNvSpPr>
              <a:spLocks/>
            </p:cNvSpPr>
            <p:nvPr/>
          </p:nvSpPr>
          <p:spPr bwMode="auto">
            <a:xfrm>
              <a:off x="4034" y="2315"/>
              <a:ext cx="12" cy="19"/>
            </a:xfrm>
            <a:custGeom>
              <a:avLst/>
              <a:gdLst>
                <a:gd name="T0" fmla="*/ 0 w 5"/>
                <a:gd name="T1" fmla="*/ 0 h 8"/>
                <a:gd name="T2" fmla="*/ 0 w 5"/>
                <a:gd name="T3" fmla="*/ 0 h 8"/>
                <a:gd name="T4" fmla="*/ 0 w 5"/>
                <a:gd name="T5" fmla="*/ 1 h 8"/>
                <a:gd name="T6" fmla="*/ 4 w 5"/>
                <a:gd name="T7" fmla="*/ 7 h 8"/>
                <a:gd name="T8" fmla="*/ 4 w 5"/>
                <a:gd name="T9" fmla="*/ 8 h 8"/>
                <a:gd name="T10" fmla="*/ 4 w 5"/>
                <a:gd name="T11" fmla="*/ 8 h 8"/>
                <a:gd name="T12" fmla="*/ 5 w 5"/>
                <a:gd name="T13" fmla="*/ 7 h 8"/>
                <a:gd name="T14" fmla="*/ 0 w 5"/>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0" y="0"/>
                  </a:moveTo>
                  <a:cubicBezTo>
                    <a:pt x="0" y="0"/>
                    <a:pt x="0" y="0"/>
                    <a:pt x="0" y="0"/>
                  </a:cubicBezTo>
                  <a:cubicBezTo>
                    <a:pt x="0" y="1"/>
                    <a:pt x="0" y="1"/>
                    <a:pt x="0" y="1"/>
                  </a:cubicBezTo>
                  <a:cubicBezTo>
                    <a:pt x="2" y="3"/>
                    <a:pt x="3" y="4"/>
                    <a:pt x="4" y="7"/>
                  </a:cubicBezTo>
                  <a:cubicBezTo>
                    <a:pt x="4" y="8"/>
                    <a:pt x="4" y="8"/>
                    <a:pt x="4" y="8"/>
                  </a:cubicBezTo>
                  <a:cubicBezTo>
                    <a:pt x="4" y="8"/>
                    <a:pt x="4" y="8"/>
                    <a:pt x="4" y="8"/>
                  </a:cubicBezTo>
                  <a:cubicBezTo>
                    <a:pt x="5" y="7"/>
                    <a:pt x="5" y="7"/>
                    <a:pt x="5" y="7"/>
                  </a:cubicBezTo>
                  <a:cubicBezTo>
                    <a:pt x="4" y="4"/>
                    <a:pt x="3" y="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7" name="Freeform 43"/>
            <p:cNvSpPr>
              <a:spLocks/>
            </p:cNvSpPr>
            <p:nvPr/>
          </p:nvSpPr>
          <p:spPr bwMode="auto">
            <a:xfrm>
              <a:off x="4074" y="2312"/>
              <a:ext cx="31" cy="10"/>
            </a:xfrm>
            <a:custGeom>
              <a:avLst/>
              <a:gdLst>
                <a:gd name="T0" fmla="*/ 4 w 13"/>
                <a:gd name="T1" fmla="*/ 0 h 4"/>
                <a:gd name="T2" fmla="*/ 0 w 13"/>
                <a:gd name="T3" fmla="*/ 1 h 4"/>
                <a:gd name="T4" fmla="*/ 0 w 13"/>
                <a:gd name="T5" fmla="*/ 1 h 4"/>
                <a:gd name="T6" fmla="*/ 0 w 13"/>
                <a:gd name="T7" fmla="*/ 2 h 4"/>
                <a:gd name="T8" fmla="*/ 4 w 13"/>
                <a:gd name="T9" fmla="*/ 1 h 4"/>
                <a:gd name="T10" fmla="*/ 12 w 13"/>
                <a:gd name="T11" fmla="*/ 4 h 4"/>
                <a:gd name="T12" fmla="*/ 13 w 13"/>
                <a:gd name="T13" fmla="*/ 4 h 4"/>
                <a:gd name="T14" fmla="*/ 13 w 13"/>
                <a:gd name="T15" fmla="*/ 4 h 4"/>
                <a:gd name="T16" fmla="*/ 13 w 13"/>
                <a:gd name="T17" fmla="*/ 3 h 4"/>
                <a:gd name="T18" fmla="*/ 4 w 1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4" y="0"/>
                  </a:moveTo>
                  <a:cubicBezTo>
                    <a:pt x="3" y="0"/>
                    <a:pt x="1" y="0"/>
                    <a:pt x="0" y="1"/>
                  </a:cubicBezTo>
                  <a:cubicBezTo>
                    <a:pt x="0" y="1"/>
                    <a:pt x="0" y="1"/>
                    <a:pt x="0" y="1"/>
                  </a:cubicBezTo>
                  <a:cubicBezTo>
                    <a:pt x="0" y="2"/>
                    <a:pt x="0" y="2"/>
                    <a:pt x="0" y="2"/>
                  </a:cubicBezTo>
                  <a:cubicBezTo>
                    <a:pt x="2" y="2"/>
                    <a:pt x="3" y="1"/>
                    <a:pt x="4" y="1"/>
                  </a:cubicBezTo>
                  <a:cubicBezTo>
                    <a:pt x="7" y="1"/>
                    <a:pt x="10" y="2"/>
                    <a:pt x="12" y="4"/>
                  </a:cubicBezTo>
                  <a:cubicBezTo>
                    <a:pt x="13" y="4"/>
                    <a:pt x="13" y="4"/>
                    <a:pt x="13" y="4"/>
                  </a:cubicBezTo>
                  <a:cubicBezTo>
                    <a:pt x="13" y="4"/>
                    <a:pt x="13" y="4"/>
                    <a:pt x="13" y="4"/>
                  </a:cubicBezTo>
                  <a:cubicBezTo>
                    <a:pt x="13" y="3"/>
                    <a:pt x="13" y="3"/>
                    <a:pt x="13" y="3"/>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8" name="Freeform 44"/>
            <p:cNvSpPr>
              <a:spLocks/>
            </p:cNvSpPr>
            <p:nvPr/>
          </p:nvSpPr>
          <p:spPr bwMode="auto">
            <a:xfrm>
              <a:off x="4070" y="2322"/>
              <a:ext cx="31" cy="7"/>
            </a:xfrm>
            <a:custGeom>
              <a:avLst/>
              <a:gdLst>
                <a:gd name="T0" fmla="*/ 4 w 13"/>
                <a:gd name="T1" fmla="*/ 0 h 3"/>
                <a:gd name="T2" fmla="*/ 1 w 13"/>
                <a:gd name="T3" fmla="*/ 0 h 3"/>
                <a:gd name="T4" fmla="*/ 0 w 13"/>
                <a:gd name="T5" fmla="*/ 1 h 3"/>
                <a:gd name="T6" fmla="*/ 1 w 13"/>
                <a:gd name="T7" fmla="*/ 1 h 3"/>
                <a:gd name="T8" fmla="*/ 4 w 13"/>
                <a:gd name="T9" fmla="*/ 1 h 3"/>
                <a:gd name="T10" fmla="*/ 12 w 13"/>
                <a:gd name="T11" fmla="*/ 3 h 3"/>
                <a:gd name="T12" fmla="*/ 13 w 13"/>
                <a:gd name="T13" fmla="*/ 3 h 3"/>
                <a:gd name="T14" fmla="*/ 13 w 13"/>
                <a:gd name="T15" fmla="*/ 3 h 3"/>
                <a:gd name="T16" fmla="*/ 13 w 13"/>
                <a:gd name="T17" fmla="*/ 2 h 3"/>
                <a:gd name="T18" fmla="*/ 4 w 1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3">
                  <a:moveTo>
                    <a:pt x="4" y="0"/>
                  </a:moveTo>
                  <a:cubicBezTo>
                    <a:pt x="3" y="0"/>
                    <a:pt x="2" y="0"/>
                    <a:pt x="1" y="0"/>
                  </a:cubicBezTo>
                  <a:cubicBezTo>
                    <a:pt x="0" y="1"/>
                    <a:pt x="0" y="1"/>
                    <a:pt x="0" y="1"/>
                  </a:cubicBezTo>
                  <a:cubicBezTo>
                    <a:pt x="1" y="1"/>
                    <a:pt x="1" y="1"/>
                    <a:pt x="1" y="1"/>
                  </a:cubicBezTo>
                  <a:cubicBezTo>
                    <a:pt x="2" y="1"/>
                    <a:pt x="3" y="1"/>
                    <a:pt x="4" y="1"/>
                  </a:cubicBezTo>
                  <a:cubicBezTo>
                    <a:pt x="7" y="1"/>
                    <a:pt x="10" y="2"/>
                    <a:pt x="12" y="3"/>
                  </a:cubicBezTo>
                  <a:cubicBezTo>
                    <a:pt x="13" y="3"/>
                    <a:pt x="13" y="3"/>
                    <a:pt x="13" y="3"/>
                  </a:cubicBezTo>
                  <a:cubicBezTo>
                    <a:pt x="13" y="3"/>
                    <a:pt x="13" y="3"/>
                    <a:pt x="13" y="3"/>
                  </a:cubicBezTo>
                  <a:cubicBezTo>
                    <a:pt x="13" y="2"/>
                    <a:pt x="13" y="2"/>
                    <a:pt x="13" y="2"/>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59" name="Freeform 45"/>
            <p:cNvSpPr>
              <a:spLocks/>
            </p:cNvSpPr>
            <p:nvPr/>
          </p:nvSpPr>
          <p:spPr bwMode="auto">
            <a:xfrm>
              <a:off x="4065" y="2329"/>
              <a:ext cx="31" cy="10"/>
            </a:xfrm>
            <a:custGeom>
              <a:avLst/>
              <a:gdLst>
                <a:gd name="T0" fmla="*/ 4 w 13"/>
                <a:gd name="T1" fmla="*/ 0 h 4"/>
                <a:gd name="T2" fmla="*/ 1 w 13"/>
                <a:gd name="T3" fmla="*/ 0 h 4"/>
                <a:gd name="T4" fmla="*/ 0 w 13"/>
                <a:gd name="T5" fmla="*/ 1 h 4"/>
                <a:gd name="T6" fmla="*/ 1 w 13"/>
                <a:gd name="T7" fmla="*/ 2 h 4"/>
                <a:gd name="T8" fmla="*/ 4 w 13"/>
                <a:gd name="T9" fmla="*/ 1 h 4"/>
                <a:gd name="T10" fmla="*/ 12 w 13"/>
                <a:gd name="T11" fmla="*/ 4 h 4"/>
                <a:gd name="T12" fmla="*/ 12 w 13"/>
                <a:gd name="T13" fmla="*/ 4 h 4"/>
                <a:gd name="T14" fmla="*/ 13 w 13"/>
                <a:gd name="T15" fmla="*/ 4 h 4"/>
                <a:gd name="T16" fmla="*/ 13 w 13"/>
                <a:gd name="T17" fmla="*/ 3 h 4"/>
                <a:gd name="T18" fmla="*/ 4 w 1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4" y="0"/>
                  </a:moveTo>
                  <a:cubicBezTo>
                    <a:pt x="3" y="0"/>
                    <a:pt x="2" y="0"/>
                    <a:pt x="1" y="0"/>
                  </a:cubicBezTo>
                  <a:cubicBezTo>
                    <a:pt x="0" y="1"/>
                    <a:pt x="0" y="1"/>
                    <a:pt x="0" y="1"/>
                  </a:cubicBezTo>
                  <a:cubicBezTo>
                    <a:pt x="1" y="2"/>
                    <a:pt x="1" y="2"/>
                    <a:pt x="1" y="2"/>
                  </a:cubicBezTo>
                  <a:cubicBezTo>
                    <a:pt x="2" y="1"/>
                    <a:pt x="3" y="1"/>
                    <a:pt x="4" y="1"/>
                  </a:cubicBezTo>
                  <a:cubicBezTo>
                    <a:pt x="7" y="1"/>
                    <a:pt x="9" y="2"/>
                    <a:pt x="12" y="4"/>
                  </a:cubicBezTo>
                  <a:cubicBezTo>
                    <a:pt x="12" y="4"/>
                    <a:pt x="12" y="4"/>
                    <a:pt x="12" y="4"/>
                  </a:cubicBezTo>
                  <a:cubicBezTo>
                    <a:pt x="13" y="4"/>
                    <a:pt x="13" y="4"/>
                    <a:pt x="13" y="4"/>
                  </a:cubicBezTo>
                  <a:cubicBezTo>
                    <a:pt x="13" y="3"/>
                    <a:pt x="13" y="3"/>
                    <a:pt x="13" y="3"/>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0" name="Freeform 46"/>
            <p:cNvSpPr>
              <a:spLocks/>
            </p:cNvSpPr>
            <p:nvPr/>
          </p:nvSpPr>
          <p:spPr bwMode="auto">
            <a:xfrm>
              <a:off x="4060" y="2336"/>
              <a:ext cx="21" cy="5"/>
            </a:xfrm>
            <a:custGeom>
              <a:avLst/>
              <a:gdLst>
                <a:gd name="T0" fmla="*/ 4 w 9"/>
                <a:gd name="T1" fmla="*/ 0 h 2"/>
                <a:gd name="T2" fmla="*/ 1 w 9"/>
                <a:gd name="T3" fmla="*/ 1 h 2"/>
                <a:gd name="T4" fmla="*/ 0 w 9"/>
                <a:gd name="T5" fmla="*/ 1 h 2"/>
                <a:gd name="T6" fmla="*/ 1 w 9"/>
                <a:gd name="T7" fmla="*/ 2 h 2"/>
                <a:gd name="T8" fmla="*/ 4 w 9"/>
                <a:gd name="T9" fmla="*/ 1 h 2"/>
                <a:gd name="T10" fmla="*/ 8 w 9"/>
                <a:gd name="T11" fmla="*/ 2 h 2"/>
                <a:gd name="T12" fmla="*/ 8 w 9"/>
                <a:gd name="T13" fmla="*/ 2 h 2"/>
                <a:gd name="T14" fmla="*/ 9 w 9"/>
                <a:gd name="T15" fmla="*/ 2 h 2"/>
                <a:gd name="T16" fmla="*/ 8 w 9"/>
                <a:gd name="T17" fmla="*/ 1 h 2"/>
                <a:gd name="T18" fmla="*/ 4 w 9"/>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
                  <a:moveTo>
                    <a:pt x="4" y="0"/>
                  </a:moveTo>
                  <a:cubicBezTo>
                    <a:pt x="3" y="0"/>
                    <a:pt x="2" y="0"/>
                    <a:pt x="1" y="1"/>
                  </a:cubicBezTo>
                  <a:cubicBezTo>
                    <a:pt x="0" y="1"/>
                    <a:pt x="0" y="1"/>
                    <a:pt x="0" y="1"/>
                  </a:cubicBezTo>
                  <a:cubicBezTo>
                    <a:pt x="1" y="2"/>
                    <a:pt x="1" y="2"/>
                    <a:pt x="1" y="2"/>
                  </a:cubicBezTo>
                  <a:cubicBezTo>
                    <a:pt x="2" y="1"/>
                    <a:pt x="3" y="1"/>
                    <a:pt x="4" y="1"/>
                  </a:cubicBezTo>
                  <a:cubicBezTo>
                    <a:pt x="5" y="1"/>
                    <a:pt x="7" y="2"/>
                    <a:pt x="8" y="2"/>
                  </a:cubicBezTo>
                  <a:cubicBezTo>
                    <a:pt x="8" y="2"/>
                    <a:pt x="8" y="2"/>
                    <a:pt x="8" y="2"/>
                  </a:cubicBezTo>
                  <a:cubicBezTo>
                    <a:pt x="9" y="2"/>
                    <a:pt x="9" y="2"/>
                    <a:pt x="9" y="2"/>
                  </a:cubicBezTo>
                  <a:cubicBezTo>
                    <a:pt x="8" y="1"/>
                    <a:pt x="8" y="1"/>
                    <a:pt x="8" y="1"/>
                  </a:cubicBezTo>
                  <a:cubicBezTo>
                    <a:pt x="7" y="0"/>
                    <a:pt x="5"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1" name="Freeform 47"/>
            <p:cNvSpPr>
              <a:spLocks noEditPoints="1"/>
            </p:cNvSpPr>
            <p:nvPr/>
          </p:nvSpPr>
          <p:spPr bwMode="auto">
            <a:xfrm>
              <a:off x="4067" y="1946"/>
              <a:ext cx="124" cy="126"/>
            </a:xfrm>
            <a:custGeom>
              <a:avLst/>
              <a:gdLst>
                <a:gd name="T0" fmla="*/ 34 w 52"/>
                <a:gd name="T1" fmla="*/ 48 h 53"/>
                <a:gd name="T2" fmla="*/ 22 w 52"/>
                <a:gd name="T3" fmla="*/ 51 h 53"/>
                <a:gd name="T4" fmla="*/ 28 w 52"/>
                <a:gd name="T5" fmla="*/ 51 h 53"/>
                <a:gd name="T6" fmla="*/ 31 w 52"/>
                <a:gd name="T7" fmla="*/ 46 h 53"/>
                <a:gd name="T8" fmla="*/ 14 w 52"/>
                <a:gd name="T9" fmla="*/ 49 h 53"/>
                <a:gd name="T10" fmla="*/ 34 w 52"/>
                <a:gd name="T11" fmla="*/ 45 h 53"/>
                <a:gd name="T12" fmla="*/ 38 w 52"/>
                <a:gd name="T13" fmla="*/ 44 h 53"/>
                <a:gd name="T14" fmla="*/ 13 w 52"/>
                <a:gd name="T15" fmla="*/ 48 h 53"/>
                <a:gd name="T16" fmla="*/ 10 w 52"/>
                <a:gd name="T17" fmla="*/ 47 h 53"/>
                <a:gd name="T18" fmla="*/ 42 w 52"/>
                <a:gd name="T19" fmla="*/ 41 h 53"/>
                <a:gd name="T20" fmla="*/ 34 w 52"/>
                <a:gd name="T21" fmla="*/ 41 h 53"/>
                <a:gd name="T22" fmla="*/ 7 w 52"/>
                <a:gd name="T23" fmla="*/ 44 h 53"/>
                <a:gd name="T24" fmla="*/ 43 w 52"/>
                <a:gd name="T25" fmla="*/ 45 h 53"/>
                <a:gd name="T26" fmla="*/ 32 w 52"/>
                <a:gd name="T27" fmla="*/ 43 h 53"/>
                <a:gd name="T28" fmla="*/ 5 w 52"/>
                <a:gd name="T29" fmla="*/ 37 h 53"/>
                <a:gd name="T30" fmla="*/ 44 w 52"/>
                <a:gd name="T31" fmla="*/ 43 h 53"/>
                <a:gd name="T32" fmla="*/ 3 w 52"/>
                <a:gd name="T33" fmla="*/ 35 h 53"/>
                <a:gd name="T34" fmla="*/ 30 w 52"/>
                <a:gd name="T35" fmla="*/ 35 h 53"/>
                <a:gd name="T36" fmla="*/ 47 w 52"/>
                <a:gd name="T37" fmla="*/ 34 h 53"/>
                <a:gd name="T38" fmla="*/ 28 w 52"/>
                <a:gd name="T39" fmla="*/ 33 h 53"/>
                <a:gd name="T40" fmla="*/ 45 w 52"/>
                <a:gd name="T41" fmla="*/ 32 h 53"/>
                <a:gd name="T42" fmla="*/ 43 w 52"/>
                <a:gd name="T43" fmla="*/ 33 h 53"/>
                <a:gd name="T44" fmla="*/ 40 w 52"/>
                <a:gd name="T45" fmla="*/ 30 h 53"/>
                <a:gd name="T46" fmla="*/ 37 w 52"/>
                <a:gd name="T47" fmla="*/ 30 h 53"/>
                <a:gd name="T48" fmla="*/ 49 w 52"/>
                <a:gd name="T49" fmla="*/ 37 h 53"/>
                <a:gd name="T50" fmla="*/ 27 w 52"/>
                <a:gd name="T51" fmla="*/ 30 h 53"/>
                <a:gd name="T52" fmla="*/ 36 w 52"/>
                <a:gd name="T53" fmla="*/ 43 h 53"/>
                <a:gd name="T54" fmla="*/ 38 w 52"/>
                <a:gd name="T55" fmla="*/ 32 h 53"/>
                <a:gd name="T56" fmla="*/ 47 w 52"/>
                <a:gd name="T57" fmla="*/ 35 h 53"/>
                <a:gd name="T58" fmla="*/ 30 w 52"/>
                <a:gd name="T59" fmla="*/ 27 h 53"/>
                <a:gd name="T60" fmla="*/ 29 w 52"/>
                <a:gd name="T61" fmla="*/ 26 h 53"/>
                <a:gd name="T62" fmla="*/ 27 w 52"/>
                <a:gd name="T63" fmla="*/ 24 h 53"/>
                <a:gd name="T64" fmla="*/ 31 w 52"/>
                <a:gd name="T65" fmla="*/ 23 h 53"/>
                <a:gd name="T66" fmla="*/ 48 w 52"/>
                <a:gd name="T67" fmla="*/ 32 h 53"/>
                <a:gd name="T68" fmla="*/ 31 w 52"/>
                <a:gd name="T69" fmla="*/ 26 h 53"/>
                <a:gd name="T70" fmla="*/ 34 w 52"/>
                <a:gd name="T71" fmla="*/ 19 h 53"/>
                <a:gd name="T72" fmla="*/ 36 w 52"/>
                <a:gd name="T73" fmla="*/ 21 h 53"/>
                <a:gd name="T74" fmla="*/ 42 w 52"/>
                <a:gd name="T75" fmla="*/ 18 h 53"/>
                <a:gd name="T76" fmla="*/ 47 w 52"/>
                <a:gd name="T77" fmla="*/ 12 h 53"/>
                <a:gd name="T78" fmla="*/ 47 w 52"/>
                <a:gd name="T79" fmla="*/ 16 h 53"/>
                <a:gd name="T80" fmla="*/ 1 w 52"/>
                <a:gd name="T81" fmla="*/ 25 h 53"/>
                <a:gd name="T82" fmla="*/ 26 w 52"/>
                <a:gd name="T83" fmla="*/ 31 h 53"/>
                <a:gd name="T84" fmla="*/ 31 w 52"/>
                <a:gd name="T85" fmla="*/ 45 h 53"/>
                <a:gd name="T86" fmla="*/ 27 w 52"/>
                <a:gd name="T87" fmla="*/ 21 h 53"/>
                <a:gd name="T88" fmla="*/ 29 w 52"/>
                <a:gd name="T89" fmla="*/ 20 h 53"/>
                <a:gd name="T90" fmla="*/ 26 w 52"/>
                <a:gd name="T91" fmla="*/ 24 h 53"/>
                <a:gd name="T92" fmla="*/ 26 w 52"/>
                <a:gd name="T93" fmla="*/ 2 h 53"/>
                <a:gd name="T94" fmla="*/ 1 w 52"/>
                <a:gd name="T95" fmla="*/ 34 h 53"/>
                <a:gd name="T96" fmla="*/ 3 w 52"/>
                <a:gd name="T97" fmla="*/ 40 h 53"/>
                <a:gd name="T98" fmla="*/ 6 w 52"/>
                <a:gd name="T99" fmla="*/ 44 h 53"/>
                <a:gd name="T100" fmla="*/ 16 w 52"/>
                <a:gd name="T101" fmla="*/ 52 h 53"/>
                <a:gd name="T102" fmla="*/ 22 w 52"/>
                <a:gd name="T103" fmla="*/ 52 h 53"/>
                <a:gd name="T104" fmla="*/ 29 w 52"/>
                <a:gd name="T105" fmla="*/ 52 h 53"/>
                <a:gd name="T106" fmla="*/ 35 w 52"/>
                <a:gd name="T107" fmla="*/ 51 h 53"/>
                <a:gd name="T108" fmla="*/ 41 w 52"/>
                <a:gd name="T109" fmla="*/ 48 h 53"/>
                <a:gd name="T110" fmla="*/ 52 w 52"/>
                <a:gd name="T111" fmla="*/ 28 h 53"/>
                <a:gd name="T112" fmla="*/ 48 w 52"/>
                <a:gd name="T113"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 h="53">
                  <a:moveTo>
                    <a:pt x="31" y="51"/>
                  </a:moveTo>
                  <a:cubicBezTo>
                    <a:pt x="31" y="50"/>
                    <a:pt x="31" y="50"/>
                    <a:pt x="31" y="50"/>
                  </a:cubicBezTo>
                  <a:cubicBezTo>
                    <a:pt x="31" y="51"/>
                    <a:pt x="31" y="51"/>
                    <a:pt x="31" y="51"/>
                  </a:cubicBezTo>
                  <a:cubicBezTo>
                    <a:pt x="31" y="51"/>
                    <a:pt x="31" y="51"/>
                    <a:pt x="31" y="51"/>
                  </a:cubicBezTo>
                  <a:cubicBezTo>
                    <a:pt x="31" y="51"/>
                    <a:pt x="31" y="51"/>
                    <a:pt x="31" y="51"/>
                  </a:cubicBezTo>
                  <a:moveTo>
                    <a:pt x="34" y="49"/>
                  </a:moveTo>
                  <a:cubicBezTo>
                    <a:pt x="34" y="49"/>
                    <a:pt x="34" y="49"/>
                    <a:pt x="34" y="49"/>
                  </a:cubicBezTo>
                  <a:cubicBezTo>
                    <a:pt x="34" y="48"/>
                    <a:pt x="34" y="48"/>
                    <a:pt x="34" y="48"/>
                  </a:cubicBezTo>
                  <a:cubicBezTo>
                    <a:pt x="34" y="48"/>
                    <a:pt x="34" y="49"/>
                    <a:pt x="34" y="49"/>
                  </a:cubicBezTo>
                  <a:moveTo>
                    <a:pt x="25" y="46"/>
                  </a:moveTo>
                  <a:cubicBezTo>
                    <a:pt x="26" y="46"/>
                    <a:pt x="26" y="46"/>
                    <a:pt x="27" y="46"/>
                  </a:cubicBezTo>
                  <a:cubicBezTo>
                    <a:pt x="25" y="51"/>
                    <a:pt x="25" y="51"/>
                    <a:pt x="25" y="51"/>
                  </a:cubicBezTo>
                  <a:cubicBezTo>
                    <a:pt x="24" y="51"/>
                    <a:pt x="24" y="51"/>
                    <a:pt x="23" y="51"/>
                  </a:cubicBezTo>
                  <a:cubicBezTo>
                    <a:pt x="25" y="46"/>
                    <a:pt x="25" y="46"/>
                    <a:pt x="25" y="46"/>
                  </a:cubicBezTo>
                  <a:cubicBezTo>
                    <a:pt x="25" y="46"/>
                    <a:pt x="25" y="46"/>
                    <a:pt x="25" y="46"/>
                  </a:cubicBezTo>
                  <a:moveTo>
                    <a:pt x="22" y="51"/>
                  </a:moveTo>
                  <a:cubicBezTo>
                    <a:pt x="21" y="51"/>
                    <a:pt x="21" y="51"/>
                    <a:pt x="20" y="51"/>
                  </a:cubicBezTo>
                  <a:cubicBezTo>
                    <a:pt x="21" y="49"/>
                    <a:pt x="21" y="48"/>
                    <a:pt x="22" y="46"/>
                  </a:cubicBezTo>
                  <a:cubicBezTo>
                    <a:pt x="23" y="46"/>
                    <a:pt x="23" y="46"/>
                    <a:pt x="24" y="46"/>
                  </a:cubicBezTo>
                  <a:cubicBezTo>
                    <a:pt x="22" y="51"/>
                    <a:pt x="22" y="51"/>
                    <a:pt x="22" y="51"/>
                  </a:cubicBezTo>
                  <a:moveTo>
                    <a:pt x="26" y="51"/>
                  </a:moveTo>
                  <a:cubicBezTo>
                    <a:pt x="28" y="46"/>
                    <a:pt x="28" y="46"/>
                    <a:pt x="28" y="46"/>
                  </a:cubicBezTo>
                  <a:cubicBezTo>
                    <a:pt x="29" y="46"/>
                    <a:pt x="29" y="46"/>
                    <a:pt x="30" y="46"/>
                  </a:cubicBezTo>
                  <a:cubicBezTo>
                    <a:pt x="29" y="48"/>
                    <a:pt x="28" y="49"/>
                    <a:pt x="28" y="51"/>
                  </a:cubicBezTo>
                  <a:cubicBezTo>
                    <a:pt x="27" y="51"/>
                    <a:pt x="27" y="51"/>
                    <a:pt x="26" y="51"/>
                  </a:cubicBezTo>
                  <a:moveTo>
                    <a:pt x="19" y="51"/>
                  </a:moveTo>
                  <a:cubicBezTo>
                    <a:pt x="18" y="51"/>
                    <a:pt x="18" y="50"/>
                    <a:pt x="17" y="50"/>
                  </a:cubicBezTo>
                  <a:cubicBezTo>
                    <a:pt x="18" y="49"/>
                    <a:pt x="19" y="47"/>
                    <a:pt x="19" y="46"/>
                  </a:cubicBezTo>
                  <a:cubicBezTo>
                    <a:pt x="20" y="46"/>
                    <a:pt x="20" y="46"/>
                    <a:pt x="21" y="46"/>
                  </a:cubicBezTo>
                  <a:cubicBezTo>
                    <a:pt x="20" y="47"/>
                    <a:pt x="20" y="49"/>
                    <a:pt x="19" y="51"/>
                  </a:cubicBezTo>
                  <a:moveTo>
                    <a:pt x="29" y="51"/>
                  </a:moveTo>
                  <a:cubicBezTo>
                    <a:pt x="30" y="49"/>
                    <a:pt x="30" y="47"/>
                    <a:pt x="31" y="46"/>
                  </a:cubicBezTo>
                  <a:cubicBezTo>
                    <a:pt x="31" y="46"/>
                    <a:pt x="31" y="46"/>
                    <a:pt x="31" y="46"/>
                  </a:cubicBezTo>
                  <a:cubicBezTo>
                    <a:pt x="31" y="46"/>
                    <a:pt x="31" y="47"/>
                    <a:pt x="31" y="47"/>
                  </a:cubicBezTo>
                  <a:cubicBezTo>
                    <a:pt x="31" y="47"/>
                    <a:pt x="31" y="47"/>
                    <a:pt x="31" y="47"/>
                  </a:cubicBezTo>
                  <a:cubicBezTo>
                    <a:pt x="30" y="51"/>
                    <a:pt x="30" y="51"/>
                    <a:pt x="30" y="51"/>
                  </a:cubicBezTo>
                  <a:cubicBezTo>
                    <a:pt x="29" y="51"/>
                    <a:pt x="29" y="51"/>
                    <a:pt x="29" y="51"/>
                  </a:cubicBezTo>
                  <a:moveTo>
                    <a:pt x="16" y="50"/>
                  </a:moveTo>
                  <a:cubicBezTo>
                    <a:pt x="15" y="50"/>
                    <a:pt x="14" y="49"/>
                    <a:pt x="14" y="49"/>
                  </a:cubicBezTo>
                  <a:cubicBezTo>
                    <a:pt x="14" y="49"/>
                    <a:pt x="14" y="49"/>
                    <a:pt x="14" y="49"/>
                  </a:cubicBezTo>
                  <a:cubicBezTo>
                    <a:pt x="16" y="45"/>
                    <a:pt x="16" y="45"/>
                    <a:pt x="16" y="45"/>
                  </a:cubicBezTo>
                  <a:cubicBezTo>
                    <a:pt x="17" y="45"/>
                    <a:pt x="18" y="45"/>
                    <a:pt x="18" y="45"/>
                  </a:cubicBezTo>
                  <a:cubicBezTo>
                    <a:pt x="17" y="47"/>
                    <a:pt x="17" y="48"/>
                    <a:pt x="16" y="50"/>
                  </a:cubicBezTo>
                  <a:moveTo>
                    <a:pt x="33" y="48"/>
                  </a:moveTo>
                  <a:cubicBezTo>
                    <a:pt x="33" y="47"/>
                    <a:pt x="33" y="47"/>
                    <a:pt x="33" y="47"/>
                  </a:cubicBezTo>
                  <a:cubicBezTo>
                    <a:pt x="33" y="47"/>
                    <a:pt x="33" y="47"/>
                    <a:pt x="33" y="47"/>
                  </a:cubicBezTo>
                  <a:cubicBezTo>
                    <a:pt x="33" y="46"/>
                    <a:pt x="34" y="46"/>
                    <a:pt x="34" y="45"/>
                  </a:cubicBezTo>
                  <a:cubicBezTo>
                    <a:pt x="34" y="45"/>
                    <a:pt x="34" y="45"/>
                    <a:pt x="34" y="45"/>
                  </a:cubicBezTo>
                  <a:cubicBezTo>
                    <a:pt x="35" y="44"/>
                    <a:pt x="35" y="44"/>
                    <a:pt x="35" y="44"/>
                  </a:cubicBezTo>
                  <a:cubicBezTo>
                    <a:pt x="35" y="44"/>
                    <a:pt x="35" y="45"/>
                    <a:pt x="35" y="46"/>
                  </a:cubicBezTo>
                  <a:cubicBezTo>
                    <a:pt x="34" y="46"/>
                    <a:pt x="34" y="46"/>
                    <a:pt x="34" y="46"/>
                  </a:cubicBezTo>
                  <a:cubicBezTo>
                    <a:pt x="33" y="48"/>
                    <a:pt x="33" y="48"/>
                    <a:pt x="33" y="48"/>
                  </a:cubicBezTo>
                  <a:moveTo>
                    <a:pt x="35" y="50"/>
                  </a:moveTo>
                  <a:cubicBezTo>
                    <a:pt x="35" y="49"/>
                    <a:pt x="35" y="48"/>
                    <a:pt x="35" y="48"/>
                  </a:cubicBezTo>
                  <a:cubicBezTo>
                    <a:pt x="36" y="46"/>
                    <a:pt x="36" y="45"/>
                    <a:pt x="36" y="45"/>
                  </a:cubicBezTo>
                  <a:cubicBezTo>
                    <a:pt x="36" y="44"/>
                    <a:pt x="37" y="44"/>
                    <a:pt x="38" y="44"/>
                  </a:cubicBezTo>
                  <a:cubicBezTo>
                    <a:pt x="36" y="49"/>
                    <a:pt x="36" y="49"/>
                    <a:pt x="36" y="49"/>
                  </a:cubicBezTo>
                  <a:cubicBezTo>
                    <a:pt x="36" y="49"/>
                    <a:pt x="36" y="49"/>
                    <a:pt x="36" y="49"/>
                  </a:cubicBezTo>
                  <a:cubicBezTo>
                    <a:pt x="35" y="50"/>
                    <a:pt x="35" y="50"/>
                    <a:pt x="35" y="50"/>
                  </a:cubicBezTo>
                  <a:moveTo>
                    <a:pt x="13" y="48"/>
                  </a:moveTo>
                  <a:cubicBezTo>
                    <a:pt x="12" y="48"/>
                    <a:pt x="11" y="48"/>
                    <a:pt x="11" y="47"/>
                  </a:cubicBezTo>
                  <a:cubicBezTo>
                    <a:pt x="11" y="46"/>
                    <a:pt x="12" y="45"/>
                    <a:pt x="13" y="43"/>
                  </a:cubicBezTo>
                  <a:cubicBezTo>
                    <a:pt x="14" y="44"/>
                    <a:pt x="14" y="44"/>
                    <a:pt x="15" y="44"/>
                  </a:cubicBezTo>
                  <a:cubicBezTo>
                    <a:pt x="13" y="48"/>
                    <a:pt x="13" y="48"/>
                    <a:pt x="13" y="48"/>
                  </a:cubicBezTo>
                  <a:cubicBezTo>
                    <a:pt x="13" y="48"/>
                    <a:pt x="13" y="48"/>
                    <a:pt x="13" y="48"/>
                  </a:cubicBezTo>
                  <a:moveTo>
                    <a:pt x="37" y="49"/>
                  </a:moveTo>
                  <a:cubicBezTo>
                    <a:pt x="39" y="43"/>
                    <a:pt x="39" y="43"/>
                    <a:pt x="39" y="43"/>
                  </a:cubicBezTo>
                  <a:cubicBezTo>
                    <a:pt x="39" y="43"/>
                    <a:pt x="39" y="43"/>
                    <a:pt x="39" y="43"/>
                  </a:cubicBezTo>
                  <a:cubicBezTo>
                    <a:pt x="40" y="43"/>
                    <a:pt x="40" y="43"/>
                    <a:pt x="40" y="43"/>
                  </a:cubicBezTo>
                  <a:cubicBezTo>
                    <a:pt x="39" y="45"/>
                    <a:pt x="38" y="47"/>
                    <a:pt x="38" y="48"/>
                  </a:cubicBezTo>
                  <a:cubicBezTo>
                    <a:pt x="37" y="49"/>
                    <a:pt x="37" y="49"/>
                    <a:pt x="37" y="49"/>
                  </a:cubicBezTo>
                  <a:moveTo>
                    <a:pt x="10" y="47"/>
                  </a:moveTo>
                  <a:cubicBezTo>
                    <a:pt x="9" y="46"/>
                    <a:pt x="9" y="46"/>
                    <a:pt x="9" y="45"/>
                  </a:cubicBezTo>
                  <a:cubicBezTo>
                    <a:pt x="9" y="44"/>
                    <a:pt x="10" y="43"/>
                    <a:pt x="10" y="42"/>
                  </a:cubicBezTo>
                  <a:cubicBezTo>
                    <a:pt x="11" y="42"/>
                    <a:pt x="11" y="43"/>
                    <a:pt x="12" y="43"/>
                  </a:cubicBezTo>
                  <a:cubicBezTo>
                    <a:pt x="11" y="44"/>
                    <a:pt x="11" y="45"/>
                    <a:pt x="10" y="47"/>
                  </a:cubicBezTo>
                  <a:moveTo>
                    <a:pt x="39" y="48"/>
                  </a:moveTo>
                  <a:cubicBezTo>
                    <a:pt x="40" y="46"/>
                    <a:pt x="40" y="44"/>
                    <a:pt x="41" y="42"/>
                  </a:cubicBezTo>
                  <a:cubicBezTo>
                    <a:pt x="41" y="42"/>
                    <a:pt x="41" y="42"/>
                    <a:pt x="41" y="42"/>
                  </a:cubicBezTo>
                  <a:cubicBezTo>
                    <a:pt x="42" y="41"/>
                    <a:pt x="42" y="41"/>
                    <a:pt x="42" y="41"/>
                  </a:cubicBezTo>
                  <a:cubicBezTo>
                    <a:pt x="41" y="43"/>
                    <a:pt x="41" y="45"/>
                    <a:pt x="40" y="47"/>
                  </a:cubicBezTo>
                  <a:cubicBezTo>
                    <a:pt x="39" y="48"/>
                    <a:pt x="39" y="48"/>
                    <a:pt x="39" y="48"/>
                  </a:cubicBezTo>
                  <a:moveTo>
                    <a:pt x="33" y="46"/>
                  </a:moveTo>
                  <a:cubicBezTo>
                    <a:pt x="33" y="45"/>
                    <a:pt x="33" y="45"/>
                    <a:pt x="33" y="45"/>
                  </a:cubicBezTo>
                  <a:cubicBezTo>
                    <a:pt x="32" y="44"/>
                    <a:pt x="32" y="44"/>
                    <a:pt x="32" y="44"/>
                  </a:cubicBezTo>
                  <a:cubicBezTo>
                    <a:pt x="32" y="44"/>
                    <a:pt x="32" y="44"/>
                    <a:pt x="32" y="44"/>
                  </a:cubicBezTo>
                  <a:cubicBezTo>
                    <a:pt x="32" y="44"/>
                    <a:pt x="32" y="44"/>
                    <a:pt x="32" y="44"/>
                  </a:cubicBezTo>
                  <a:cubicBezTo>
                    <a:pt x="33" y="43"/>
                    <a:pt x="33" y="42"/>
                    <a:pt x="34" y="41"/>
                  </a:cubicBezTo>
                  <a:cubicBezTo>
                    <a:pt x="34" y="42"/>
                    <a:pt x="34" y="42"/>
                    <a:pt x="34" y="42"/>
                  </a:cubicBezTo>
                  <a:cubicBezTo>
                    <a:pt x="34" y="43"/>
                    <a:pt x="34" y="43"/>
                    <a:pt x="34" y="43"/>
                  </a:cubicBezTo>
                  <a:cubicBezTo>
                    <a:pt x="34" y="43"/>
                    <a:pt x="34" y="43"/>
                    <a:pt x="33" y="44"/>
                  </a:cubicBezTo>
                  <a:cubicBezTo>
                    <a:pt x="33" y="44"/>
                    <a:pt x="33" y="44"/>
                    <a:pt x="33" y="44"/>
                  </a:cubicBezTo>
                  <a:cubicBezTo>
                    <a:pt x="33" y="45"/>
                    <a:pt x="33" y="45"/>
                    <a:pt x="33" y="46"/>
                  </a:cubicBezTo>
                  <a:moveTo>
                    <a:pt x="8" y="45"/>
                  </a:moveTo>
                  <a:cubicBezTo>
                    <a:pt x="7" y="44"/>
                    <a:pt x="7" y="44"/>
                    <a:pt x="7" y="44"/>
                  </a:cubicBezTo>
                  <a:cubicBezTo>
                    <a:pt x="7" y="44"/>
                    <a:pt x="7" y="44"/>
                    <a:pt x="7" y="44"/>
                  </a:cubicBezTo>
                  <a:cubicBezTo>
                    <a:pt x="8" y="40"/>
                    <a:pt x="8" y="40"/>
                    <a:pt x="8" y="40"/>
                  </a:cubicBezTo>
                  <a:cubicBezTo>
                    <a:pt x="9" y="41"/>
                    <a:pt x="9" y="41"/>
                    <a:pt x="9" y="41"/>
                  </a:cubicBezTo>
                  <a:cubicBezTo>
                    <a:pt x="9" y="42"/>
                    <a:pt x="8" y="43"/>
                    <a:pt x="8" y="45"/>
                  </a:cubicBezTo>
                  <a:moveTo>
                    <a:pt x="42" y="46"/>
                  </a:moveTo>
                  <a:cubicBezTo>
                    <a:pt x="42" y="44"/>
                    <a:pt x="43" y="42"/>
                    <a:pt x="43" y="41"/>
                  </a:cubicBezTo>
                  <a:cubicBezTo>
                    <a:pt x="43" y="41"/>
                    <a:pt x="43" y="41"/>
                    <a:pt x="43" y="41"/>
                  </a:cubicBezTo>
                  <a:cubicBezTo>
                    <a:pt x="44" y="40"/>
                    <a:pt x="44" y="40"/>
                    <a:pt x="44" y="40"/>
                  </a:cubicBezTo>
                  <a:cubicBezTo>
                    <a:pt x="44" y="42"/>
                    <a:pt x="43" y="43"/>
                    <a:pt x="43" y="45"/>
                  </a:cubicBezTo>
                  <a:cubicBezTo>
                    <a:pt x="43" y="45"/>
                    <a:pt x="43" y="45"/>
                    <a:pt x="43" y="45"/>
                  </a:cubicBezTo>
                  <a:cubicBezTo>
                    <a:pt x="42" y="45"/>
                    <a:pt x="42" y="46"/>
                    <a:pt x="42" y="46"/>
                  </a:cubicBezTo>
                  <a:moveTo>
                    <a:pt x="32" y="43"/>
                  </a:moveTo>
                  <a:cubicBezTo>
                    <a:pt x="31" y="42"/>
                    <a:pt x="31" y="42"/>
                    <a:pt x="31" y="41"/>
                  </a:cubicBezTo>
                  <a:cubicBezTo>
                    <a:pt x="31" y="41"/>
                    <a:pt x="31" y="41"/>
                    <a:pt x="31" y="41"/>
                  </a:cubicBezTo>
                  <a:cubicBezTo>
                    <a:pt x="31" y="41"/>
                    <a:pt x="32" y="40"/>
                    <a:pt x="32" y="39"/>
                  </a:cubicBezTo>
                  <a:cubicBezTo>
                    <a:pt x="33" y="39"/>
                    <a:pt x="33" y="40"/>
                    <a:pt x="33" y="40"/>
                  </a:cubicBezTo>
                  <a:cubicBezTo>
                    <a:pt x="32" y="41"/>
                    <a:pt x="32" y="42"/>
                    <a:pt x="32" y="43"/>
                  </a:cubicBezTo>
                  <a:moveTo>
                    <a:pt x="6" y="43"/>
                  </a:moveTo>
                  <a:cubicBezTo>
                    <a:pt x="6" y="42"/>
                    <a:pt x="5" y="42"/>
                    <a:pt x="5" y="41"/>
                  </a:cubicBezTo>
                  <a:cubicBezTo>
                    <a:pt x="5" y="40"/>
                    <a:pt x="6" y="40"/>
                    <a:pt x="6" y="39"/>
                  </a:cubicBezTo>
                  <a:cubicBezTo>
                    <a:pt x="7" y="40"/>
                    <a:pt x="7" y="40"/>
                    <a:pt x="7" y="40"/>
                  </a:cubicBezTo>
                  <a:cubicBezTo>
                    <a:pt x="6" y="43"/>
                    <a:pt x="6" y="43"/>
                    <a:pt x="6" y="43"/>
                  </a:cubicBezTo>
                  <a:moveTo>
                    <a:pt x="4" y="40"/>
                  </a:moveTo>
                  <a:cubicBezTo>
                    <a:pt x="4" y="39"/>
                    <a:pt x="4" y="39"/>
                    <a:pt x="4" y="39"/>
                  </a:cubicBezTo>
                  <a:cubicBezTo>
                    <a:pt x="5" y="37"/>
                    <a:pt x="5" y="37"/>
                    <a:pt x="5" y="37"/>
                  </a:cubicBezTo>
                  <a:cubicBezTo>
                    <a:pt x="5" y="38"/>
                    <a:pt x="5" y="38"/>
                    <a:pt x="5" y="38"/>
                  </a:cubicBezTo>
                  <a:cubicBezTo>
                    <a:pt x="5" y="39"/>
                    <a:pt x="5" y="39"/>
                    <a:pt x="4" y="40"/>
                  </a:cubicBezTo>
                  <a:moveTo>
                    <a:pt x="44" y="43"/>
                  </a:moveTo>
                  <a:cubicBezTo>
                    <a:pt x="45" y="42"/>
                    <a:pt x="45" y="40"/>
                    <a:pt x="46" y="38"/>
                  </a:cubicBezTo>
                  <a:cubicBezTo>
                    <a:pt x="47" y="37"/>
                    <a:pt x="47" y="37"/>
                    <a:pt x="47" y="37"/>
                  </a:cubicBezTo>
                  <a:cubicBezTo>
                    <a:pt x="47" y="38"/>
                    <a:pt x="46" y="40"/>
                    <a:pt x="46" y="40"/>
                  </a:cubicBezTo>
                  <a:cubicBezTo>
                    <a:pt x="46" y="40"/>
                    <a:pt x="46" y="40"/>
                    <a:pt x="46" y="40"/>
                  </a:cubicBezTo>
                  <a:cubicBezTo>
                    <a:pt x="46" y="41"/>
                    <a:pt x="45" y="42"/>
                    <a:pt x="44" y="43"/>
                  </a:cubicBezTo>
                  <a:moveTo>
                    <a:pt x="31" y="40"/>
                  </a:moveTo>
                  <a:cubicBezTo>
                    <a:pt x="30" y="40"/>
                    <a:pt x="30" y="39"/>
                    <a:pt x="30" y="39"/>
                  </a:cubicBezTo>
                  <a:cubicBezTo>
                    <a:pt x="31" y="37"/>
                    <a:pt x="31" y="37"/>
                    <a:pt x="31" y="37"/>
                  </a:cubicBezTo>
                  <a:cubicBezTo>
                    <a:pt x="31" y="37"/>
                    <a:pt x="31" y="37"/>
                    <a:pt x="32" y="38"/>
                  </a:cubicBezTo>
                  <a:cubicBezTo>
                    <a:pt x="31" y="39"/>
                    <a:pt x="31" y="39"/>
                    <a:pt x="31" y="40"/>
                  </a:cubicBezTo>
                  <a:moveTo>
                    <a:pt x="3" y="38"/>
                  </a:moveTo>
                  <a:cubicBezTo>
                    <a:pt x="3" y="38"/>
                    <a:pt x="3" y="37"/>
                    <a:pt x="3" y="37"/>
                  </a:cubicBezTo>
                  <a:cubicBezTo>
                    <a:pt x="3" y="36"/>
                    <a:pt x="3" y="36"/>
                    <a:pt x="3" y="35"/>
                  </a:cubicBezTo>
                  <a:cubicBezTo>
                    <a:pt x="4" y="36"/>
                    <a:pt x="4" y="36"/>
                    <a:pt x="4" y="36"/>
                  </a:cubicBezTo>
                  <a:cubicBezTo>
                    <a:pt x="4" y="37"/>
                    <a:pt x="4" y="37"/>
                    <a:pt x="4" y="37"/>
                  </a:cubicBezTo>
                  <a:cubicBezTo>
                    <a:pt x="3" y="38"/>
                    <a:pt x="3" y="38"/>
                    <a:pt x="3" y="38"/>
                  </a:cubicBezTo>
                  <a:moveTo>
                    <a:pt x="29" y="37"/>
                  </a:moveTo>
                  <a:cubicBezTo>
                    <a:pt x="29" y="37"/>
                    <a:pt x="29" y="36"/>
                    <a:pt x="29" y="36"/>
                  </a:cubicBezTo>
                  <a:cubicBezTo>
                    <a:pt x="29" y="36"/>
                    <a:pt x="29" y="36"/>
                    <a:pt x="29" y="36"/>
                  </a:cubicBezTo>
                  <a:cubicBezTo>
                    <a:pt x="30" y="34"/>
                    <a:pt x="30" y="34"/>
                    <a:pt x="30" y="34"/>
                  </a:cubicBezTo>
                  <a:cubicBezTo>
                    <a:pt x="30" y="35"/>
                    <a:pt x="30" y="35"/>
                    <a:pt x="30" y="35"/>
                  </a:cubicBezTo>
                  <a:cubicBezTo>
                    <a:pt x="29" y="37"/>
                    <a:pt x="29" y="37"/>
                    <a:pt x="29" y="37"/>
                  </a:cubicBezTo>
                  <a:moveTo>
                    <a:pt x="2" y="36"/>
                  </a:moveTo>
                  <a:cubicBezTo>
                    <a:pt x="2" y="35"/>
                    <a:pt x="2" y="35"/>
                    <a:pt x="2" y="34"/>
                  </a:cubicBezTo>
                  <a:cubicBezTo>
                    <a:pt x="2" y="33"/>
                    <a:pt x="2" y="33"/>
                    <a:pt x="2" y="33"/>
                  </a:cubicBezTo>
                  <a:cubicBezTo>
                    <a:pt x="2" y="34"/>
                    <a:pt x="3" y="34"/>
                    <a:pt x="3" y="34"/>
                  </a:cubicBezTo>
                  <a:cubicBezTo>
                    <a:pt x="3" y="34"/>
                    <a:pt x="3" y="34"/>
                    <a:pt x="3" y="34"/>
                  </a:cubicBezTo>
                  <a:cubicBezTo>
                    <a:pt x="3" y="35"/>
                    <a:pt x="2" y="35"/>
                    <a:pt x="2" y="36"/>
                  </a:cubicBezTo>
                  <a:moveTo>
                    <a:pt x="47" y="34"/>
                  </a:moveTo>
                  <a:cubicBezTo>
                    <a:pt x="46" y="34"/>
                    <a:pt x="46" y="34"/>
                    <a:pt x="46" y="34"/>
                  </a:cubicBezTo>
                  <a:cubicBezTo>
                    <a:pt x="47" y="34"/>
                    <a:pt x="47" y="33"/>
                    <a:pt x="47" y="33"/>
                  </a:cubicBezTo>
                  <a:cubicBezTo>
                    <a:pt x="48" y="33"/>
                    <a:pt x="48" y="33"/>
                    <a:pt x="48" y="33"/>
                  </a:cubicBezTo>
                  <a:cubicBezTo>
                    <a:pt x="48" y="33"/>
                    <a:pt x="48" y="33"/>
                    <a:pt x="48" y="33"/>
                  </a:cubicBezTo>
                  <a:cubicBezTo>
                    <a:pt x="48" y="33"/>
                    <a:pt x="48" y="33"/>
                    <a:pt x="48" y="33"/>
                  </a:cubicBezTo>
                  <a:cubicBezTo>
                    <a:pt x="48" y="34"/>
                    <a:pt x="47" y="34"/>
                    <a:pt x="47" y="34"/>
                  </a:cubicBezTo>
                  <a:moveTo>
                    <a:pt x="29" y="34"/>
                  </a:moveTo>
                  <a:cubicBezTo>
                    <a:pt x="28" y="33"/>
                    <a:pt x="28" y="33"/>
                    <a:pt x="28" y="33"/>
                  </a:cubicBezTo>
                  <a:cubicBezTo>
                    <a:pt x="28" y="33"/>
                    <a:pt x="28" y="33"/>
                    <a:pt x="28" y="33"/>
                  </a:cubicBezTo>
                  <a:cubicBezTo>
                    <a:pt x="29" y="32"/>
                    <a:pt x="29" y="32"/>
                    <a:pt x="29" y="32"/>
                  </a:cubicBezTo>
                  <a:cubicBezTo>
                    <a:pt x="29" y="33"/>
                    <a:pt x="29" y="33"/>
                    <a:pt x="29" y="33"/>
                  </a:cubicBezTo>
                  <a:cubicBezTo>
                    <a:pt x="29" y="34"/>
                    <a:pt x="29" y="34"/>
                    <a:pt x="29" y="34"/>
                  </a:cubicBezTo>
                  <a:moveTo>
                    <a:pt x="45" y="34"/>
                  </a:moveTo>
                  <a:cubicBezTo>
                    <a:pt x="45" y="33"/>
                    <a:pt x="45" y="33"/>
                    <a:pt x="44" y="33"/>
                  </a:cubicBezTo>
                  <a:cubicBezTo>
                    <a:pt x="44" y="33"/>
                    <a:pt x="45" y="32"/>
                    <a:pt x="45" y="32"/>
                  </a:cubicBezTo>
                  <a:cubicBezTo>
                    <a:pt x="45" y="32"/>
                    <a:pt x="45" y="32"/>
                    <a:pt x="45" y="32"/>
                  </a:cubicBezTo>
                  <a:cubicBezTo>
                    <a:pt x="45" y="32"/>
                    <a:pt x="46" y="32"/>
                    <a:pt x="46" y="32"/>
                  </a:cubicBezTo>
                  <a:cubicBezTo>
                    <a:pt x="46" y="33"/>
                    <a:pt x="46" y="33"/>
                    <a:pt x="45" y="34"/>
                  </a:cubicBezTo>
                  <a:moveTo>
                    <a:pt x="28" y="32"/>
                  </a:moveTo>
                  <a:cubicBezTo>
                    <a:pt x="28" y="31"/>
                    <a:pt x="28" y="31"/>
                    <a:pt x="28" y="31"/>
                  </a:cubicBezTo>
                  <a:cubicBezTo>
                    <a:pt x="28" y="31"/>
                    <a:pt x="28" y="31"/>
                    <a:pt x="28" y="31"/>
                  </a:cubicBezTo>
                  <a:cubicBezTo>
                    <a:pt x="28" y="31"/>
                    <a:pt x="28" y="31"/>
                    <a:pt x="28" y="31"/>
                  </a:cubicBezTo>
                  <a:cubicBezTo>
                    <a:pt x="28" y="32"/>
                    <a:pt x="28" y="32"/>
                    <a:pt x="28" y="32"/>
                  </a:cubicBezTo>
                  <a:moveTo>
                    <a:pt x="43" y="33"/>
                  </a:moveTo>
                  <a:cubicBezTo>
                    <a:pt x="42" y="32"/>
                    <a:pt x="42" y="32"/>
                    <a:pt x="41" y="32"/>
                  </a:cubicBezTo>
                  <a:cubicBezTo>
                    <a:pt x="41" y="31"/>
                    <a:pt x="42" y="31"/>
                    <a:pt x="42" y="31"/>
                  </a:cubicBezTo>
                  <a:cubicBezTo>
                    <a:pt x="42" y="31"/>
                    <a:pt x="43" y="31"/>
                    <a:pt x="43" y="31"/>
                  </a:cubicBezTo>
                  <a:cubicBezTo>
                    <a:pt x="44" y="31"/>
                    <a:pt x="44" y="31"/>
                    <a:pt x="44" y="31"/>
                  </a:cubicBezTo>
                  <a:cubicBezTo>
                    <a:pt x="44" y="32"/>
                    <a:pt x="43" y="32"/>
                    <a:pt x="43" y="33"/>
                  </a:cubicBezTo>
                  <a:moveTo>
                    <a:pt x="40" y="31"/>
                  </a:moveTo>
                  <a:cubicBezTo>
                    <a:pt x="39" y="31"/>
                    <a:pt x="39" y="31"/>
                    <a:pt x="39" y="31"/>
                  </a:cubicBezTo>
                  <a:cubicBezTo>
                    <a:pt x="40" y="30"/>
                    <a:pt x="40" y="30"/>
                    <a:pt x="40" y="30"/>
                  </a:cubicBezTo>
                  <a:cubicBezTo>
                    <a:pt x="41" y="30"/>
                    <a:pt x="41" y="30"/>
                    <a:pt x="41" y="30"/>
                  </a:cubicBezTo>
                  <a:cubicBezTo>
                    <a:pt x="40" y="31"/>
                    <a:pt x="40" y="31"/>
                    <a:pt x="40" y="31"/>
                  </a:cubicBezTo>
                  <a:moveTo>
                    <a:pt x="1" y="32"/>
                  </a:moveTo>
                  <a:cubicBezTo>
                    <a:pt x="1" y="32"/>
                    <a:pt x="1" y="31"/>
                    <a:pt x="1" y="30"/>
                  </a:cubicBezTo>
                  <a:cubicBezTo>
                    <a:pt x="1" y="31"/>
                    <a:pt x="1" y="31"/>
                    <a:pt x="2" y="32"/>
                  </a:cubicBezTo>
                  <a:cubicBezTo>
                    <a:pt x="1" y="32"/>
                    <a:pt x="1" y="32"/>
                    <a:pt x="1" y="32"/>
                  </a:cubicBezTo>
                  <a:moveTo>
                    <a:pt x="38" y="31"/>
                  </a:moveTo>
                  <a:cubicBezTo>
                    <a:pt x="38" y="30"/>
                    <a:pt x="37" y="30"/>
                    <a:pt x="37" y="30"/>
                  </a:cubicBezTo>
                  <a:cubicBezTo>
                    <a:pt x="37" y="29"/>
                    <a:pt x="37" y="29"/>
                    <a:pt x="37" y="29"/>
                  </a:cubicBezTo>
                  <a:cubicBezTo>
                    <a:pt x="38" y="29"/>
                    <a:pt x="38" y="29"/>
                    <a:pt x="39" y="30"/>
                  </a:cubicBezTo>
                  <a:cubicBezTo>
                    <a:pt x="38" y="31"/>
                    <a:pt x="38" y="31"/>
                    <a:pt x="38" y="31"/>
                  </a:cubicBezTo>
                  <a:moveTo>
                    <a:pt x="49" y="37"/>
                  </a:moveTo>
                  <a:cubicBezTo>
                    <a:pt x="49" y="33"/>
                    <a:pt x="49" y="33"/>
                    <a:pt x="49" y="33"/>
                  </a:cubicBezTo>
                  <a:cubicBezTo>
                    <a:pt x="49" y="33"/>
                    <a:pt x="49" y="33"/>
                    <a:pt x="49" y="33"/>
                  </a:cubicBezTo>
                  <a:cubicBezTo>
                    <a:pt x="50" y="31"/>
                    <a:pt x="50" y="30"/>
                    <a:pt x="50" y="29"/>
                  </a:cubicBezTo>
                  <a:cubicBezTo>
                    <a:pt x="50" y="32"/>
                    <a:pt x="50" y="35"/>
                    <a:pt x="49" y="37"/>
                  </a:cubicBezTo>
                  <a:moveTo>
                    <a:pt x="36" y="29"/>
                  </a:moveTo>
                  <a:cubicBezTo>
                    <a:pt x="35" y="29"/>
                    <a:pt x="35" y="29"/>
                    <a:pt x="35" y="29"/>
                  </a:cubicBezTo>
                  <a:cubicBezTo>
                    <a:pt x="35" y="28"/>
                    <a:pt x="35" y="28"/>
                    <a:pt x="35" y="28"/>
                  </a:cubicBezTo>
                  <a:cubicBezTo>
                    <a:pt x="35" y="28"/>
                    <a:pt x="36" y="29"/>
                    <a:pt x="36" y="29"/>
                  </a:cubicBezTo>
                  <a:cubicBezTo>
                    <a:pt x="36" y="29"/>
                    <a:pt x="36" y="29"/>
                    <a:pt x="36" y="29"/>
                  </a:cubicBezTo>
                  <a:moveTo>
                    <a:pt x="27" y="30"/>
                  </a:moveTo>
                  <a:cubicBezTo>
                    <a:pt x="27" y="29"/>
                    <a:pt x="27" y="29"/>
                    <a:pt x="26" y="28"/>
                  </a:cubicBezTo>
                  <a:cubicBezTo>
                    <a:pt x="27" y="29"/>
                    <a:pt x="27" y="29"/>
                    <a:pt x="27" y="30"/>
                  </a:cubicBezTo>
                  <a:cubicBezTo>
                    <a:pt x="27" y="30"/>
                    <a:pt x="27" y="30"/>
                    <a:pt x="27" y="30"/>
                  </a:cubicBezTo>
                  <a:cubicBezTo>
                    <a:pt x="27" y="30"/>
                    <a:pt x="27" y="30"/>
                    <a:pt x="27" y="30"/>
                  </a:cubicBezTo>
                  <a:moveTo>
                    <a:pt x="34" y="29"/>
                  </a:moveTo>
                  <a:cubicBezTo>
                    <a:pt x="33" y="28"/>
                    <a:pt x="33" y="28"/>
                    <a:pt x="32" y="28"/>
                  </a:cubicBezTo>
                  <a:cubicBezTo>
                    <a:pt x="32" y="27"/>
                    <a:pt x="32" y="27"/>
                    <a:pt x="32" y="27"/>
                  </a:cubicBezTo>
                  <a:cubicBezTo>
                    <a:pt x="33" y="28"/>
                    <a:pt x="33" y="28"/>
                    <a:pt x="34" y="28"/>
                  </a:cubicBezTo>
                  <a:cubicBezTo>
                    <a:pt x="34" y="29"/>
                    <a:pt x="34" y="29"/>
                    <a:pt x="34" y="29"/>
                  </a:cubicBezTo>
                  <a:moveTo>
                    <a:pt x="36" y="43"/>
                  </a:moveTo>
                  <a:cubicBezTo>
                    <a:pt x="36" y="43"/>
                    <a:pt x="35" y="42"/>
                    <a:pt x="34" y="40"/>
                  </a:cubicBezTo>
                  <a:cubicBezTo>
                    <a:pt x="34" y="40"/>
                    <a:pt x="34" y="40"/>
                    <a:pt x="34" y="40"/>
                  </a:cubicBezTo>
                  <a:cubicBezTo>
                    <a:pt x="33" y="39"/>
                    <a:pt x="33" y="37"/>
                    <a:pt x="32" y="36"/>
                  </a:cubicBezTo>
                  <a:cubicBezTo>
                    <a:pt x="31" y="34"/>
                    <a:pt x="30" y="32"/>
                    <a:pt x="29" y="31"/>
                  </a:cubicBezTo>
                  <a:cubicBezTo>
                    <a:pt x="29" y="31"/>
                    <a:pt x="29" y="31"/>
                    <a:pt x="29" y="31"/>
                  </a:cubicBezTo>
                  <a:cubicBezTo>
                    <a:pt x="28" y="29"/>
                    <a:pt x="28" y="28"/>
                    <a:pt x="27" y="27"/>
                  </a:cubicBezTo>
                  <a:cubicBezTo>
                    <a:pt x="30" y="28"/>
                    <a:pt x="34" y="30"/>
                    <a:pt x="38" y="32"/>
                  </a:cubicBezTo>
                  <a:cubicBezTo>
                    <a:pt x="38" y="32"/>
                    <a:pt x="38" y="32"/>
                    <a:pt x="38" y="32"/>
                  </a:cubicBezTo>
                  <a:cubicBezTo>
                    <a:pt x="39" y="32"/>
                    <a:pt x="39" y="32"/>
                    <a:pt x="39" y="32"/>
                  </a:cubicBezTo>
                  <a:cubicBezTo>
                    <a:pt x="39" y="32"/>
                    <a:pt x="39" y="32"/>
                    <a:pt x="39" y="32"/>
                  </a:cubicBezTo>
                  <a:cubicBezTo>
                    <a:pt x="40" y="33"/>
                    <a:pt x="42" y="33"/>
                    <a:pt x="44" y="34"/>
                  </a:cubicBezTo>
                  <a:cubicBezTo>
                    <a:pt x="44" y="34"/>
                    <a:pt x="45" y="35"/>
                    <a:pt x="45" y="35"/>
                  </a:cubicBezTo>
                  <a:cubicBezTo>
                    <a:pt x="46" y="35"/>
                    <a:pt x="46" y="35"/>
                    <a:pt x="46" y="35"/>
                  </a:cubicBezTo>
                  <a:cubicBezTo>
                    <a:pt x="46" y="35"/>
                    <a:pt x="46" y="35"/>
                    <a:pt x="46" y="35"/>
                  </a:cubicBezTo>
                  <a:cubicBezTo>
                    <a:pt x="46" y="35"/>
                    <a:pt x="46" y="35"/>
                    <a:pt x="46" y="35"/>
                  </a:cubicBezTo>
                  <a:cubicBezTo>
                    <a:pt x="47" y="35"/>
                    <a:pt x="47" y="35"/>
                    <a:pt x="47" y="35"/>
                  </a:cubicBezTo>
                  <a:cubicBezTo>
                    <a:pt x="46" y="35"/>
                    <a:pt x="46" y="35"/>
                    <a:pt x="46" y="35"/>
                  </a:cubicBezTo>
                  <a:cubicBezTo>
                    <a:pt x="47" y="36"/>
                    <a:pt x="47" y="36"/>
                    <a:pt x="47" y="36"/>
                  </a:cubicBezTo>
                  <a:cubicBezTo>
                    <a:pt x="46" y="36"/>
                    <a:pt x="46" y="37"/>
                    <a:pt x="45" y="38"/>
                  </a:cubicBezTo>
                  <a:cubicBezTo>
                    <a:pt x="45" y="38"/>
                    <a:pt x="45" y="38"/>
                    <a:pt x="45" y="38"/>
                  </a:cubicBezTo>
                  <a:cubicBezTo>
                    <a:pt x="43" y="40"/>
                    <a:pt x="40" y="42"/>
                    <a:pt x="36" y="43"/>
                  </a:cubicBezTo>
                  <a:moveTo>
                    <a:pt x="31" y="28"/>
                  </a:moveTo>
                  <a:cubicBezTo>
                    <a:pt x="30" y="27"/>
                    <a:pt x="30" y="27"/>
                    <a:pt x="30" y="27"/>
                  </a:cubicBezTo>
                  <a:cubicBezTo>
                    <a:pt x="30" y="27"/>
                    <a:pt x="30" y="27"/>
                    <a:pt x="30" y="27"/>
                  </a:cubicBezTo>
                  <a:cubicBezTo>
                    <a:pt x="30" y="27"/>
                    <a:pt x="30" y="27"/>
                    <a:pt x="30" y="27"/>
                  </a:cubicBezTo>
                  <a:cubicBezTo>
                    <a:pt x="31" y="27"/>
                    <a:pt x="31" y="27"/>
                    <a:pt x="31" y="27"/>
                  </a:cubicBezTo>
                  <a:cubicBezTo>
                    <a:pt x="31" y="28"/>
                    <a:pt x="31" y="28"/>
                    <a:pt x="31" y="28"/>
                  </a:cubicBezTo>
                  <a:moveTo>
                    <a:pt x="29" y="27"/>
                  </a:moveTo>
                  <a:cubicBezTo>
                    <a:pt x="28" y="26"/>
                    <a:pt x="27" y="26"/>
                    <a:pt x="27" y="26"/>
                  </a:cubicBezTo>
                  <a:cubicBezTo>
                    <a:pt x="27" y="25"/>
                    <a:pt x="27" y="25"/>
                    <a:pt x="27" y="25"/>
                  </a:cubicBezTo>
                  <a:cubicBezTo>
                    <a:pt x="27" y="25"/>
                    <a:pt x="27" y="25"/>
                    <a:pt x="27" y="25"/>
                  </a:cubicBezTo>
                  <a:cubicBezTo>
                    <a:pt x="27" y="26"/>
                    <a:pt x="28" y="26"/>
                    <a:pt x="29" y="26"/>
                  </a:cubicBezTo>
                  <a:cubicBezTo>
                    <a:pt x="29" y="27"/>
                    <a:pt x="29" y="27"/>
                    <a:pt x="29" y="27"/>
                  </a:cubicBezTo>
                  <a:moveTo>
                    <a:pt x="27" y="24"/>
                  </a:moveTo>
                  <a:cubicBezTo>
                    <a:pt x="27" y="24"/>
                    <a:pt x="27" y="24"/>
                    <a:pt x="27" y="24"/>
                  </a:cubicBezTo>
                  <a:cubicBezTo>
                    <a:pt x="27" y="23"/>
                    <a:pt x="27" y="23"/>
                    <a:pt x="27" y="23"/>
                  </a:cubicBezTo>
                  <a:cubicBezTo>
                    <a:pt x="27" y="23"/>
                    <a:pt x="28" y="22"/>
                    <a:pt x="29" y="22"/>
                  </a:cubicBezTo>
                  <a:cubicBezTo>
                    <a:pt x="29" y="22"/>
                    <a:pt x="29" y="23"/>
                    <a:pt x="28" y="24"/>
                  </a:cubicBezTo>
                  <a:cubicBezTo>
                    <a:pt x="28" y="24"/>
                    <a:pt x="27" y="24"/>
                    <a:pt x="27" y="24"/>
                  </a:cubicBezTo>
                  <a:cubicBezTo>
                    <a:pt x="27" y="24"/>
                    <a:pt x="27" y="24"/>
                    <a:pt x="27" y="24"/>
                  </a:cubicBezTo>
                  <a:cubicBezTo>
                    <a:pt x="27" y="24"/>
                    <a:pt x="27" y="24"/>
                    <a:pt x="27" y="24"/>
                  </a:cubicBezTo>
                  <a:cubicBezTo>
                    <a:pt x="27" y="24"/>
                    <a:pt x="27" y="24"/>
                    <a:pt x="27" y="24"/>
                  </a:cubicBezTo>
                  <a:moveTo>
                    <a:pt x="30" y="24"/>
                  </a:moveTo>
                  <a:cubicBezTo>
                    <a:pt x="30" y="23"/>
                    <a:pt x="30" y="22"/>
                    <a:pt x="31" y="21"/>
                  </a:cubicBezTo>
                  <a:cubicBezTo>
                    <a:pt x="31" y="21"/>
                    <a:pt x="31" y="21"/>
                    <a:pt x="31" y="21"/>
                  </a:cubicBezTo>
                  <a:cubicBezTo>
                    <a:pt x="31" y="20"/>
                    <a:pt x="32" y="20"/>
                    <a:pt x="33" y="20"/>
                  </a:cubicBezTo>
                  <a:cubicBezTo>
                    <a:pt x="32" y="21"/>
                    <a:pt x="32" y="22"/>
                    <a:pt x="31" y="23"/>
                  </a:cubicBezTo>
                  <a:cubicBezTo>
                    <a:pt x="31" y="23"/>
                    <a:pt x="31" y="23"/>
                    <a:pt x="31" y="23"/>
                  </a:cubicBezTo>
                  <a:cubicBezTo>
                    <a:pt x="30" y="23"/>
                    <a:pt x="30" y="23"/>
                    <a:pt x="30" y="23"/>
                  </a:cubicBezTo>
                  <a:cubicBezTo>
                    <a:pt x="30" y="24"/>
                    <a:pt x="30" y="24"/>
                    <a:pt x="30" y="24"/>
                  </a:cubicBezTo>
                  <a:moveTo>
                    <a:pt x="34" y="23"/>
                  </a:moveTo>
                  <a:cubicBezTo>
                    <a:pt x="34" y="23"/>
                    <a:pt x="34" y="23"/>
                    <a:pt x="34" y="23"/>
                  </a:cubicBezTo>
                  <a:cubicBezTo>
                    <a:pt x="35" y="23"/>
                    <a:pt x="36" y="23"/>
                    <a:pt x="37" y="22"/>
                  </a:cubicBezTo>
                  <a:cubicBezTo>
                    <a:pt x="41" y="21"/>
                    <a:pt x="46" y="19"/>
                    <a:pt x="49" y="18"/>
                  </a:cubicBezTo>
                  <a:cubicBezTo>
                    <a:pt x="50" y="23"/>
                    <a:pt x="50" y="28"/>
                    <a:pt x="49" y="32"/>
                  </a:cubicBezTo>
                  <a:cubicBezTo>
                    <a:pt x="48" y="32"/>
                    <a:pt x="48" y="32"/>
                    <a:pt x="48" y="32"/>
                  </a:cubicBezTo>
                  <a:cubicBezTo>
                    <a:pt x="47" y="31"/>
                    <a:pt x="45" y="31"/>
                    <a:pt x="43" y="30"/>
                  </a:cubicBezTo>
                  <a:cubicBezTo>
                    <a:pt x="43" y="30"/>
                    <a:pt x="42" y="30"/>
                    <a:pt x="42" y="30"/>
                  </a:cubicBezTo>
                  <a:cubicBezTo>
                    <a:pt x="42" y="29"/>
                    <a:pt x="42" y="29"/>
                    <a:pt x="42" y="29"/>
                  </a:cubicBezTo>
                  <a:cubicBezTo>
                    <a:pt x="41" y="29"/>
                    <a:pt x="41" y="29"/>
                    <a:pt x="41" y="29"/>
                  </a:cubicBezTo>
                  <a:cubicBezTo>
                    <a:pt x="38" y="28"/>
                    <a:pt x="35" y="27"/>
                    <a:pt x="33" y="26"/>
                  </a:cubicBezTo>
                  <a:cubicBezTo>
                    <a:pt x="32" y="26"/>
                    <a:pt x="32" y="26"/>
                    <a:pt x="32" y="26"/>
                  </a:cubicBezTo>
                  <a:cubicBezTo>
                    <a:pt x="32" y="26"/>
                    <a:pt x="32" y="26"/>
                    <a:pt x="32" y="26"/>
                  </a:cubicBezTo>
                  <a:cubicBezTo>
                    <a:pt x="31" y="26"/>
                    <a:pt x="31" y="26"/>
                    <a:pt x="31" y="26"/>
                  </a:cubicBezTo>
                  <a:cubicBezTo>
                    <a:pt x="31" y="26"/>
                    <a:pt x="31" y="26"/>
                    <a:pt x="31" y="26"/>
                  </a:cubicBezTo>
                  <a:cubicBezTo>
                    <a:pt x="30" y="25"/>
                    <a:pt x="30" y="25"/>
                    <a:pt x="30" y="25"/>
                  </a:cubicBezTo>
                  <a:cubicBezTo>
                    <a:pt x="30" y="25"/>
                    <a:pt x="29" y="25"/>
                    <a:pt x="29" y="25"/>
                  </a:cubicBezTo>
                  <a:cubicBezTo>
                    <a:pt x="30" y="25"/>
                    <a:pt x="32" y="24"/>
                    <a:pt x="34" y="23"/>
                  </a:cubicBezTo>
                  <a:cubicBezTo>
                    <a:pt x="34" y="23"/>
                    <a:pt x="34" y="23"/>
                    <a:pt x="34" y="23"/>
                  </a:cubicBezTo>
                  <a:moveTo>
                    <a:pt x="33" y="22"/>
                  </a:moveTo>
                  <a:cubicBezTo>
                    <a:pt x="33" y="21"/>
                    <a:pt x="34" y="20"/>
                    <a:pt x="34" y="19"/>
                  </a:cubicBezTo>
                  <a:cubicBezTo>
                    <a:pt x="34" y="19"/>
                    <a:pt x="34" y="19"/>
                    <a:pt x="34" y="19"/>
                  </a:cubicBezTo>
                  <a:cubicBezTo>
                    <a:pt x="34" y="18"/>
                    <a:pt x="35" y="18"/>
                    <a:pt x="35" y="18"/>
                  </a:cubicBezTo>
                  <a:cubicBezTo>
                    <a:pt x="35" y="19"/>
                    <a:pt x="34" y="20"/>
                    <a:pt x="34" y="22"/>
                  </a:cubicBezTo>
                  <a:cubicBezTo>
                    <a:pt x="33" y="22"/>
                    <a:pt x="33" y="22"/>
                    <a:pt x="33" y="22"/>
                  </a:cubicBezTo>
                  <a:moveTo>
                    <a:pt x="35" y="21"/>
                  </a:moveTo>
                  <a:cubicBezTo>
                    <a:pt x="36" y="20"/>
                    <a:pt x="36" y="19"/>
                    <a:pt x="37" y="18"/>
                  </a:cubicBezTo>
                  <a:cubicBezTo>
                    <a:pt x="37" y="17"/>
                    <a:pt x="37" y="17"/>
                    <a:pt x="37" y="17"/>
                  </a:cubicBezTo>
                  <a:cubicBezTo>
                    <a:pt x="37" y="17"/>
                    <a:pt x="38" y="17"/>
                    <a:pt x="38" y="16"/>
                  </a:cubicBezTo>
                  <a:cubicBezTo>
                    <a:pt x="36" y="21"/>
                    <a:pt x="36" y="21"/>
                    <a:pt x="36" y="21"/>
                  </a:cubicBezTo>
                  <a:cubicBezTo>
                    <a:pt x="36" y="21"/>
                    <a:pt x="36" y="21"/>
                    <a:pt x="35" y="21"/>
                  </a:cubicBezTo>
                  <a:moveTo>
                    <a:pt x="38" y="20"/>
                  </a:moveTo>
                  <a:cubicBezTo>
                    <a:pt x="40" y="16"/>
                    <a:pt x="40" y="16"/>
                    <a:pt x="40" y="16"/>
                  </a:cubicBezTo>
                  <a:cubicBezTo>
                    <a:pt x="40" y="15"/>
                    <a:pt x="40" y="15"/>
                    <a:pt x="40" y="15"/>
                  </a:cubicBezTo>
                  <a:cubicBezTo>
                    <a:pt x="40" y="15"/>
                    <a:pt x="41" y="15"/>
                    <a:pt x="42" y="14"/>
                  </a:cubicBezTo>
                  <a:cubicBezTo>
                    <a:pt x="41" y="16"/>
                    <a:pt x="41" y="17"/>
                    <a:pt x="40" y="19"/>
                  </a:cubicBezTo>
                  <a:cubicBezTo>
                    <a:pt x="39" y="19"/>
                    <a:pt x="39" y="20"/>
                    <a:pt x="38" y="20"/>
                  </a:cubicBezTo>
                  <a:moveTo>
                    <a:pt x="42" y="18"/>
                  </a:moveTo>
                  <a:cubicBezTo>
                    <a:pt x="42" y="17"/>
                    <a:pt x="43" y="15"/>
                    <a:pt x="43" y="14"/>
                  </a:cubicBezTo>
                  <a:cubicBezTo>
                    <a:pt x="44" y="13"/>
                    <a:pt x="44" y="13"/>
                    <a:pt x="45" y="13"/>
                  </a:cubicBezTo>
                  <a:cubicBezTo>
                    <a:pt x="44" y="14"/>
                    <a:pt x="43" y="16"/>
                    <a:pt x="43" y="17"/>
                  </a:cubicBezTo>
                  <a:cubicBezTo>
                    <a:pt x="43" y="18"/>
                    <a:pt x="43" y="18"/>
                    <a:pt x="43" y="18"/>
                  </a:cubicBezTo>
                  <a:cubicBezTo>
                    <a:pt x="42" y="18"/>
                    <a:pt x="42" y="18"/>
                    <a:pt x="42" y="18"/>
                  </a:cubicBezTo>
                  <a:moveTo>
                    <a:pt x="44" y="17"/>
                  </a:moveTo>
                  <a:cubicBezTo>
                    <a:pt x="45" y="15"/>
                    <a:pt x="45" y="14"/>
                    <a:pt x="46" y="12"/>
                  </a:cubicBezTo>
                  <a:cubicBezTo>
                    <a:pt x="47" y="12"/>
                    <a:pt x="47" y="12"/>
                    <a:pt x="47" y="12"/>
                  </a:cubicBezTo>
                  <a:cubicBezTo>
                    <a:pt x="46" y="13"/>
                    <a:pt x="46" y="15"/>
                    <a:pt x="45" y="16"/>
                  </a:cubicBezTo>
                  <a:cubicBezTo>
                    <a:pt x="44" y="17"/>
                    <a:pt x="44" y="17"/>
                    <a:pt x="44" y="17"/>
                  </a:cubicBezTo>
                  <a:cubicBezTo>
                    <a:pt x="44" y="17"/>
                    <a:pt x="44" y="17"/>
                    <a:pt x="44" y="17"/>
                  </a:cubicBezTo>
                  <a:moveTo>
                    <a:pt x="47" y="16"/>
                  </a:moveTo>
                  <a:cubicBezTo>
                    <a:pt x="47" y="14"/>
                    <a:pt x="48" y="13"/>
                    <a:pt x="48" y="12"/>
                  </a:cubicBezTo>
                  <a:cubicBezTo>
                    <a:pt x="48" y="12"/>
                    <a:pt x="48" y="12"/>
                    <a:pt x="48" y="12"/>
                  </a:cubicBezTo>
                  <a:cubicBezTo>
                    <a:pt x="48" y="13"/>
                    <a:pt x="47" y="14"/>
                    <a:pt x="47" y="16"/>
                  </a:cubicBezTo>
                  <a:cubicBezTo>
                    <a:pt x="47" y="16"/>
                    <a:pt x="47" y="16"/>
                    <a:pt x="47" y="16"/>
                  </a:cubicBezTo>
                  <a:moveTo>
                    <a:pt x="19" y="44"/>
                  </a:moveTo>
                  <a:cubicBezTo>
                    <a:pt x="17" y="44"/>
                    <a:pt x="15" y="43"/>
                    <a:pt x="13" y="42"/>
                  </a:cubicBezTo>
                  <a:cubicBezTo>
                    <a:pt x="13" y="42"/>
                    <a:pt x="13" y="42"/>
                    <a:pt x="13" y="42"/>
                  </a:cubicBezTo>
                  <a:cubicBezTo>
                    <a:pt x="13" y="42"/>
                    <a:pt x="13" y="42"/>
                    <a:pt x="13" y="42"/>
                  </a:cubicBezTo>
                  <a:cubicBezTo>
                    <a:pt x="11" y="41"/>
                    <a:pt x="10" y="40"/>
                    <a:pt x="8" y="39"/>
                  </a:cubicBezTo>
                  <a:cubicBezTo>
                    <a:pt x="6" y="37"/>
                    <a:pt x="4" y="35"/>
                    <a:pt x="3" y="32"/>
                  </a:cubicBezTo>
                  <a:cubicBezTo>
                    <a:pt x="3" y="31"/>
                    <a:pt x="3" y="31"/>
                    <a:pt x="3" y="31"/>
                  </a:cubicBezTo>
                  <a:cubicBezTo>
                    <a:pt x="2" y="29"/>
                    <a:pt x="1" y="27"/>
                    <a:pt x="1" y="25"/>
                  </a:cubicBezTo>
                  <a:cubicBezTo>
                    <a:pt x="2" y="24"/>
                    <a:pt x="2" y="24"/>
                    <a:pt x="2" y="24"/>
                  </a:cubicBezTo>
                  <a:cubicBezTo>
                    <a:pt x="1" y="24"/>
                    <a:pt x="1" y="24"/>
                    <a:pt x="1" y="24"/>
                  </a:cubicBezTo>
                  <a:cubicBezTo>
                    <a:pt x="1" y="20"/>
                    <a:pt x="2" y="17"/>
                    <a:pt x="5" y="13"/>
                  </a:cubicBezTo>
                  <a:cubicBezTo>
                    <a:pt x="9" y="7"/>
                    <a:pt x="16" y="3"/>
                    <a:pt x="25" y="3"/>
                  </a:cubicBezTo>
                  <a:cubicBezTo>
                    <a:pt x="24" y="7"/>
                    <a:pt x="24" y="22"/>
                    <a:pt x="24" y="25"/>
                  </a:cubicBezTo>
                  <a:cubicBezTo>
                    <a:pt x="25" y="25"/>
                    <a:pt x="25" y="25"/>
                    <a:pt x="25" y="25"/>
                  </a:cubicBezTo>
                  <a:cubicBezTo>
                    <a:pt x="25" y="26"/>
                    <a:pt x="25" y="26"/>
                    <a:pt x="25" y="26"/>
                  </a:cubicBezTo>
                  <a:cubicBezTo>
                    <a:pt x="25" y="26"/>
                    <a:pt x="25" y="29"/>
                    <a:pt x="26" y="31"/>
                  </a:cubicBezTo>
                  <a:cubicBezTo>
                    <a:pt x="26" y="32"/>
                    <a:pt x="26" y="32"/>
                    <a:pt x="26" y="32"/>
                  </a:cubicBezTo>
                  <a:cubicBezTo>
                    <a:pt x="27" y="32"/>
                    <a:pt x="27" y="32"/>
                    <a:pt x="27" y="32"/>
                  </a:cubicBezTo>
                  <a:cubicBezTo>
                    <a:pt x="27" y="32"/>
                    <a:pt x="27" y="32"/>
                    <a:pt x="27" y="32"/>
                  </a:cubicBezTo>
                  <a:cubicBezTo>
                    <a:pt x="27" y="34"/>
                    <a:pt x="28" y="37"/>
                    <a:pt x="29" y="39"/>
                  </a:cubicBezTo>
                  <a:cubicBezTo>
                    <a:pt x="29" y="39"/>
                    <a:pt x="29" y="39"/>
                    <a:pt x="29" y="39"/>
                  </a:cubicBezTo>
                  <a:cubicBezTo>
                    <a:pt x="30" y="41"/>
                    <a:pt x="30" y="43"/>
                    <a:pt x="31" y="44"/>
                  </a:cubicBezTo>
                  <a:cubicBezTo>
                    <a:pt x="31" y="45"/>
                    <a:pt x="31" y="45"/>
                    <a:pt x="31" y="45"/>
                  </a:cubicBezTo>
                  <a:cubicBezTo>
                    <a:pt x="31" y="45"/>
                    <a:pt x="31" y="45"/>
                    <a:pt x="31" y="45"/>
                  </a:cubicBezTo>
                  <a:cubicBezTo>
                    <a:pt x="29" y="45"/>
                    <a:pt x="27" y="45"/>
                    <a:pt x="25" y="45"/>
                  </a:cubicBezTo>
                  <a:cubicBezTo>
                    <a:pt x="25" y="45"/>
                    <a:pt x="25" y="45"/>
                    <a:pt x="25" y="45"/>
                  </a:cubicBezTo>
                  <a:cubicBezTo>
                    <a:pt x="25" y="45"/>
                    <a:pt x="25" y="45"/>
                    <a:pt x="25" y="45"/>
                  </a:cubicBezTo>
                  <a:cubicBezTo>
                    <a:pt x="24" y="45"/>
                    <a:pt x="24" y="45"/>
                    <a:pt x="24" y="45"/>
                  </a:cubicBezTo>
                  <a:cubicBezTo>
                    <a:pt x="23" y="45"/>
                    <a:pt x="21" y="45"/>
                    <a:pt x="20" y="44"/>
                  </a:cubicBezTo>
                  <a:cubicBezTo>
                    <a:pt x="19" y="44"/>
                    <a:pt x="19" y="44"/>
                    <a:pt x="19" y="44"/>
                  </a:cubicBezTo>
                  <a:cubicBezTo>
                    <a:pt x="19" y="44"/>
                    <a:pt x="19" y="44"/>
                    <a:pt x="19" y="44"/>
                  </a:cubicBezTo>
                  <a:moveTo>
                    <a:pt x="27" y="21"/>
                  </a:moveTo>
                  <a:cubicBezTo>
                    <a:pt x="28" y="16"/>
                    <a:pt x="28" y="13"/>
                    <a:pt x="29" y="8"/>
                  </a:cubicBezTo>
                  <a:cubicBezTo>
                    <a:pt x="29" y="6"/>
                    <a:pt x="29" y="4"/>
                    <a:pt x="30" y="1"/>
                  </a:cubicBezTo>
                  <a:cubicBezTo>
                    <a:pt x="31" y="1"/>
                    <a:pt x="31" y="1"/>
                    <a:pt x="32" y="1"/>
                  </a:cubicBezTo>
                  <a:cubicBezTo>
                    <a:pt x="39" y="2"/>
                    <a:pt x="44" y="4"/>
                    <a:pt x="47" y="8"/>
                  </a:cubicBezTo>
                  <a:cubicBezTo>
                    <a:pt x="47" y="8"/>
                    <a:pt x="48" y="9"/>
                    <a:pt x="48" y="10"/>
                  </a:cubicBezTo>
                  <a:cubicBezTo>
                    <a:pt x="47" y="10"/>
                    <a:pt x="47" y="11"/>
                    <a:pt x="46" y="11"/>
                  </a:cubicBezTo>
                  <a:cubicBezTo>
                    <a:pt x="45" y="11"/>
                    <a:pt x="45" y="11"/>
                    <a:pt x="45" y="11"/>
                  </a:cubicBezTo>
                  <a:cubicBezTo>
                    <a:pt x="40" y="14"/>
                    <a:pt x="33" y="18"/>
                    <a:pt x="29" y="20"/>
                  </a:cubicBezTo>
                  <a:cubicBezTo>
                    <a:pt x="28" y="21"/>
                    <a:pt x="28" y="21"/>
                    <a:pt x="27" y="21"/>
                  </a:cubicBezTo>
                  <a:moveTo>
                    <a:pt x="30" y="0"/>
                  </a:moveTo>
                  <a:cubicBezTo>
                    <a:pt x="29" y="0"/>
                    <a:pt x="29" y="0"/>
                    <a:pt x="29" y="0"/>
                  </a:cubicBezTo>
                  <a:cubicBezTo>
                    <a:pt x="29" y="0"/>
                    <a:pt x="29" y="0"/>
                    <a:pt x="29" y="0"/>
                  </a:cubicBezTo>
                  <a:cubicBezTo>
                    <a:pt x="28" y="3"/>
                    <a:pt x="28" y="6"/>
                    <a:pt x="28" y="8"/>
                  </a:cubicBezTo>
                  <a:cubicBezTo>
                    <a:pt x="27" y="12"/>
                    <a:pt x="27" y="16"/>
                    <a:pt x="26" y="22"/>
                  </a:cubicBezTo>
                  <a:cubicBezTo>
                    <a:pt x="26" y="22"/>
                    <a:pt x="26" y="22"/>
                    <a:pt x="26" y="22"/>
                  </a:cubicBezTo>
                  <a:cubicBezTo>
                    <a:pt x="26" y="22"/>
                    <a:pt x="26" y="23"/>
                    <a:pt x="26" y="24"/>
                  </a:cubicBezTo>
                  <a:cubicBezTo>
                    <a:pt x="26" y="24"/>
                    <a:pt x="26" y="25"/>
                    <a:pt x="26" y="25"/>
                  </a:cubicBezTo>
                  <a:cubicBezTo>
                    <a:pt x="26" y="25"/>
                    <a:pt x="26" y="25"/>
                    <a:pt x="26" y="25"/>
                  </a:cubicBezTo>
                  <a:cubicBezTo>
                    <a:pt x="26" y="25"/>
                    <a:pt x="26" y="25"/>
                    <a:pt x="26" y="25"/>
                  </a:cubicBezTo>
                  <a:cubicBezTo>
                    <a:pt x="25" y="22"/>
                    <a:pt x="25" y="4"/>
                    <a:pt x="26" y="2"/>
                  </a:cubicBezTo>
                  <a:cubicBezTo>
                    <a:pt x="26" y="2"/>
                    <a:pt x="26" y="2"/>
                    <a:pt x="26" y="2"/>
                  </a:cubicBezTo>
                  <a:cubicBezTo>
                    <a:pt x="26" y="2"/>
                    <a:pt x="26" y="2"/>
                    <a:pt x="26" y="2"/>
                  </a:cubicBezTo>
                  <a:cubicBezTo>
                    <a:pt x="26" y="2"/>
                    <a:pt x="26" y="2"/>
                    <a:pt x="26" y="2"/>
                  </a:cubicBezTo>
                  <a:cubicBezTo>
                    <a:pt x="26" y="2"/>
                    <a:pt x="26" y="2"/>
                    <a:pt x="26" y="2"/>
                  </a:cubicBezTo>
                  <a:cubicBezTo>
                    <a:pt x="26" y="2"/>
                    <a:pt x="26" y="2"/>
                    <a:pt x="26" y="2"/>
                  </a:cubicBezTo>
                  <a:cubicBezTo>
                    <a:pt x="25" y="2"/>
                    <a:pt x="25" y="2"/>
                    <a:pt x="25" y="2"/>
                  </a:cubicBezTo>
                  <a:cubicBezTo>
                    <a:pt x="25" y="2"/>
                    <a:pt x="25" y="2"/>
                    <a:pt x="25" y="2"/>
                  </a:cubicBezTo>
                  <a:cubicBezTo>
                    <a:pt x="25" y="2"/>
                    <a:pt x="25" y="2"/>
                    <a:pt x="25" y="2"/>
                  </a:cubicBezTo>
                  <a:cubicBezTo>
                    <a:pt x="16" y="2"/>
                    <a:pt x="8" y="6"/>
                    <a:pt x="4" y="13"/>
                  </a:cubicBezTo>
                  <a:cubicBezTo>
                    <a:pt x="1" y="16"/>
                    <a:pt x="0" y="21"/>
                    <a:pt x="0" y="25"/>
                  </a:cubicBezTo>
                  <a:cubicBezTo>
                    <a:pt x="0" y="28"/>
                    <a:pt x="0" y="31"/>
                    <a:pt x="1" y="34"/>
                  </a:cubicBezTo>
                  <a:cubicBezTo>
                    <a:pt x="1" y="34"/>
                    <a:pt x="1" y="34"/>
                    <a:pt x="1" y="34"/>
                  </a:cubicBezTo>
                  <a:cubicBezTo>
                    <a:pt x="1" y="35"/>
                    <a:pt x="1" y="35"/>
                    <a:pt x="1" y="35"/>
                  </a:cubicBezTo>
                  <a:cubicBezTo>
                    <a:pt x="1" y="35"/>
                    <a:pt x="1" y="35"/>
                    <a:pt x="1" y="35"/>
                  </a:cubicBezTo>
                  <a:cubicBezTo>
                    <a:pt x="1" y="35"/>
                    <a:pt x="1" y="36"/>
                    <a:pt x="1" y="37"/>
                  </a:cubicBezTo>
                  <a:cubicBezTo>
                    <a:pt x="2" y="37"/>
                    <a:pt x="2" y="37"/>
                    <a:pt x="2" y="37"/>
                  </a:cubicBezTo>
                  <a:cubicBezTo>
                    <a:pt x="2" y="37"/>
                    <a:pt x="2" y="37"/>
                    <a:pt x="2" y="37"/>
                  </a:cubicBezTo>
                  <a:cubicBezTo>
                    <a:pt x="2" y="38"/>
                    <a:pt x="2" y="39"/>
                    <a:pt x="3" y="39"/>
                  </a:cubicBezTo>
                  <a:cubicBezTo>
                    <a:pt x="3" y="39"/>
                    <a:pt x="3" y="39"/>
                    <a:pt x="3" y="39"/>
                  </a:cubicBezTo>
                  <a:cubicBezTo>
                    <a:pt x="3" y="40"/>
                    <a:pt x="3" y="40"/>
                    <a:pt x="3" y="40"/>
                  </a:cubicBezTo>
                  <a:cubicBezTo>
                    <a:pt x="3" y="40"/>
                    <a:pt x="3" y="40"/>
                    <a:pt x="3" y="40"/>
                  </a:cubicBezTo>
                  <a:cubicBezTo>
                    <a:pt x="3" y="41"/>
                    <a:pt x="3" y="41"/>
                    <a:pt x="4" y="41"/>
                  </a:cubicBezTo>
                  <a:cubicBezTo>
                    <a:pt x="4" y="42"/>
                    <a:pt x="4" y="42"/>
                    <a:pt x="4" y="42"/>
                  </a:cubicBezTo>
                  <a:cubicBezTo>
                    <a:pt x="4" y="42"/>
                    <a:pt x="4" y="42"/>
                    <a:pt x="4" y="42"/>
                  </a:cubicBezTo>
                  <a:cubicBezTo>
                    <a:pt x="5" y="43"/>
                    <a:pt x="5" y="43"/>
                    <a:pt x="5" y="44"/>
                  </a:cubicBezTo>
                  <a:cubicBezTo>
                    <a:pt x="6" y="44"/>
                    <a:pt x="6" y="44"/>
                    <a:pt x="6" y="44"/>
                  </a:cubicBezTo>
                  <a:cubicBezTo>
                    <a:pt x="6" y="44"/>
                    <a:pt x="6" y="44"/>
                    <a:pt x="6" y="44"/>
                  </a:cubicBezTo>
                  <a:cubicBezTo>
                    <a:pt x="6" y="44"/>
                    <a:pt x="6" y="44"/>
                    <a:pt x="6" y="44"/>
                  </a:cubicBezTo>
                  <a:cubicBezTo>
                    <a:pt x="7" y="45"/>
                    <a:pt x="7" y="45"/>
                    <a:pt x="7" y="45"/>
                  </a:cubicBezTo>
                  <a:cubicBezTo>
                    <a:pt x="8" y="47"/>
                    <a:pt x="10" y="48"/>
                    <a:pt x="13" y="50"/>
                  </a:cubicBezTo>
                  <a:cubicBezTo>
                    <a:pt x="13" y="50"/>
                    <a:pt x="13" y="50"/>
                    <a:pt x="13" y="50"/>
                  </a:cubicBezTo>
                  <a:cubicBezTo>
                    <a:pt x="13" y="50"/>
                    <a:pt x="13" y="50"/>
                    <a:pt x="13" y="50"/>
                  </a:cubicBezTo>
                  <a:cubicBezTo>
                    <a:pt x="13" y="50"/>
                    <a:pt x="13" y="50"/>
                    <a:pt x="13" y="50"/>
                  </a:cubicBezTo>
                  <a:cubicBezTo>
                    <a:pt x="13" y="50"/>
                    <a:pt x="13" y="50"/>
                    <a:pt x="13" y="50"/>
                  </a:cubicBezTo>
                  <a:cubicBezTo>
                    <a:pt x="14" y="50"/>
                    <a:pt x="15" y="51"/>
                    <a:pt x="16" y="51"/>
                  </a:cubicBezTo>
                  <a:cubicBezTo>
                    <a:pt x="16" y="52"/>
                    <a:pt x="16" y="52"/>
                    <a:pt x="16" y="52"/>
                  </a:cubicBezTo>
                  <a:cubicBezTo>
                    <a:pt x="16" y="52"/>
                    <a:pt x="16" y="52"/>
                    <a:pt x="16" y="52"/>
                  </a:cubicBezTo>
                  <a:cubicBezTo>
                    <a:pt x="17" y="51"/>
                    <a:pt x="17" y="51"/>
                    <a:pt x="17" y="51"/>
                  </a:cubicBezTo>
                  <a:cubicBezTo>
                    <a:pt x="17" y="51"/>
                    <a:pt x="18" y="52"/>
                    <a:pt x="19" y="52"/>
                  </a:cubicBezTo>
                  <a:cubicBezTo>
                    <a:pt x="19" y="52"/>
                    <a:pt x="19" y="52"/>
                    <a:pt x="19" y="52"/>
                  </a:cubicBezTo>
                  <a:cubicBezTo>
                    <a:pt x="19" y="52"/>
                    <a:pt x="19" y="52"/>
                    <a:pt x="19" y="52"/>
                  </a:cubicBezTo>
                  <a:cubicBezTo>
                    <a:pt x="20" y="52"/>
                    <a:pt x="20" y="52"/>
                    <a:pt x="20" y="52"/>
                  </a:cubicBezTo>
                  <a:cubicBezTo>
                    <a:pt x="20" y="52"/>
                    <a:pt x="20" y="52"/>
                    <a:pt x="20" y="52"/>
                  </a:cubicBezTo>
                  <a:cubicBezTo>
                    <a:pt x="20" y="52"/>
                    <a:pt x="21" y="52"/>
                    <a:pt x="22" y="52"/>
                  </a:cubicBezTo>
                  <a:cubicBezTo>
                    <a:pt x="22" y="53"/>
                    <a:pt x="22" y="53"/>
                    <a:pt x="22" y="53"/>
                  </a:cubicBezTo>
                  <a:cubicBezTo>
                    <a:pt x="22" y="53"/>
                    <a:pt x="22" y="53"/>
                    <a:pt x="22" y="53"/>
                  </a:cubicBezTo>
                  <a:cubicBezTo>
                    <a:pt x="22" y="52"/>
                    <a:pt x="22" y="52"/>
                    <a:pt x="22" y="52"/>
                  </a:cubicBezTo>
                  <a:cubicBezTo>
                    <a:pt x="23" y="52"/>
                    <a:pt x="24" y="52"/>
                    <a:pt x="25" y="52"/>
                  </a:cubicBezTo>
                  <a:cubicBezTo>
                    <a:pt x="26" y="52"/>
                    <a:pt x="27" y="52"/>
                    <a:pt x="28" y="52"/>
                  </a:cubicBezTo>
                  <a:cubicBezTo>
                    <a:pt x="28" y="53"/>
                    <a:pt x="28" y="53"/>
                    <a:pt x="28" y="53"/>
                  </a:cubicBezTo>
                  <a:cubicBezTo>
                    <a:pt x="28" y="53"/>
                    <a:pt x="28" y="53"/>
                    <a:pt x="28" y="53"/>
                  </a:cubicBezTo>
                  <a:cubicBezTo>
                    <a:pt x="29" y="52"/>
                    <a:pt x="29" y="52"/>
                    <a:pt x="29" y="52"/>
                  </a:cubicBezTo>
                  <a:cubicBezTo>
                    <a:pt x="29" y="52"/>
                    <a:pt x="29" y="52"/>
                    <a:pt x="29" y="52"/>
                  </a:cubicBezTo>
                  <a:cubicBezTo>
                    <a:pt x="30" y="52"/>
                    <a:pt x="31" y="52"/>
                    <a:pt x="32" y="52"/>
                  </a:cubicBezTo>
                  <a:cubicBezTo>
                    <a:pt x="32" y="51"/>
                    <a:pt x="32" y="51"/>
                    <a:pt x="32" y="51"/>
                  </a:cubicBezTo>
                  <a:cubicBezTo>
                    <a:pt x="32" y="51"/>
                    <a:pt x="32" y="51"/>
                    <a:pt x="32" y="51"/>
                  </a:cubicBezTo>
                  <a:cubicBezTo>
                    <a:pt x="32" y="50"/>
                    <a:pt x="32" y="49"/>
                    <a:pt x="32" y="48"/>
                  </a:cubicBezTo>
                  <a:cubicBezTo>
                    <a:pt x="33" y="49"/>
                    <a:pt x="33" y="49"/>
                    <a:pt x="33" y="49"/>
                  </a:cubicBezTo>
                  <a:cubicBezTo>
                    <a:pt x="33" y="50"/>
                    <a:pt x="34" y="50"/>
                    <a:pt x="34"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7" y="50"/>
                    <a:pt x="39" y="49"/>
                    <a:pt x="41" y="48"/>
                  </a:cubicBezTo>
                  <a:cubicBezTo>
                    <a:pt x="41" y="48"/>
                    <a:pt x="41" y="48"/>
                    <a:pt x="41" y="48"/>
                  </a:cubicBezTo>
                  <a:cubicBezTo>
                    <a:pt x="41" y="48"/>
                    <a:pt x="41" y="48"/>
                    <a:pt x="41" y="48"/>
                  </a:cubicBezTo>
                  <a:cubicBezTo>
                    <a:pt x="41" y="48"/>
                    <a:pt x="41" y="48"/>
                    <a:pt x="41" y="48"/>
                  </a:cubicBezTo>
                  <a:cubicBezTo>
                    <a:pt x="44" y="46"/>
                    <a:pt x="46" y="44"/>
                    <a:pt x="47" y="41"/>
                  </a:cubicBezTo>
                  <a:cubicBezTo>
                    <a:pt x="47" y="41"/>
                    <a:pt x="47" y="41"/>
                    <a:pt x="48" y="38"/>
                  </a:cubicBezTo>
                  <a:cubicBezTo>
                    <a:pt x="48" y="38"/>
                    <a:pt x="48" y="38"/>
                    <a:pt x="48" y="38"/>
                  </a:cubicBezTo>
                  <a:cubicBezTo>
                    <a:pt x="48" y="39"/>
                    <a:pt x="48" y="39"/>
                    <a:pt x="48" y="39"/>
                  </a:cubicBezTo>
                  <a:cubicBezTo>
                    <a:pt x="49" y="39"/>
                    <a:pt x="49" y="39"/>
                    <a:pt x="49" y="39"/>
                  </a:cubicBezTo>
                  <a:cubicBezTo>
                    <a:pt x="49" y="39"/>
                    <a:pt x="49" y="39"/>
                    <a:pt x="49" y="39"/>
                  </a:cubicBezTo>
                  <a:cubicBezTo>
                    <a:pt x="51" y="36"/>
                    <a:pt x="52" y="32"/>
                    <a:pt x="52" y="28"/>
                  </a:cubicBezTo>
                  <a:cubicBezTo>
                    <a:pt x="52" y="24"/>
                    <a:pt x="51" y="21"/>
                    <a:pt x="50" y="17"/>
                  </a:cubicBezTo>
                  <a:cubicBezTo>
                    <a:pt x="50" y="17"/>
                    <a:pt x="50" y="17"/>
                    <a:pt x="50" y="17"/>
                  </a:cubicBezTo>
                  <a:cubicBezTo>
                    <a:pt x="49" y="17"/>
                    <a:pt x="49" y="17"/>
                    <a:pt x="49" y="17"/>
                  </a:cubicBezTo>
                  <a:cubicBezTo>
                    <a:pt x="49" y="17"/>
                    <a:pt x="49" y="17"/>
                    <a:pt x="49" y="17"/>
                  </a:cubicBezTo>
                  <a:cubicBezTo>
                    <a:pt x="47" y="17"/>
                    <a:pt x="45" y="18"/>
                    <a:pt x="42" y="19"/>
                  </a:cubicBezTo>
                  <a:cubicBezTo>
                    <a:pt x="43" y="19"/>
                    <a:pt x="44" y="18"/>
                    <a:pt x="45" y="18"/>
                  </a:cubicBezTo>
                  <a:cubicBezTo>
                    <a:pt x="48" y="16"/>
                    <a:pt x="48" y="16"/>
                    <a:pt x="48" y="16"/>
                  </a:cubicBezTo>
                  <a:cubicBezTo>
                    <a:pt x="48" y="16"/>
                    <a:pt x="48" y="16"/>
                    <a:pt x="48" y="16"/>
                  </a:cubicBezTo>
                  <a:cubicBezTo>
                    <a:pt x="48" y="15"/>
                    <a:pt x="49" y="13"/>
                    <a:pt x="49" y="12"/>
                  </a:cubicBezTo>
                  <a:cubicBezTo>
                    <a:pt x="49" y="11"/>
                    <a:pt x="49" y="11"/>
                    <a:pt x="49" y="11"/>
                  </a:cubicBezTo>
                  <a:cubicBezTo>
                    <a:pt x="50" y="10"/>
                    <a:pt x="50" y="10"/>
                    <a:pt x="50" y="10"/>
                  </a:cubicBezTo>
                  <a:cubicBezTo>
                    <a:pt x="49" y="9"/>
                    <a:pt x="49" y="8"/>
                    <a:pt x="48" y="7"/>
                  </a:cubicBezTo>
                  <a:cubicBezTo>
                    <a:pt x="45" y="3"/>
                    <a:pt x="39" y="1"/>
                    <a:pt x="32" y="0"/>
                  </a:cubicBezTo>
                  <a:cubicBezTo>
                    <a:pt x="31"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2" name="Freeform 48"/>
            <p:cNvSpPr>
              <a:spLocks noEditPoints="1"/>
            </p:cNvSpPr>
            <p:nvPr/>
          </p:nvSpPr>
          <p:spPr bwMode="auto">
            <a:xfrm>
              <a:off x="4117" y="1856"/>
              <a:ext cx="50" cy="78"/>
            </a:xfrm>
            <a:custGeom>
              <a:avLst/>
              <a:gdLst>
                <a:gd name="T0" fmla="*/ 3 w 21"/>
                <a:gd name="T1" fmla="*/ 31 h 33"/>
                <a:gd name="T2" fmla="*/ 3 w 21"/>
                <a:gd name="T3" fmla="*/ 30 h 33"/>
                <a:gd name="T4" fmla="*/ 4 w 21"/>
                <a:gd name="T5" fmla="*/ 31 h 33"/>
                <a:gd name="T6" fmla="*/ 2 w 21"/>
                <a:gd name="T7" fmla="*/ 30 h 33"/>
                <a:gd name="T8" fmla="*/ 3 w 21"/>
                <a:gd name="T9" fmla="*/ 28 h 33"/>
                <a:gd name="T10" fmla="*/ 1 w 21"/>
                <a:gd name="T11" fmla="*/ 29 h 33"/>
                <a:gd name="T12" fmla="*/ 1 w 21"/>
                <a:gd name="T13" fmla="*/ 29 h 33"/>
                <a:gd name="T14" fmla="*/ 2 w 21"/>
                <a:gd name="T15" fmla="*/ 27 h 33"/>
                <a:gd name="T16" fmla="*/ 1 w 21"/>
                <a:gd name="T17" fmla="*/ 27 h 33"/>
                <a:gd name="T18" fmla="*/ 1 w 21"/>
                <a:gd name="T19" fmla="*/ 27 h 33"/>
                <a:gd name="T20" fmla="*/ 5 w 21"/>
                <a:gd name="T21" fmla="*/ 31 h 33"/>
                <a:gd name="T22" fmla="*/ 20 w 21"/>
                <a:gd name="T23" fmla="*/ 5 h 33"/>
                <a:gd name="T24" fmla="*/ 20 w 21"/>
                <a:gd name="T25" fmla="*/ 7 h 33"/>
                <a:gd name="T26" fmla="*/ 4 w 21"/>
                <a:gd name="T27" fmla="*/ 28 h 33"/>
                <a:gd name="T28" fmla="*/ 9 w 21"/>
                <a:gd name="T29" fmla="*/ 14 h 33"/>
                <a:gd name="T30" fmla="*/ 19 w 21"/>
                <a:gd name="T31" fmla="*/ 3 h 33"/>
                <a:gd name="T32" fmla="*/ 4 w 21"/>
                <a:gd name="T33" fmla="*/ 28 h 33"/>
                <a:gd name="T34" fmla="*/ 16 w 21"/>
                <a:gd name="T35" fmla="*/ 1 h 33"/>
                <a:gd name="T36" fmla="*/ 0 w 21"/>
                <a:gd name="T37" fmla="*/ 25 h 33"/>
                <a:gd name="T38" fmla="*/ 0 w 21"/>
                <a:gd name="T39" fmla="*/ 25 h 33"/>
                <a:gd name="T40" fmla="*/ 0 w 21"/>
                <a:gd name="T41" fmla="*/ 25 h 33"/>
                <a:gd name="T42" fmla="*/ 0 w 21"/>
                <a:gd name="T43" fmla="*/ 29 h 33"/>
                <a:gd name="T44" fmla="*/ 0 w 21"/>
                <a:gd name="T45" fmla="*/ 29 h 33"/>
                <a:gd name="T46" fmla="*/ 1 w 21"/>
                <a:gd name="T47" fmla="*/ 30 h 33"/>
                <a:gd name="T48" fmla="*/ 4 w 21"/>
                <a:gd name="T49" fmla="*/ 33 h 33"/>
                <a:gd name="T50" fmla="*/ 4 w 21"/>
                <a:gd name="T51" fmla="*/ 33 h 33"/>
                <a:gd name="T52" fmla="*/ 5 w 21"/>
                <a:gd name="T53" fmla="*/ 33 h 33"/>
                <a:gd name="T54" fmla="*/ 5 w 21"/>
                <a:gd name="T55" fmla="*/ 33 h 33"/>
                <a:gd name="T56" fmla="*/ 21 w 21"/>
                <a:gd name="T57" fmla="*/ 7 h 33"/>
                <a:gd name="T58" fmla="*/ 21 w 21"/>
                <a:gd name="T59" fmla="*/ 3 h 33"/>
                <a:gd name="T60" fmla="*/ 21 w 21"/>
                <a:gd name="T61" fmla="*/ 3 h 33"/>
                <a:gd name="T62" fmla="*/ 20 w 21"/>
                <a:gd name="T63" fmla="*/ 3 h 33"/>
                <a:gd name="T64" fmla="*/ 17 w 21"/>
                <a:gd name="T6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33">
                  <a:moveTo>
                    <a:pt x="4" y="31"/>
                  </a:moveTo>
                  <a:cubicBezTo>
                    <a:pt x="3" y="31"/>
                    <a:pt x="3" y="31"/>
                    <a:pt x="3" y="31"/>
                  </a:cubicBezTo>
                  <a:cubicBezTo>
                    <a:pt x="3" y="31"/>
                    <a:pt x="3" y="31"/>
                    <a:pt x="3" y="31"/>
                  </a:cubicBezTo>
                  <a:cubicBezTo>
                    <a:pt x="3" y="30"/>
                    <a:pt x="3" y="30"/>
                    <a:pt x="3" y="30"/>
                  </a:cubicBezTo>
                  <a:cubicBezTo>
                    <a:pt x="4" y="29"/>
                    <a:pt x="4" y="29"/>
                    <a:pt x="4" y="29"/>
                  </a:cubicBezTo>
                  <a:cubicBezTo>
                    <a:pt x="4" y="31"/>
                    <a:pt x="4" y="31"/>
                    <a:pt x="4" y="31"/>
                  </a:cubicBezTo>
                  <a:moveTo>
                    <a:pt x="3" y="30"/>
                  </a:moveTo>
                  <a:cubicBezTo>
                    <a:pt x="2" y="30"/>
                    <a:pt x="2" y="30"/>
                    <a:pt x="2" y="30"/>
                  </a:cubicBezTo>
                  <a:cubicBezTo>
                    <a:pt x="3" y="28"/>
                    <a:pt x="3" y="28"/>
                    <a:pt x="3" y="28"/>
                  </a:cubicBezTo>
                  <a:cubicBezTo>
                    <a:pt x="3" y="28"/>
                    <a:pt x="3" y="28"/>
                    <a:pt x="3" y="28"/>
                  </a:cubicBezTo>
                  <a:cubicBezTo>
                    <a:pt x="3" y="30"/>
                    <a:pt x="3" y="30"/>
                    <a:pt x="3" y="30"/>
                  </a:cubicBezTo>
                  <a:moveTo>
                    <a:pt x="1" y="29"/>
                  </a:moveTo>
                  <a:cubicBezTo>
                    <a:pt x="1" y="29"/>
                    <a:pt x="1" y="29"/>
                    <a:pt x="1" y="29"/>
                  </a:cubicBezTo>
                  <a:cubicBezTo>
                    <a:pt x="1" y="29"/>
                    <a:pt x="1" y="29"/>
                    <a:pt x="1" y="29"/>
                  </a:cubicBezTo>
                  <a:cubicBezTo>
                    <a:pt x="2" y="27"/>
                    <a:pt x="2" y="27"/>
                    <a:pt x="2" y="27"/>
                  </a:cubicBezTo>
                  <a:cubicBezTo>
                    <a:pt x="2" y="27"/>
                    <a:pt x="2" y="27"/>
                    <a:pt x="2" y="27"/>
                  </a:cubicBezTo>
                  <a:cubicBezTo>
                    <a:pt x="1" y="29"/>
                    <a:pt x="1" y="29"/>
                    <a:pt x="1" y="29"/>
                  </a:cubicBezTo>
                  <a:moveTo>
                    <a:pt x="1" y="27"/>
                  </a:moveTo>
                  <a:cubicBezTo>
                    <a:pt x="1" y="27"/>
                    <a:pt x="1" y="27"/>
                    <a:pt x="1" y="26"/>
                  </a:cubicBezTo>
                  <a:cubicBezTo>
                    <a:pt x="1" y="27"/>
                    <a:pt x="1" y="27"/>
                    <a:pt x="1" y="27"/>
                  </a:cubicBezTo>
                  <a:cubicBezTo>
                    <a:pt x="1" y="27"/>
                    <a:pt x="1" y="27"/>
                    <a:pt x="1" y="27"/>
                  </a:cubicBezTo>
                  <a:moveTo>
                    <a:pt x="5" y="31"/>
                  </a:moveTo>
                  <a:cubicBezTo>
                    <a:pt x="5" y="29"/>
                    <a:pt x="5" y="29"/>
                    <a:pt x="5" y="29"/>
                  </a:cubicBezTo>
                  <a:cubicBezTo>
                    <a:pt x="9" y="22"/>
                    <a:pt x="15" y="13"/>
                    <a:pt x="20" y="5"/>
                  </a:cubicBezTo>
                  <a:cubicBezTo>
                    <a:pt x="20" y="5"/>
                    <a:pt x="20" y="5"/>
                    <a:pt x="20" y="5"/>
                  </a:cubicBezTo>
                  <a:cubicBezTo>
                    <a:pt x="20" y="6"/>
                    <a:pt x="20" y="6"/>
                    <a:pt x="20" y="7"/>
                  </a:cubicBezTo>
                  <a:cubicBezTo>
                    <a:pt x="15" y="15"/>
                    <a:pt x="9" y="24"/>
                    <a:pt x="5" y="31"/>
                  </a:cubicBezTo>
                  <a:moveTo>
                    <a:pt x="4" y="28"/>
                  </a:moveTo>
                  <a:cubicBezTo>
                    <a:pt x="3" y="27"/>
                    <a:pt x="2" y="26"/>
                    <a:pt x="1" y="25"/>
                  </a:cubicBezTo>
                  <a:cubicBezTo>
                    <a:pt x="4" y="22"/>
                    <a:pt x="7" y="18"/>
                    <a:pt x="9" y="14"/>
                  </a:cubicBezTo>
                  <a:cubicBezTo>
                    <a:pt x="17" y="2"/>
                    <a:pt x="17" y="2"/>
                    <a:pt x="17" y="2"/>
                  </a:cubicBezTo>
                  <a:cubicBezTo>
                    <a:pt x="17" y="2"/>
                    <a:pt x="18" y="2"/>
                    <a:pt x="19" y="3"/>
                  </a:cubicBezTo>
                  <a:cubicBezTo>
                    <a:pt x="19" y="3"/>
                    <a:pt x="19" y="3"/>
                    <a:pt x="19" y="3"/>
                  </a:cubicBezTo>
                  <a:cubicBezTo>
                    <a:pt x="15" y="12"/>
                    <a:pt x="9" y="21"/>
                    <a:pt x="4" y="28"/>
                  </a:cubicBezTo>
                  <a:moveTo>
                    <a:pt x="17" y="0"/>
                  </a:moveTo>
                  <a:cubicBezTo>
                    <a:pt x="16" y="1"/>
                    <a:pt x="16" y="1"/>
                    <a:pt x="16" y="1"/>
                  </a:cubicBezTo>
                  <a:cubicBezTo>
                    <a:pt x="8" y="13"/>
                    <a:pt x="8" y="13"/>
                    <a:pt x="8" y="13"/>
                  </a:cubicBezTo>
                  <a:cubicBezTo>
                    <a:pt x="6" y="17"/>
                    <a:pt x="3" y="21"/>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6"/>
                    <a:pt x="0" y="27"/>
                    <a:pt x="0" y="29"/>
                  </a:cubicBezTo>
                  <a:cubicBezTo>
                    <a:pt x="0" y="29"/>
                    <a:pt x="0" y="29"/>
                    <a:pt x="0" y="29"/>
                  </a:cubicBezTo>
                  <a:cubicBezTo>
                    <a:pt x="0" y="29"/>
                    <a:pt x="0" y="29"/>
                    <a:pt x="0" y="29"/>
                  </a:cubicBezTo>
                  <a:cubicBezTo>
                    <a:pt x="0" y="30"/>
                    <a:pt x="0" y="30"/>
                    <a:pt x="0" y="30"/>
                  </a:cubicBezTo>
                  <a:cubicBezTo>
                    <a:pt x="1" y="30"/>
                    <a:pt x="1" y="30"/>
                    <a:pt x="1" y="30"/>
                  </a:cubicBezTo>
                  <a:cubicBezTo>
                    <a:pt x="1" y="30"/>
                    <a:pt x="1" y="30"/>
                    <a:pt x="1" y="30"/>
                  </a:cubicBezTo>
                  <a:cubicBezTo>
                    <a:pt x="2" y="31"/>
                    <a:pt x="3" y="32"/>
                    <a:pt x="4" y="33"/>
                  </a:cubicBezTo>
                  <a:cubicBezTo>
                    <a:pt x="4" y="33"/>
                    <a:pt x="4" y="33"/>
                    <a:pt x="4" y="33"/>
                  </a:cubicBezTo>
                  <a:cubicBezTo>
                    <a:pt x="4" y="33"/>
                    <a:pt x="4" y="33"/>
                    <a:pt x="4" y="33"/>
                  </a:cubicBezTo>
                  <a:cubicBezTo>
                    <a:pt x="4" y="33"/>
                    <a:pt x="4" y="33"/>
                    <a:pt x="4" y="33"/>
                  </a:cubicBezTo>
                  <a:cubicBezTo>
                    <a:pt x="5" y="33"/>
                    <a:pt x="5" y="33"/>
                    <a:pt x="5" y="33"/>
                  </a:cubicBezTo>
                  <a:cubicBezTo>
                    <a:pt x="5" y="33"/>
                    <a:pt x="5" y="33"/>
                    <a:pt x="5" y="33"/>
                  </a:cubicBezTo>
                  <a:cubicBezTo>
                    <a:pt x="5" y="33"/>
                    <a:pt x="5" y="33"/>
                    <a:pt x="5" y="33"/>
                  </a:cubicBezTo>
                  <a:cubicBezTo>
                    <a:pt x="10" y="25"/>
                    <a:pt x="16" y="16"/>
                    <a:pt x="21" y="7"/>
                  </a:cubicBezTo>
                  <a:cubicBezTo>
                    <a:pt x="21" y="7"/>
                    <a:pt x="21" y="7"/>
                    <a:pt x="21" y="7"/>
                  </a:cubicBezTo>
                  <a:cubicBezTo>
                    <a:pt x="21" y="6"/>
                    <a:pt x="21" y="6"/>
                    <a:pt x="21" y="5"/>
                  </a:cubicBezTo>
                  <a:cubicBezTo>
                    <a:pt x="21" y="5"/>
                    <a:pt x="21" y="4"/>
                    <a:pt x="21" y="3"/>
                  </a:cubicBezTo>
                  <a:cubicBezTo>
                    <a:pt x="21" y="3"/>
                    <a:pt x="21" y="3"/>
                    <a:pt x="21" y="3"/>
                  </a:cubicBezTo>
                  <a:cubicBezTo>
                    <a:pt x="21" y="3"/>
                    <a:pt x="21" y="3"/>
                    <a:pt x="21" y="3"/>
                  </a:cubicBezTo>
                  <a:cubicBezTo>
                    <a:pt x="20" y="3"/>
                    <a:pt x="20" y="3"/>
                    <a:pt x="20" y="3"/>
                  </a:cubicBezTo>
                  <a:cubicBezTo>
                    <a:pt x="20" y="3"/>
                    <a:pt x="20" y="3"/>
                    <a:pt x="20" y="3"/>
                  </a:cubicBezTo>
                  <a:cubicBezTo>
                    <a:pt x="20" y="2"/>
                    <a:pt x="19" y="2"/>
                    <a:pt x="19" y="2"/>
                  </a:cubicBezTo>
                  <a:cubicBezTo>
                    <a:pt x="18" y="1"/>
                    <a:pt x="18" y="1"/>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3" name="Freeform 49"/>
            <p:cNvSpPr>
              <a:spLocks noEditPoints="1"/>
            </p:cNvSpPr>
            <p:nvPr/>
          </p:nvSpPr>
          <p:spPr bwMode="auto">
            <a:xfrm>
              <a:off x="4115" y="1865"/>
              <a:ext cx="14" cy="17"/>
            </a:xfrm>
            <a:custGeom>
              <a:avLst/>
              <a:gdLst>
                <a:gd name="T0" fmla="*/ 2 w 6"/>
                <a:gd name="T1" fmla="*/ 6 h 7"/>
                <a:gd name="T2" fmla="*/ 2 w 6"/>
                <a:gd name="T3" fmla="*/ 6 h 7"/>
                <a:gd name="T4" fmla="*/ 1 w 6"/>
                <a:gd name="T5" fmla="*/ 5 h 7"/>
                <a:gd name="T6" fmla="*/ 1 w 6"/>
                <a:gd name="T7" fmla="*/ 5 h 7"/>
                <a:gd name="T8" fmla="*/ 2 w 6"/>
                <a:gd name="T9" fmla="*/ 3 h 7"/>
                <a:gd name="T10" fmla="*/ 3 w 6"/>
                <a:gd name="T11" fmla="*/ 3 h 7"/>
                <a:gd name="T12" fmla="*/ 4 w 6"/>
                <a:gd name="T13" fmla="*/ 3 h 7"/>
                <a:gd name="T14" fmla="*/ 4 w 6"/>
                <a:gd name="T15" fmla="*/ 3 h 7"/>
                <a:gd name="T16" fmla="*/ 4 w 6"/>
                <a:gd name="T17" fmla="*/ 4 h 7"/>
                <a:gd name="T18" fmla="*/ 4 w 6"/>
                <a:gd name="T19" fmla="*/ 5 h 7"/>
                <a:gd name="T20" fmla="*/ 2 w 6"/>
                <a:gd name="T21" fmla="*/ 6 h 7"/>
                <a:gd name="T22" fmla="*/ 5 w 6"/>
                <a:gd name="T23" fmla="*/ 2 h 7"/>
                <a:gd name="T24" fmla="*/ 4 w 6"/>
                <a:gd name="T25" fmla="*/ 2 h 7"/>
                <a:gd name="T26" fmla="*/ 5 w 6"/>
                <a:gd name="T27" fmla="*/ 2 h 7"/>
                <a:gd name="T28" fmla="*/ 5 w 6"/>
                <a:gd name="T29" fmla="*/ 2 h 7"/>
                <a:gd name="T30" fmla="*/ 5 w 6"/>
                <a:gd name="T31" fmla="*/ 2 h 7"/>
                <a:gd name="T32" fmla="*/ 1 w 6"/>
                <a:gd name="T33" fmla="*/ 3 h 7"/>
                <a:gd name="T34" fmla="*/ 1 w 6"/>
                <a:gd name="T35" fmla="*/ 3 h 7"/>
                <a:gd name="T36" fmla="*/ 2 w 6"/>
                <a:gd name="T37" fmla="*/ 2 h 7"/>
                <a:gd name="T38" fmla="*/ 1 w 6"/>
                <a:gd name="T39" fmla="*/ 3 h 7"/>
                <a:gd name="T40" fmla="*/ 1 w 6"/>
                <a:gd name="T41" fmla="*/ 3 h 7"/>
                <a:gd name="T42" fmla="*/ 2 w 6"/>
                <a:gd name="T43" fmla="*/ 2 h 7"/>
                <a:gd name="T44" fmla="*/ 3 w 6"/>
                <a:gd name="T45" fmla="*/ 1 h 7"/>
                <a:gd name="T46" fmla="*/ 3 w 6"/>
                <a:gd name="T47" fmla="*/ 1 h 7"/>
                <a:gd name="T48" fmla="*/ 2 w 6"/>
                <a:gd name="T49" fmla="*/ 2 h 7"/>
                <a:gd name="T50" fmla="*/ 2 w 6"/>
                <a:gd name="T51" fmla="*/ 2 h 7"/>
                <a:gd name="T52" fmla="*/ 4 w 6"/>
                <a:gd name="T53" fmla="*/ 2 h 7"/>
                <a:gd name="T54" fmla="*/ 3 w 6"/>
                <a:gd name="T55" fmla="*/ 2 h 7"/>
                <a:gd name="T56" fmla="*/ 4 w 6"/>
                <a:gd name="T57" fmla="*/ 1 h 7"/>
                <a:gd name="T58" fmla="*/ 4 w 6"/>
                <a:gd name="T59" fmla="*/ 1 h 7"/>
                <a:gd name="T60" fmla="*/ 4 w 6"/>
                <a:gd name="T61" fmla="*/ 2 h 7"/>
                <a:gd name="T62" fmla="*/ 3 w 6"/>
                <a:gd name="T63" fmla="*/ 0 h 7"/>
                <a:gd name="T64" fmla="*/ 2 w 6"/>
                <a:gd name="T65" fmla="*/ 0 h 7"/>
                <a:gd name="T66" fmla="*/ 0 w 6"/>
                <a:gd name="T67" fmla="*/ 3 h 7"/>
                <a:gd name="T68" fmla="*/ 1 w 6"/>
                <a:gd name="T69" fmla="*/ 7 h 7"/>
                <a:gd name="T70" fmla="*/ 2 w 6"/>
                <a:gd name="T71" fmla="*/ 7 h 7"/>
                <a:gd name="T72" fmla="*/ 5 w 6"/>
                <a:gd name="T73" fmla="*/ 6 h 7"/>
                <a:gd name="T74" fmla="*/ 6 w 6"/>
                <a:gd name="T75" fmla="*/ 2 h 7"/>
                <a:gd name="T76" fmla="*/ 5 w 6"/>
                <a:gd name="T77" fmla="*/ 1 h 7"/>
                <a:gd name="T78" fmla="*/ 3 w 6"/>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 h="7">
                  <a:moveTo>
                    <a:pt x="2" y="6"/>
                  </a:moveTo>
                  <a:cubicBezTo>
                    <a:pt x="2" y="6"/>
                    <a:pt x="2" y="6"/>
                    <a:pt x="2" y="6"/>
                  </a:cubicBezTo>
                  <a:cubicBezTo>
                    <a:pt x="1" y="5"/>
                    <a:pt x="1" y="5"/>
                    <a:pt x="1" y="5"/>
                  </a:cubicBezTo>
                  <a:cubicBezTo>
                    <a:pt x="1" y="5"/>
                    <a:pt x="1" y="5"/>
                    <a:pt x="1" y="5"/>
                  </a:cubicBezTo>
                  <a:cubicBezTo>
                    <a:pt x="1" y="4"/>
                    <a:pt x="2" y="4"/>
                    <a:pt x="2" y="3"/>
                  </a:cubicBezTo>
                  <a:cubicBezTo>
                    <a:pt x="3" y="3"/>
                    <a:pt x="3" y="3"/>
                    <a:pt x="3" y="3"/>
                  </a:cubicBezTo>
                  <a:cubicBezTo>
                    <a:pt x="3" y="3"/>
                    <a:pt x="4" y="3"/>
                    <a:pt x="4" y="3"/>
                  </a:cubicBezTo>
                  <a:cubicBezTo>
                    <a:pt x="4" y="3"/>
                    <a:pt x="4" y="3"/>
                    <a:pt x="4" y="3"/>
                  </a:cubicBezTo>
                  <a:cubicBezTo>
                    <a:pt x="4" y="4"/>
                    <a:pt x="4" y="4"/>
                    <a:pt x="4" y="4"/>
                  </a:cubicBezTo>
                  <a:cubicBezTo>
                    <a:pt x="4" y="4"/>
                    <a:pt x="4" y="5"/>
                    <a:pt x="4" y="5"/>
                  </a:cubicBezTo>
                  <a:cubicBezTo>
                    <a:pt x="4" y="6"/>
                    <a:pt x="3" y="6"/>
                    <a:pt x="2" y="6"/>
                  </a:cubicBezTo>
                  <a:moveTo>
                    <a:pt x="5" y="2"/>
                  </a:moveTo>
                  <a:cubicBezTo>
                    <a:pt x="4" y="2"/>
                    <a:pt x="4" y="2"/>
                    <a:pt x="4" y="2"/>
                  </a:cubicBezTo>
                  <a:cubicBezTo>
                    <a:pt x="5" y="2"/>
                    <a:pt x="5" y="2"/>
                    <a:pt x="5" y="2"/>
                  </a:cubicBezTo>
                  <a:cubicBezTo>
                    <a:pt x="5" y="2"/>
                    <a:pt x="5" y="2"/>
                    <a:pt x="5" y="2"/>
                  </a:cubicBezTo>
                  <a:cubicBezTo>
                    <a:pt x="5" y="2"/>
                    <a:pt x="5" y="2"/>
                    <a:pt x="5" y="2"/>
                  </a:cubicBezTo>
                  <a:moveTo>
                    <a:pt x="1" y="3"/>
                  </a:moveTo>
                  <a:cubicBezTo>
                    <a:pt x="1" y="3"/>
                    <a:pt x="1" y="3"/>
                    <a:pt x="1" y="3"/>
                  </a:cubicBezTo>
                  <a:cubicBezTo>
                    <a:pt x="1" y="3"/>
                    <a:pt x="1" y="2"/>
                    <a:pt x="2" y="2"/>
                  </a:cubicBezTo>
                  <a:cubicBezTo>
                    <a:pt x="1" y="3"/>
                    <a:pt x="1" y="3"/>
                    <a:pt x="1" y="3"/>
                  </a:cubicBezTo>
                  <a:cubicBezTo>
                    <a:pt x="1" y="3"/>
                    <a:pt x="1" y="3"/>
                    <a:pt x="1" y="3"/>
                  </a:cubicBezTo>
                  <a:moveTo>
                    <a:pt x="2" y="2"/>
                  </a:moveTo>
                  <a:cubicBezTo>
                    <a:pt x="2" y="2"/>
                    <a:pt x="3" y="1"/>
                    <a:pt x="3" y="1"/>
                  </a:cubicBezTo>
                  <a:cubicBezTo>
                    <a:pt x="3" y="1"/>
                    <a:pt x="3" y="1"/>
                    <a:pt x="3" y="1"/>
                  </a:cubicBezTo>
                  <a:cubicBezTo>
                    <a:pt x="2" y="2"/>
                    <a:pt x="2" y="2"/>
                    <a:pt x="2" y="2"/>
                  </a:cubicBezTo>
                  <a:cubicBezTo>
                    <a:pt x="2" y="2"/>
                    <a:pt x="2" y="2"/>
                    <a:pt x="2" y="2"/>
                  </a:cubicBezTo>
                  <a:moveTo>
                    <a:pt x="4" y="2"/>
                  </a:moveTo>
                  <a:cubicBezTo>
                    <a:pt x="3" y="2"/>
                    <a:pt x="3" y="2"/>
                    <a:pt x="3" y="2"/>
                  </a:cubicBezTo>
                  <a:cubicBezTo>
                    <a:pt x="3" y="2"/>
                    <a:pt x="4" y="1"/>
                    <a:pt x="4" y="1"/>
                  </a:cubicBezTo>
                  <a:cubicBezTo>
                    <a:pt x="4" y="1"/>
                    <a:pt x="4" y="1"/>
                    <a:pt x="4" y="1"/>
                  </a:cubicBezTo>
                  <a:cubicBezTo>
                    <a:pt x="4" y="2"/>
                    <a:pt x="4" y="2"/>
                    <a:pt x="4" y="2"/>
                  </a:cubicBezTo>
                  <a:moveTo>
                    <a:pt x="3" y="0"/>
                  </a:moveTo>
                  <a:cubicBezTo>
                    <a:pt x="3" y="0"/>
                    <a:pt x="2" y="0"/>
                    <a:pt x="2" y="0"/>
                  </a:cubicBezTo>
                  <a:cubicBezTo>
                    <a:pt x="1" y="1"/>
                    <a:pt x="1" y="2"/>
                    <a:pt x="0" y="3"/>
                  </a:cubicBezTo>
                  <a:cubicBezTo>
                    <a:pt x="0" y="4"/>
                    <a:pt x="0" y="6"/>
                    <a:pt x="1" y="7"/>
                  </a:cubicBezTo>
                  <a:cubicBezTo>
                    <a:pt x="1" y="7"/>
                    <a:pt x="2" y="7"/>
                    <a:pt x="2" y="7"/>
                  </a:cubicBezTo>
                  <a:cubicBezTo>
                    <a:pt x="3" y="7"/>
                    <a:pt x="4" y="7"/>
                    <a:pt x="5" y="6"/>
                  </a:cubicBezTo>
                  <a:cubicBezTo>
                    <a:pt x="5" y="5"/>
                    <a:pt x="6" y="4"/>
                    <a:pt x="6" y="2"/>
                  </a:cubicBezTo>
                  <a:cubicBezTo>
                    <a:pt x="6" y="2"/>
                    <a:pt x="6"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4" name="Freeform 50"/>
            <p:cNvSpPr>
              <a:spLocks noEditPoints="1"/>
            </p:cNvSpPr>
            <p:nvPr/>
          </p:nvSpPr>
          <p:spPr bwMode="auto">
            <a:xfrm>
              <a:off x="4158" y="1903"/>
              <a:ext cx="12" cy="17"/>
            </a:xfrm>
            <a:custGeom>
              <a:avLst/>
              <a:gdLst>
                <a:gd name="T0" fmla="*/ 2 w 5"/>
                <a:gd name="T1" fmla="*/ 6 h 7"/>
                <a:gd name="T2" fmla="*/ 1 w 5"/>
                <a:gd name="T3" fmla="*/ 6 h 7"/>
                <a:gd name="T4" fmla="*/ 1 w 5"/>
                <a:gd name="T5" fmla="*/ 5 h 7"/>
                <a:gd name="T6" fmla="*/ 1 w 5"/>
                <a:gd name="T7" fmla="*/ 5 h 7"/>
                <a:gd name="T8" fmla="*/ 2 w 5"/>
                <a:gd name="T9" fmla="*/ 3 h 7"/>
                <a:gd name="T10" fmla="*/ 3 w 5"/>
                <a:gd name="T11" fmla="*/ 3 h 7"/>
                <a:gd name="T12" fmla="*/ 4 w 5"/>
                <a:gd name="T13" fmla="*/ 3 h 7"/>
                <a:gd name="T14" fmla="*/ 4 w 5"/>
                <a:gd name="T15" fmla="*/ 4 h 7"/>
                <a:gd name="T16" fmla="*/ 4 w 5"/>
                <a:gd name="T17" fmla="*/ 4 h 7"/>
                <a:gd name="T18" fmla="*/ 4 w 5"/>
                <a:gd name="T19" fmla="*/ 5 h 7"/>
                <a:gd name="T20" fmla="*/ 2 w 5"/>
                <a:gd name="T21" fmla="*/ 6 h 7"/>
                <a:gd name="T22" fmla="*/ 4 w 5"/>
                <a:gd name="T23" fmla="*/ 2 h 7"/>
                <a:gd name="T24" fmla="*/ 4 w 5"/>
                <a:gd name="T25" fmla="*/ 2 h 7"/>
                <a:gd name="T26" fmla="*/ 4 w 5"/>
                <a:gd name="T27" fmla="*/ 2 h 7"/>
                <a:gd name="T28" fmla="*/ 4 w 5"/>
                <a:gd name="T29" fmla="*/ 2 h 7"/>
                <a:gd name="T30" fmla="*/ 4 w 5"/>
                <a:gd name="T31" fmla="*/ 2 h 7"/>
                <a:gd name="T32" fmla="*/ 1 w 5"/>
                <a:gd name="T33" fmla="*/ 3 h 7"/>
                <a:gd name="T34" fmla="*/ 1 w 5"/>
                <a:gd name="T35" fmla="*/ 3 h 7"/>
                <a:gd name="T36" fmla="*/ 2 w 5"/>
                <a:gd name="T37" fmla="*/ 2 h 7"/>
                <a:gd name="T38" fmla="*/ 1 w 5"/>
                <a:gd name="T39" fmla="*/ 3 h 7"/>
                <a:gd name="T40" fmla="*/ 1 w 5"/>
                <a:gd name="T41" fmla="*/ 3 h 7"/>
                <a:gd name="T42" fmla="*/ 2 w 5"/>
                <a:gd name="T43" fmla="*/ 2 h 7"/>
                <a:gd name="T44" fmla="*/ 3 w 5"/>
                <a:gd name="T45" fmla="*/ 1 h 7"/>
                <a:gd name="T46" fmla="*/ 3 w 5"/>
                <a:gd name="T47" fmla="*/ 1 h 7"/>
                <a:gd name="T48" fmla="*/ 2 w 5"/>
                <a:gd name="T49" fmla="*/ 2 h 7"/>
                <a:gd name="T50" fmla="*/ 2 w 5"/>
                <a:gd name="T51" fmla="*/ 2 h 7"/>
                <a:gd name="T52" fmla="*/ 4 w 5"/>
                <a:gd name="T53" fmla="*/ 2 h 7"/>
                <a:gd name="T54" fmla="*/ 3 w 5"/>
                <a:gd name="T55" fmla="*/ 2 h 7"/>
                <a:gd name="T56" fmla="*/ 4 w 5"/>
                <a:gd name="T57" fmla="*/ 1 h 7"/>
                <a:gd name="T58" fmla="*/ 4 w 5"/>
                <a:gd name="T59" fmla="*/ 1 h 7"/>
                <a:gd name="T60" fmla="*/ 4 w 5"/>
                <a:gd name="T61" fmla="*/ 2 h 7"/>
                <a:gd name="T62" fmla="*/ 3 w 5"/>
                <a:gd name="T63" fmla="*/ 0 h 7"/>
                <a:gd name="T64" fmla="*/ 2 w 5"/>
                <a:gd name="T65" fmla="*/ 0 h 7"/>
                <a:gd name="T66" fmla="*/ 0 w 5"/>
                <a:gd name="T67" fmla="*/ 3 h 7"/>
                <a:gd name="T68" fmla="*/ 1 w 5"/>
                <a:gd name="T69" fmla="*/ 7 h 7"/>
                <a:gd name="T70" fmla="*/ 2 w 5"/>
                <a:gd name="T71" fmla="*/ 7 h 7"/>
                <a:gd name="T72" fmla="*/ 5 w 5"/>
                <a:gd name="T73" fmla="*/ 6 h 7"/>
                <a:gd name="T74" fmla="*/ 5 w 5"/>
                <a:gd name="T75" fmla="*/ 2 h 7"/>
                <a:gd name="T76" fmla="*/ 5 w 5"/>
                <a:gd name="T77" fmla="*/ 1 h 7"/>
                <a:gd name="T78" fmla="*/ 3 w 5"/>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7">
                  <a:moveTo>
                    <a:pt x="2" y="6"/>
                  </a:moveTo>
                  <a:cubicBezTo>
                    <a:pt x="2" y="6"/>
                    <a:pt x="2" y="6"/>
                    <a:pt x="1" y="6"/>
                  </a:cubicBezTo>
                  <a:cubicBezTo>
                    <a:pt x="1" y="5"/>
                    <a:pt x="1" y="5"/>
                    <a:pt x="1" y="5"/>
                  </a:cubicBezTo>
                  <a:cubicBezTo>
                    <a:pt x="1" y="5"/>
                    <a:pt x="1" y="5"/>
                    <a:pt x="1" y="5"/>
                  </a:cubicBezTo>
                  <a:cubicBezTo>
                    <a:pt x="1" y="5"/>
                    <a:pt x="2" y="4"/>
                    <a:pt x="2" y="3"/>
                  </a:cubicBezTo>
                  <a:cubicBezTo>
                    <a:pt x="3" y="3"/>
                    <a:pt x="3" y="3"/>
                    <a:pt x="3" y="3"/>
                  </a:cubicBezTo>
                  <a:cubicBezTo>
                    <a:pt x="3" y="3"/>
                    <a:pt x="3" y="3"/>
                    <a:pt x="4" y="3"/>
                  </a:cubicBezTo>
                  <a:cubicBezTo>
                    <a:pt x="4" y="4"/>
                    <a:pt x="4" y="4"/>
                    <a:pt x="4" y="4"/>
                  </a:cubicBezTo>
                  <a:cubicBezTo>
                    <a:pt x="4" y="4"/>
                    <a:pt x="4" y="4"/>
                    <a:pt x="4" y="4"/>
                  </a:cubicBezTo>
                  <a:cubicBezTo>
                    <a:pt x="4" y="5"/>
                    <a:pt x="4" y="5"/>
                    <a:pt x="4" y="5"/>
                  </a:cubicBezTo>
                  <a:cubicBezTo>
                    <a:pt x="3" y="6"/>
                    <a:pt x="3" y="6"/>
                    <a:pt x="2" y="6"/>
                  </a:cubicBezTo>
                  <a:moveTo>
                    <a:pt x="4" y="2"/>
                  </a:moveTo>
                  <a:cubicBezTo>
                    <a:pt x="4" y="2"/>
                    <a:pt x="4" y="2"/>
                    <a:pt x="4" y="2"/>
                  </a:cubicBezTo>
                  <a:cubicBezTo>
                    <a:pt x="4" y="2"/>
                    <a:pt x="4" y="2"/>
                    <a:pt x="4" y="2"/>
                  </a:cubicBezTo>
                  <a:cubicBezTo>
                    <a:pt x="4" y="2"/>
                    <a:pt x="4" y="2"/>
                    <a:pt x="4" y="2"/>
                  </a:cubicBezTo>
                  <a:cubicBezTo>
                    <a:pt x="4" y="2"/>
                    <a:pt x="4" y="2"/>
                    <a:pt x="4" y="2"/>
                  </a:cubicBezTo>
                  <a:moveTo>
                    <a:pt x="1" y="3"/>
                  </a:moveTo>
                  <a:cubicBezTo>
                    <a:pt x="1" y="3"/>
                    <a:pt x="1" y="3"/>
                    <a:pt x="1" y="3"/>
                  </a:cubicBezTo>
                  <a:cubicBezTo>
                    <a:pt x="1" y="3"/>
                    <a:pt x="1" y="2"/>
                    <a:pt x="2" y="2"/>
                  </a:cubicBezTo>
                  <a:cubicBezTo>
                    <a:pt x="1" y="3"/>
                    <a:pt x="1" y="3"/>
                    <a:pt x="1" y="3"/>
                  </a:cubicBezTo>
                  <a:cubicBezTo>
                    <a:pt x="1" y="3"/>
                    <a:pt x="1" y="3"/>
                    <a:pt x="1" y="3"/>
                  </a:cubicBezTo>
                  <a:moveTo>
                    <a:pt x="2" y="2"/>
                  </a:moveTo>
                  <a:cubicBezTo>
                    <a:pt x="2" y="2"/>
                    <a:pt x="2" y="1"/>
                    <a:pt x="3" y="1"/>
                  </a:cubicBezTo>
                  <a:cubicBezTo>
                    <a:pt x="3" y="1"/>
                    <a:pt x="3" y="1"/>
                    <a:pt x="3" y="1"/>
                  </a:cubicBezTo>
                  <a:cubicBezTo>
                    <a:pt x="2" y="2"/>
                    <a:pt x="2" y="2"/>
                    <a:pt x="2" y="2"/>
                  </a:cubicBezTo>
                  <a:cubicBezTo>
                    <a:pt x="2" y="2"/>
                    <a:pt x="2" y="2"/>
                    <a:pt x="2" y="2"/>
                  </a:cubicBezTo>
                  <a:moveTo>
                    <a:pt x="4" y="2"/>
                  </a:moveTo>
                  <a:cubicBezTo>
                    <a:pt x="3" y="2"/>
                    <a:pt x="3" y="2"/>
                    <a:pt x="3" y="2"/>
                  </a:cubicBezTo>
                  <a:cubicBezTo>
                    <a:pt x="3" y="2"/>
                    <a:pt x="4" y="1"/>
                    <a:pt x="4" y="1"/>
                  </a:cubicBezTo>
                  <a:cubicBezTo>
                    <a:pt x="4" y="1"/>
                    <a:pt x="4" y="1"/>
                    <a:pt x="4" y="1"/>
                  </a:cubicBezTo>
                  <a:cubicBezTo>
                    <a:pt x="4" y="2"/>
                    <a:pt x="4" y="2"/>
                    <a:pt x="4" y="2"/>
                  </a:cubicBezTo>
                  <a:moveTo>
                    <a:pt x="3" y="0"/>
                  </a:moveTo>
                  <a:cubicBezTo>
                    <a:pt x="3" y="0"/>
                    <a:pt x="2" y="0"/>
                    <a:pt x="2" y="0"/>
                  </a:cubicBezTo>
                  <a:cubicBezTo>
                    <a:pt x="1" y="1"/>
                    <a:pt x="0" y="2"/>
                    <a:pt x="0" y="3"/>
                  </a:cubicBezTo>
                  <a:cubicBezTo>
                    <a:pt x="0" y="4"/>
                    <a:pt x="0" y="6"/>
                    <a:pt x="1" y="7"/>
                  </a:cubicBezTo>
                  <a:cubicBezTo>
                    <a:pt x="1" y="7"/>
                    <a:pt x="2" y="7"/>
                    <a:pt x="2" y="7"/>
                  </a:cubicBezTo>
                  <a:cubicBezTo>
                    <a:pt x="3" y="7"/>
                    <a:pt x="4" y="7"/>
                    <a:pt x="5" y="6"/>
                  </a:cubicBezTo>
                  <a:cubicBezTo>
                    <a:pt x="5" y="5"/>
                    <a:pt x="5" y="4"/>
                    <a:pt x="5" y="2"/>
                  </a:cubicBezTo>
                  <a:cubicBezTo>
                    <a:pt x="5" y="2"/>
                    <a:pt x="5"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5" name="Freeform 51"/>
            <p:cNvSpPr>
              <a:spLocks noEditPoints="1"/>
            </p:cNvSpPr>
            <p:nvPr/>
          </p:nvSpPr>
          <p:spPr bwMode="auto">
            <a:xfrm>
              <a:off x="4148" y="1894"/>
              <a:ext cx="31" cy="40"/>
            </a:xfrm>
            <a:custGeom>
              <a:avLst/>
              <a:gdLst>
                <a:gd name="T0" fmla="*/ 5 w 13"/>
                <a:gd name="T1" fmla="*/ 16 h 17"/>
                <a:gd name="T2" fmla="*/ 6 w 13"/>
                <a:gd name="T3" fmla="*/ 15 h 17"/>
                <a:gd name="T4" fmla="*/ 6 w 13"/>
                <a:gd name="T5" fmla="*/ 16 h 17"/>
                <a:gd name="T6" fmla="*/ 4 w 13"/>
                <a:gd name="T7" fmla="*/ 16 h 17"/>
                <a:gd name="T8" fmla="*/ 4 w 13"/>
                <a:gd name="T9" fmla="*/ 15 h 17"/>
                <a:gd name="T10" fmla="*/ 4 w 13"/>
                <a:gd name="T11" fmla="*/ 14 h 17"/>
                <a:gd name="T12" fmla="*/ 4 w 13"/>
                <a:gd name="T13" fmla="*/ 16 h 17"/>
                <a:gd name="T14" fmla="*/ 7 w 13"/>
                <a:gd name="T15" fmla="*/ 15 h 17"/>
                <a:gd name="T16" fmla="*/ 8 w 13"/>
                <a:gd name="T17" fmla="*/ 14 h 17"/>
                <a:gd name="T18" fmla="*/ 8 w 13"/>
                <a:gd name="T19" fmla="*/ 16 h 17"/>
                <a:gd name="T20" fmla="*/ 8 w 13"/>
                <a:gd name="T21" fmla="*/ 16 h 17"/>
                <a:gd name="T22" fmla="*/ 3 w 13"/>
                <a:gd name="T23" fmla="*/ 15 h 17"/>
                <a:gd name="T24" fmla="*/ 3 w 13"/>
                <a:gd name="T25" fmla="*/ 13 h 17"/>
                <a:gd name="T26" fmla="*/ 3 w 13"/>
                <a:gd name="T27" fmla="*/ 15 h 17"/>
                <a:gd name="T28" fmla="*/ 9 w 13"/>
                <a:gd name="T29" fmla="*/ 14 h 17"/>
                <a:gd name="T30" fmla="*/ 9 w 13"/>
                <a:gd name="T31" fmla="*/ 14 h 17"/>
                <a:gd name="T32" fmla="*/ 9 w 13"/>
                <a:gd name="T33" fmla="*/ 15 h 17"/>
                <a:gd name="T34" fmla="*/ 2 w 13"/>
                <a:gd name="T35" fmla="*/ 14 h 17"/>
                <a:gd name="T36" fmla="*/ 2 w 13"/>
                <a:gd name="T37" fmla="*/ 13 h 17"/>
                <a:gd name="T38" fmla="*/ 10 w 13"/>
                <a:gd name="T39" fmla="*/ 13 h 17"/>
                <a:gd name="T40" fmla="*/ 11 w 13"/>
                <a:gd name="T41" fmla="*/ 12 h 17"/>
                <a:gd name="T42" fmla="*/ 11 w 13"/>
                <a:gd name="T43" fmla="*/ 12 h 17"/>
                <a:gd name="T44" fmla="*/ 1 w 13"/>
                <a:gd name="T45" fmla="*/ 12 h 17"/>
                <a:gd name="T46" fmla="*/ 1 w 13"/>
                <a:gd name="T47" fmla="*/ 12 h 17"/>
                <a:gd name="T48" fmla="*/ 6 w 13"/>
                <a:gd name="T49" fmla="*/ 14 h 17"/>
                <a:gd name="T50" fmla="*/ 2 w 13"/>
                <a:gd name="T51" fmla="*/ 6 h 17"/>
                <a:gd name="T52" fmla="*/ 7 w 13"/>
                <a:gd name="T53" fmla="*/ 1 h 17"/>
                <a:gd name="T54" fmla="*/ 11 w 13"/>
                <a:gd name="T55" fmla="*/ 3 h 17"/>
                <a:gd name="T56" fmla="*/ 8 w 13"/>
                <a:gd name="T57" fmla="*/ 13 h 17"/>
                <a:gd name="T58" fmla="*/ 7 w 13"/>
                <a:gd name="T59" fmla="*/ 0 h 17"/>
                <a:gd name="T60" fmla="*/ 1 w 13"/>
                <a:gd name="T61" fmla="*/ 6 h 17"/>
                <a:gd name="T62" fmla="*/ 1 w 13"/>
                <a:gd name="T63" fmla="*/ 9 h 17"/>
                <a:gd name="T64" fmla="*/ 1 w 13"/>
                <a:gd name="T65" fmla="*/ 14 h 17"/>
                <a:gd name="T66" fmla="*/ 6 w 13"/>
                <a:gd name="T67" fmla="*/ 17 h 17"/>
                <a:gd name="T68" fmla="*/ 6 w 13"/>
                <a:gd name="T69" fmla="*/ 17 h 17"/>
                <a:gd name="T70" fmla="*/ 6 w 13"/>
                <a:gd name="T71" fmla="*/ 17 h 17"/>
                <a:gd name="T72" fmla="*/ 12 w 13"/>
                <a:gd name="T73" fmla="*/ 13 h 17"/>
                <a:gd name="T74" fmla="*/ 12 w 13"/>
                <a:gd name="T75" fmla="*/ 7 h 17"/>
                <a:gd name="T76" fmla="*/ 10 w 13"/>
                <a:gd name="T7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 h="17">
                  <a:moveTo>
                    <a:pt x="6" y="16"/>
                  </a:moveTo>
                  <a:cubicBezTo>
                    <a:pt x="5" y="16"/>
                    <a:pt x="5" y="16"/>
                    <a:pt x="5" y="16"/>
                  </a:cubicBezTo>
                  <a:cubicBezTo>
                    <a:pt x="5" y="15"/>
                    <a:pt x="5" y="15"/>
                    <a:pt x="5" y="15"/>
                  </a:cubicBezTo>
                  <a:cubicBezTo>
                    <a:pt x="6" y="15"/>
                    <a:pt x="6" y="15"/>
                    <a:pt x="6" y="15"/>
                  </a:cubicBezTo>
                  <a:cubicBezTo>
                    <a:pt x="6" y="15"/>
                    <a:pt x="6" y="15"/>
                    <a:pt x="6" y="15"/>
                  </a:cubicBezTo>
                  <a:cubicBezTo>
                    <a:pt x="6" y="16"/>
                    <a:pt x="6" y="16"/>
                    <a:pt x="6" y="16"/>
                  </a:cubicBezTo>
                  <a:cubicBezTo>
                    <a:pt x="6" y="16"/>
                    <a:pt x="6" y="16"/>
                    <a:pt x="6" y="16"/>
                  </a:cubicBezTo>
                  <a:moveTo>
                    <a:pt x="4" y="16"/>
                  </a:moveTo>
                  <a:cubicBezTo>
                    <a:pt x="4" y="16"/>
                    <a:pt x="4" y="16"/>
                    <a:pt x="4" y="16"/>
                  </a:cubicBezTo>
                  <a:cubicBezTo>
                    <a:pt x="4" y="15"/>
                    <a:pt x="4" y="15"/>
                    <a:pt x="4" y="15"/>
                  </a:cubicBezTo>
                  <a:cubicBezTo>
                    <a:pt x="4" y="15"/>
                    <a:pt x="4" y="15"/>
                    <a:pt x="4" y="15"/>
                  </a:cubicBezTo>
                  <a:cubicBezTo>
                    <a:pt x="4" y="14"/>
                    <a:pt x="4" y="14"/>
                    <a:pt x="4" y="14"/>
                  </a:cubicBezTo>
                  <a:cubicBezTo>
                    <a:pt x="5" y="14"/>
                    <a:pt x="5" y="14"/>
                    <a:pt x="5" y="14"/>
                  </a:cubicBezTo>
                  <a:cubicBezTo>
                    <a:pt x="4" y="15"/>
                    <a:pt x="4" y="15"/>
                    <a:pt x="4" y="16"/>
                  </a:cubicBezTo>
                  <a:moveTo>
                    <a:pt x="7" y="16"/>
                  </a:moveTo>
                  <a:cubicBezTo>
                    <a:pt x="7" y="15"/>
                    <a:pt x="7" y="15"/>
                    <a:pt x="7" y="15"/>
                  </a:cubicBezTo>
                  <a:cubicBezTo>
                    <a:pt x="7" y="14"/>
                    <a:pt x="7" y="14"/>
                    <a:pt x="7" y="14"/>
                  </a:cubicBezTo>
                  <a:cubicBezTo>
                    <a:pt x="8" y="14"/>
                    <a:pt x="8" y="14"/>
                    <a:pt x="8" y="14"/>
                  </a:cubicBezTo>
                  <a:cubicBezTo>
                    <a:pt x="8" y="14"/>
                    <a:pt x="8" y="14"/>
                    <a:pt x="8" y="14"/>
                  </a:cubicBezTo>
                  <a:cubicBezTo>
                    <a:pt x="8" y="16"/>
                    <a:pt x="8" y="16"/>
                    <a:pt x="8" y="16"/>
                  </a:cubicBezTo>
                  <a:cubicBezTo>
                    <a:pt x="8" y="16"/>
                    <a:pt x="8" y="16"/>
                    <a:pt x="8" y="16"/>
                  </a:cubicBezTo>
                  <a:cubicBezTo>
                    <a:pt x="8" y="16"/>
                    <a:pt x="8" y="16"/>
                    <a:pt x="8" y="16"/>
                  </a:cubicBezTo>
                  <a:cubicBezTo>
                    <a:pt x="7" y="16"/>
                    <a:pt x="7" y="16"/>
                    <a:pt x="7" y="16"/>
                  </a:cubicBezTo>
                  <a:moveTo>
                    <a:pt x="3" y="15"/>
                  </a:moveTo>
                  <a:cubicBezTo>
                    <a:pt x="3" y="15"/>
                    <a:pt x="3" y="15"/>
                    <a:pt x="3" y="15"/>
                  </a:cubicBezTo>
                  <a:cubicBezTo>
                    <a:pt x="3" y="13"/>
                    <a:pt x="3" y="13"/>
                    <a:pt x="3" y="13"/>
                  </a:cubicBezTo>
                  <a:cubicBezTo>
                    <a:pt x="3" y="14"/>
                    <a:pt x="3" y="14"/>
                    <a:pt x="3" y="14"/>
                  </a:cubicBezTo>
                  <a:cubicBezTo>
                    <a:pt x="3" y="15"/>
                    <a:pt x="3" y="15"/>
                    <a:pt x="3" y="15"/>
                  </a:cubicBezTo>
                  <a:moveTo>
                    <a:pt x="9" y="15"/>
                  </a:moveTo>
                  <a:cubicBezTo>
                    <a:pt x="9" y="14"/>
                    <a:pt x="9" y="14"/>
                    <a:pt x="9" y="14"/>
                  </a:cubicBezTo>
                  <a:cubicBezTo>
                    <a:pt x="10" y="13"/>
                    <a:pt x="10" y="13"/>
                    <a:pt x="10" y="13"/>
                  </a:cubicBezTo>
                  <a:cubicBezTo>
                    <a:pt x="9" y="14"/>
                    <a:pt x="9" y="14"/>
                    <a:pt x="9" y="14"/>
                  </a:cubicBezTo>
                  <a:cubicBezTo>
                    <a:pt x="9" y="15"/>
                    <a:pt x="9" y="15"/>
                    <a:pt x="9" y="15"/>
                  </a:cubicBezTo>
                  <a:cubicBezTo>
                    <a:pt x="9" y="15"/>
                    <a:pt x="9" y="15"/>
                    <a:pt x="9" y="15"/>
                  </a:cubicBezTo>
                  <a:moveTo>
                    <a:pt x="2" y="14"/>
                  </a:moveTo>
                  <a:cubicBezTo>
                    <a:pt x="2" y="14"/>
                    <a:pt x="2" y="14"/>
                    <a:pt x="2" y="14"/>
                  </a:cubicBezTo>
                  <a:cubicBezTo>
                    <a:pt x="2" y="13"/>
                    <a:pt x="2" y="13"/>
                    <a:pt x="2" y="13"/>
                  </a:cubicBezTo>
                  <a:cubicBezTo>
                    <a:pt x="2" y="13"/>
                    <a:pt x="2" y="13"/>
                    <a:pt x="2" y="13"/>
                  </a:cubicBezTo>
                  <a:cubicBezTo>
                    <a:pt x="2" y="14"/>
                    <a:pt x="2" y="14"/>
                    <a:pt x="2" y="14"/>
                  </a:cubicBezTo>
                  <a:moveTo>
                    <a:pt x="10" y="13"/>
                  </a:moveTo>
                  <a:cubicBezTo>
                    <a:pt x="11" y="12"/>
                    <a:pt x="11" y="12"/>
                    <a:pt x="11" y="12"/>
                  </a:cubicBezTo>
                  <a:cubicBezTo>
                    <a:pt x="11" y="12"/>
                    <a:pt x="11" y="12"/>
                    <a:pt x="11" y="12"/>
                  </a:cubicBezTo>
                  <a:cubicBezTo>
                    <a:pt x="11" y="12"/>
                    <a:pt x="11" y="12"/>
                    <a:pt x="11" y="12"/>
                  </a:cubicBezTo>
                  <a:cubicBezTo>
                    <a:pt x="11" y="12"/>
                    <a:pt x="11" y="12"/>
                    <a:pt x="11" y="12"/>
                  </a:cubicBezTo>
                  <a:cubicBezTo>
                    <a:pt x="10" y="13"/>
                    <a:pt x="10" y="13"/>
                    <a:pt x="10" y="13"/>
                  </a:cubicBezTo>
                  <a:moveTo>
                    <a:pt x="1" y="12"/>
                  </a:moveTo>
                  <a:cubicBezTo>
                    <a:pt x="1" y="12"/>
                    <a:pt x="1" y="12"/>
                    <a:pt x="1" y="12"/>
                  </a:cubicBezTo>
                  <a:cubicBezTo>
                    <a:pt x="1" y="12"/>
                    <a:pt x="1" y="12"/>
                    <a:pt x="1" y="12"/>
                  </a:cubicBezTo>
                  <a:cubicBezTo>
                    <a:pt x="1" y="12"/>
                    <a:pt x="1" y="12"/>
                    <a:pt x="1" y="12"/>
                  </a:cubicBezTo>
                  <a:moveTo>
                    <a:pt x="6" y="14"/>
                  </a:moveTo>
                  <a:cubicBezTo>
                    <a:pt x="5" y="14"/>
                    <a:pt x="4" y="13"/>
                    <a:pt x="3" y="12"/>
                  </a:cubicBezTo>
                  <a:cubicBezTo>
                    <a:pt x="1" y="11"/>
                    <a:pt x="2" y="8"/>
                    <a:pt x="2" y="6"/>
                  </a:cubicBezTo>
                  <a:cubicBezTo>
                    <a:pt x="3" y="5"/>
                    <a:pt x="4" y="3"/>
                    <a:pt x="5" y="2"/>
                  </a:cubicBezTo>
                  <a:cubicBezTo>
                    <a:pt x="6" y="2"/>
                    <a:pt x="7" y="1"/>
                    <a:pt x="7" y="1"/>
                  </a:cubicBezTo>
                  <a:cubicBezTo>
                    <a:pt x="8" y="1"/>
                    <a:pt x="9" y="2"/>
                    <a:pt x="10" y="2"/>
                  </a:cubicBezTo>
                  <a:cubicBezTo>
                    <a:pt x="10" y="3"/>
                    <a:pt x="10" y="3"/>
                    <a:pt x="11" y="3"/>
                  </a:cubicBezTo>
                  <a:cubicBezTo>
                    <a:pt x="12" y="5"/>
                    <a:pt x="12" y="8"/>
                    <a:pt x="11" y="10"/>
                  </a:cubicBezTo>
                  <a:cubicBezTo>
                    <a:pt x="10" y="12"/>
                    <a:pt x="9" y="13"/>
                    <a:pt x="8" y="13"/>
                  </a:cubicBezTo>
                  <a:cubicBezTo>
                    <a:pt x="7" y="14"/>
                    <a:pt x="7" y="14"/>
                    <a:pt x="6" y="14"/>
                  </a:cubicBezTo>
                  <a:moveTo>
                    <a:pt x="7" y="0"/>
                  </a:moveTo>
                  <a:cubicBezTo>
                    <a:pt x="6" y="0"/>
                    <a:pt x="6" y="1"/>
                    <a:pt x="5" y="1"/>
                  </a:cubicBezTo>
                  <a:cubicBezTo>
                    <a:pt x="3" y="2"/>
                    <a:pt x="2" y="4"/>
                    <a:pt x="1" y="6"/>
                  </a:cubicBezTo>
                  <a:cubicBezTo>
                    <a:pt x="1" y="6"/>
                    <a:pt x="1" y="7"/>
                    <a:pt x="1" y="8"/>
                  </a:cubicBezTo>
                  <a:cubicBezTo>
                    <a:pt x="1" y="9"/>
                    <a:pt x="1" y="9"/>
                    <a:pt x="1" y="9"/>
                  </a:cubicBezTo>
                  <a:cubicBezTo>
                    <a:pt x="0" y="10"/>
                    <a:pt x="0" y="12"/>
                    <a:pt x="1" y="14"/>
                  </a:cubicBezTo>
                  <a:cubicBezTo>
                    <a:pt x="1" y="14"/>
                    <a:pt x="1" y="14"/>
                    <a:pt x="1" y="14"/>
                  </a:cubicBezTo>
                  <a:cubicBezTo>
                    <a:pt x="1" y="15"/>
                    <a:pt x="1" y="15"/>
                    <a:pt x="1" y="15"/>
                  </a:cubicBezTo>
                  <a:cubicBezTo>
                    <a:pt x="3" y="17"/>
                    <a:pt x="4"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7" y="17"/>
                    <a:pt x="8" y="17"/>
                  </a:cubicBezTo>
                  <a:cubicBezTo>
                    <a:pt x="10" y="16"/>
                    <a:pt x="11" y="15"/>
                    <a:pt x="12" y="13"/>
                  </a:cubicBezTo>
                  <a:cubicBezTo>
                    <a:pt x="12" y="11"/>
                    <a:pt x="13" y="10"/>
                    <a:pt x="13" y="7"/>
                  </a:cubicBezTo>
                  <a:cubicBezTo>
                    <a:pt x="12" y="7"/>
                    <a:pt x="12" y="7"/>
                    <a:pt x="12" y="7"/>
                  </a:cubicBezTo>
                  <a:cubicBezTo>
                    <a:pt x="12" y="5"/>
                    <a:pt x="12" y="4"/>
                    <a:pt x="11" y="3"/>
                  </a:cubicBezTo>
                  <a:cubicBezTo>
                    <a:pt x="11" y="2"/>
                    <a:pt x="11" y="2"/>
                    <a:pt x="10" y="2"/>
                  </a:cubicBezTo>
                  <a:cubicBezTo>
                    <a:pt x="10" y="1"/>
                    <a:pt x="9"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6" name="Freeform 52"/>
            <p:cNvSpPr>
              <a:spLocks noEditPoints="1"/>
            </p:cNvSpPr>
            <p:nvPr/>
          </p:nvSpPr>
          <p:spPr bwMode="auto">
            <a:xfrm>
              <a:off x="4236" y="2334"/>
              <a:ext cx="91" cy="133"/>
            </a:xfrm>
            <a:custGeom>
              <a:avLst/>
              <a:gdLst>
                <a:gd name="T0" fmla="*/ 4 w 38"/>
                <a:gd name="T1" fmla="*/ 48 h 56"/>
                <a:gd name="T2" fmla="*/ 8 w 38"/>
                <a:gd name="T3" fmla="*/ 49 h 56"/>
                <a:gd name="T4" fmla="*/ 9 w 38"/>
                <a:gd name="T5" fmla="*/ 49 h 56"/>
                <a:gd name="T6" fmla="*/ 7 w 38"/>
                <a:gd name="T7" fmla="*/ 55 h 56"/>
                <a:gd name="T8" fmla="*/ 13 w 38"/>
                <a:gd name="T9" fmla="*/ 48 h 56"/>
                <a:gd name="T10" fmla="*/ 8 w 38"/>
                <a:gd name="T11" fmla="*/ 55 h 56"/>
                <a:gd name="T12" fmla="*/ 18 w 38"/>
                <a:gd name="T13" fmla="*/ 47 h 56"/>
                <a:gd name="T14" fmla="*/ 15 w 38"/>
                <a:gd name="T15" fmla="*/ 53 h 56"/>
                <a:gd name="T16" fmla="*/ 18 w 38"/>
                <a:gd name="T17" fmla="*/ 52 h 56"/>
                <a:gd name="T18" fmla="*/ 22 w 38"/>
                <a:gd name="T19" fmla="*/ 46 h 56"/>
                <a:gd name="T20" fmla="*/ 21 w 38"/>
                <a:gd name="T21" fmla="*/ 51 h 56"/>
                <a:gd name="T22" fmla="*/ 28 w 38"/>
                <a:gd name="T23" fmla="*/ 44 h 56"/>
                <a:gd name="T24" fmla="*/ 26 w 38"/>
                <a:gd name="T25" fmla="*/ 44 h 56"/>
                <a:gd name="T26" fmla="*/ 24 w 38"/>
                <a:gd name="T27" fmla="*/ 49 h 56"/>
                <a:gd name="T28" fmla="*/ 4 w 38"/>
                <a:gd name="T29" fmla="*/ 43 h 56"/>
                <a:gd name="T30" fmla="*/ 3 w 38"/>
                <a:gd name="T31" fmla="*/ 47 h 56"/>
                <a:gd name="T32" fmla="*/ 6 w 38"/>
                <a:gd name="T33" fmla="*/ 39 h 56"/>
                <a:gd name="T34" fmla="*/ 5 w 38"/>
                <a:gd name="T35" fmla="*/ 39 h 56"/>
                <a:gd name="T36" fmla="*/ 6 w 38"/>
                <a:gd name="T37" fmla="*/ 38 h 56"/>
                <a:gd name="T38" fmla="*/ 7 w 38"/>
                <a:gd name="T39" fmla="*/ 35 h 56"/>
                <a:gd name="T40" fmla="*/ 17 w 38"/>
                <a:gd name="T41" fmla="*/ 31 h 56"/>
                <a:gd name="T42" fmla="*/ 15 w 38"/>
                <a:gd name="T43" fmla="*/ 32 h 56"/>
                <a:gd name="T44" fmla="*/ 19 w 38"/>
                <a:gd name="T45" fmla="*/ 27 h 56"/>
                <a:gd name="T46" fmla="*/ 19 w 38"/>
                <a:gd name="T47" fmla="*/ 24 h 56"/>
                <a:gd name="T48" fmla="*/ 19 w 38"/>
                <a:gd name="T49" fmla="*/ 26 h 56"/>
                <a:gd name="T50" fmla="*/ 21 w 38"/>
                <a:gd name="T51" fmla="*/ 20 h 56"/>
                <a:gd name="T52" fmla="*/ 19 w 38"/>
                <a:gd name="T53" fmla="*/ 20 h 56"/>
                <a:gd name="T54" fmla="*/ 21 w 38"/>
                <a:gd name="T55" fmla="*/ 19 h 56"/>
                <a:gd name="T56" fmla="*/ 20 w 38"/>
                <a:gd name="T57" fmla="*/ 15 h 56"/>
                <a:gd name="T58" fmla="*/ 20 w 38"/>
                <a:gd name="T59" fmla="*/ 14 h 56"/>
                <a:gd name="T60" fmla="*/ 20 w 38"/>
                <a:gd name="T61" fmla="*/ 14 h 56"/>
                <a:gd name="T62" fmla="*/ 21 w 38"/>
                <a:gd name="T63" fmla="*/ 10 h 56"/>
                <a:gd name="T64" fmla="*/ 20 w 38"/>
                <a:gd name="T65" fmla="*/ 7 h 56"/>
                <a:gd name="T66" fmla="*/ 18 w 38"/>
                <a:gd name="T67" fmla="*/ 6 h 56"/>
                <a:gd name="T68" fmla="*/ 19 w 38"/>
                <a:gd name="T69" fmla="*/ 7 h 56"/>
                <a:gd name="T70" fmla="*/ 18 w 38"/>
                <a:gd name="T71" fmla="*/ 2 h 56"/>
                <a:gd name="T72" fmla="*/ 24 w 38"/>
                <a:gd name="T73" fmla="*/ 1 h 56"/>
                <a:gd name="T74" fmla="*/ 25 w 38"/>
                <a:gd name="T75" fmla="*/ 40 h 56"/>
                <a:gd name="T76" fmla="*/ 6 w 38"/>
                <a:gd name="T77" fmla="*/ 44 h 56"/>
                <a:gd name="T78" fmla="*/ 13 w 38"/>
                <a:gd name="T79" fmla="*/ 34 h 56"/>
                <a:gd name="T80" fmla="*/ 16 w 38"/>
                <a:gd name="T81" fmla="*/ 35 h 56"/>
                <a:gd name="T82" fmla="*/ 24 w 38"/>
                <a:gd name="T83" fmla="*/ 0 h 56"/>
                <a:gd name="T84" fmla="*/ 18 w 38"/>
                <a:gd name="T85" fmla="*/ 0 h 56"/>
                <a:gd name="T86" fmla="*/ 17 w 38"/>
                <a:gd name="T87" fmla="*/ 3 h 56"/>
                <a:gd name="T88" fmla="*/ 16 w 38"/>
                <a:gd name="T89" fmla="*/ 4 h 56"/>
                <a:gd name="T90" fmla="*/ 18 w 38"/>
                <a:gd name="T91" fmla="*/ 8 h 56"/>
                <a:gd name="T92" fmla="*/ 7 w 38"/>
                <a:gd name="T93" fmla="*/ 30 h 56"/>
                <a:gd name="T94" fmla="*/ 7 w 38"/>
                <a:gd name="T95" fmla="*/ 31 h 56"/>
                <a:gd name="T96" fmla="*/ 4 w 38"/>
                <a:gd name="T97" fmla="*/ 39 h 56"/>
                <a:gd name="T98" fmla="*/ 1 w 38"/>
                <a:gd name="T99" fmla="*/ 55 h 56"/>
                <a:gd name="T100" fmla="*/ 0 w 38"/>
                <a:gd name="T101" fmla="*/ 56 h 56"/>
                <a:gd name="T102" fmla="*/ 2 w 38"/>
                <a:gd name="T103" fmla="*/ 56 h 56"/>
                <a:gd name="T104" fmla="*/ 7 w 38"/>
                <a:gd name="T105" fmla="*/ 56 h 56"/>
                <a:gd name="T106" fmla="*/ 11 w 38"/>
                <a:gd name="T107" fmla="*/ 55 h 56"/>
                <a:gd name="T108" fmla="*/ 31 w 38"/>
                <a:gd name="T109" fmla="*/ 41 h 56"/>
                <a:gd name="T110" fmla="*/ 25 w 38"/>
                <a:gd name="T11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56">
                  <a:moveTo>
                    <a:pt x="2" y="55"/>
                  </a:moveTo>
                  <a:cubicBezTo>
                    <a:pt x="2" y="55"/>
                    <a:pt x="2" y="55"/>
                    <a:pt x="2" y="55"/>
                  </a:cubicBezTo>
                  <a:cubicBezTo>
                    <a:pt x="2" y="54"/>
                    <a:pt x="2" y="53"/>
                    <a:pt x="3" y="52"/>
                  </a:cubicBezTo>
                  <a:cubicBezTo>
                    <a:pt x="3" y="50"/>
                    <a:pt x="4" y="49"/>
                    <a:pt x="4" y="48"/>
                  </a:cubicBezTo>
                  <a:cubicBezTo>
                    <a:pt x="4" y="48"/>
                    <a:pt x="4" y="48"/>
                    <a:pt x="4" y="48"/>
                  </a:cubicBezTo>
                  <a:cubicBezTo>
                    <a:pt x="5" y="48"/>
                    <a:pt x="6" y="48"/>
                    <a:pt x="7" y="48"/>
                  </a:cubicBezTo>
                  <a:cubicBezTo>
                    <a:pt x="8" y="48"/>
                    <a:pt x="8" y="48"/>
                    <a:pt x="8" y="48"/>
                  </a:cubicBezTo>
                  <a:cubicBezTo>
                    <a:pt x="8" y="49"/>
                    <a:pt x="8" y="49"/>
                    <a:pt x="8" y="49"/>
                  </a:cubicBezTo>
                  <a:cubicBezTo>
                    <a:pt x="6" y="51"/>
                    <a:pt x="4" y="54"/>
                    <a:pt x="3" y="55"/>
                  </a:cubicBezTo>
                  <a:cubicBezTo>
                    <a:pt x="3" y="55"/>
                    <a:pt x="2" y="55"/>
                    <a:pt x="2" y="55"/>
                  </a:cubicBezTo>
                  <a:moveTo>
                    <a:pt x="4" y="55"/>
                  </a:moveTo>
                  <a:cubicBezTo>
                    <a:pt x="5" y="54"/>
                    <a:pt x="6" y="52"/>
                    <a:pt x="9" y="49"/>
                  </a:cubicBezTo>
                  <a:cubicBezTo>
                    <a:pt x="9" y="48"/>
                    <a:pt x="9" y="48"/>
                    <a:pt x="9" y="48"/>
                  </a:cubicBezTo>
                  <a:cubicBezTo>
                    <a:pt x="9" y="48"/>
                    <a:pt x="9" y="48"/>
                    <a:pt x="9" y="48"/>
                  </a:cubicBezTo>
                  <a:cubicBezTo>
                    <a:pt x="10" y="48"/>
                    <a:pt x="11" y="48"/>
                    <a:pt x="12" y="48"/>
                  </a:cubicBezTo>
                  <a:cubicBezTo>
                    <a:pt x="7" y="55"/>
                    <a:pt x="7" y="55"/>
                    <a:pt x="7" y="55"/>
                  </a:cubicBezTo>
                  <a:cubicBezTo>
                    <a:pt x="6" y="55"/>
                    <a:pt x="6" y="55"/>
                    <a:pt x="6" y="55"/>
                  </a:cubicBezTo>
                  <a:cubicBezTo>
                    <a:pt x="5" y="55"/>
                    <a:pt x="5" y="55"/>
                    <a:pt x="4" y="55"/>
                  </a:cubicBezTo>
                  <a:moveTo>
                    <a:pt x="8" y="55"/>
                  </a:moveTo>
                  <a:cubicBezTo>
                    <a:pt x="13" y="48"/>
                    <a:pt x="13" y="48"/>
                    <a:pt x="13" y="48"/>
                  </a:cubicBezTo>
                  <a:cubicBezTo>
                    <a:pt x="14" y="48"/>
                    <a:pt x="14" y="48"/>
                    <a:pt x="15" y="48"/>
                  </a:cubicBezTo>
                  <a:cubicBezTo>
                    <a:pt x="11" y="54"/>
                    <a:pt x="11" y="54"/>
                    <a:pt x="11" y="54"/>
                  </a:cubicBezTo>
                  <a:cubicBezTo>
                    <a:pt x="10" y="54"/>
                    <a:pt x="10" y="54"/>
                    <a:pt x="10" y="54"/>
                  </a:cubicBezTo>
                  <a:cubicBezTo>
                    <a:pt x="10" y="54"/>
                    <a:pt x="9" y="54"/>
                    <a:pt x="8" y="55"/>
                  </a:cubicBezTo>
                  <a:moveTo>
                    <a:pt x="12" y="54"/>
                  </a:moveTo>
                  <a:cubicBezTo>
                    <a:pt x="15" y="48"/>
                    <a:pt x="15" y="48"/>
                    <a:pt x="15" y="48"/>
                  </a:cubicBezTo>
                  <a:cubicBezTo>
                    <a:pt x="15" y="48"/>
                    <a:pt x="15" y="48"/>
                    <a:pt x="15" y="48"/>
                  </a:cubicBezTo>
                  <a:cubicBezTo>
                    <a:pt x="16" y="47"/>
                    <a:pt x="17" y="47"/>
                    <a:pt x="18" y="47"/>
                  </a:cubicBezTo>
                  <a:cubicBezTo>
                    <a:pt x="14" y="52"/>
                    <a:pt x="14" y="52"/>
                    <a:pt x="14" y="52"/>
                  </a:cubicBezTo>
                  <a:cubicBezTo>
                    <a:pt x="14" y="53"/>
                    <a:pt x="14" y="53"/>
                    <a:pt x="14" y="53"/>
                  </a:cubicBezTo>
                  <a:cubicBezTo>
                    <a:pt x="14" y="53"/>
                    <a:pt x="13" y="53"/>
                    <a:pt x="12" y="54"/>
                  </a:cubicBezTo>
                  <a:moveTo>
                    <a:pt x="15" y="53"/>
                  </a:moveTo>
                  <a:cubicBezTo>
                    <a:pt x="19" y="47"/>
                    <a:pt x="19" y="47"/>
                    <a:pt x="19" y="47"/>
                  </a:cubicBezTo>
                  <a:cubicBezTo>
                    <a:pt x="19" y="47"/>
                    <a:pt x="19" y="47"/>
                    <a:pt x="19" y="47"/>
                  </a:cubicBezTo>
                  <a:cubicBezTo>
                    <a:pt x="20" y="47"/>
                    <a:pt x="20" y="46"/>
                    <a:pt x="21" y="46"/>
                  </a:cubicBezTo>
                  <a:cubicBezTo>
                    <a:pt x="18" y="52"/>
                    <a:pt x="18" y="52"/>
                    <a:pt x="18" y="52"/>
                  </a:cubicBezTo>
                  <a:cubicBezTo>
                    <a:pt x="18" y="52"/>
                    <a:pt x="18" y="52"/>
                    <a:pt x="18" y="52"/>
                  </a:cubicBezTo>
                  <a:cubicBezTo>
                    <a:pt x="17" y="52"/>
                    <a:pt x="16" y="52"/>
                    <a:pt x="15" y="53"/>
                  </a:cubicBezTo>
                  <a:moveTo>
                    <a:pt x="19" y="51"/>
                  </a:moveTo>
                  <a:cubicBezTo>
                    <a:pt x="22" y="46"/>
                    <a:pt x="22" y="46"/>
                    <a:pt x="22" y="46"/>
                  </a:cubicBezTo>
                  <a:cubicBezTo>
                    <a:pt x="22" y="46"/>
                    <a:pt x="22" y="46"/>
                    <a:pt x="22" y="46"/>
                  </a:cubicBezTo>
                  <a:cubicBezTo>
                    <a:pt x="23" y="45"/>
                    <a:pt x="24" y="45"/>
                    <a:pt x="24" y="45"/>
                  </a:cubicBezTo>
                  <a:cubicBezTo>
                    <a:pt x="23" y="47"/>
                    <a:pt x="22" y="49"/>
                    <a:pt x="21" y="51"/>
                  </a:cubicBezTo>
                  <a:cubicBezTo>
                    <a:pt x="21" y="51"/>
                    <a:pt x="21" y="51"/>
                    <a:pt x="21" y="51"/>
                  </a:cubicBezTo>
                  <a:cubicBezTo>
                    <a:pt x="20" y="51"/>
                    <a:pt x="20" y="51"/>
                    <a:pt x="19" y="51"/>
                  </a:cubicBezTo>
                  <a:moveTo>
                    <a:pt x="25" y="49"/>
                  </a:moveTo>
                  <a:cubicBezTo>
                    <a:pt x="28" y="44"/>
                    <a:pt x="28" y="44"/>
                    <a:pt x="28" y="44"/>
                  </a:cubicBezTo>
                  <a:cubicBezTo>
                    <a:pt x="28" y="44"/>
                    <a:pt x="28" y="44"/>
                    <a:pt x="28" y="44"/>
                  </a:cubicBezTo>
                  <a:cubicBezTo>
                    <a:pt x="28" y="45"/>
                    <a:pt x="27" y="47"/>
                    <a:pt x="27" y="48"/>
                  </a:cubicBezTo>
                  <a:cubicBezTo>
                    <a:pt x="26" y="48"/>
                    <a:pt x="25" y="49"/>
                    <a:pt x="25" y="49"/>
                  </a:cubicBezTo>
                  <a:moveTo>
                    <a:pt x="22" y="50"/>
                  </a:moveTo>
                  <a:cubicBezTo>
                    <a:pt x="23" y="48"/>
                    <a:pt x="25" y="46"/>
                    <a:pt x="26" y="44"/>
                  </a:cubicBezTo>
                  <a:cubicBezTo>
                    <a:pt x="27" y="44"/>
                    <a:pt x="27" y="43"/>
                    <a:pt x="28" y="43"/>
                  </a:cubicBezTo>
                  <a:cubicBezTo>
                    <a:pt x="27" y="43"/>
                    <a:pt x="27" y="43"/>
                    <a:pt x="27" y="43"/>
                  </a:cubicBezTo>
                  <a:cubicBezTo>
                    <a:pt x="24" y="49"/>
                    <a:pt x="24" y="49"/>
                    <a:pt x="24" y="49"/>
                  </a:cubicBezTo>
                  <a:cubicBezTo>
                    <a:pt x="24" y="49"/>
                    <a:pt x="24" y="49"/>
                    <a:pt x="24" y="49"/>
                  </a:cubicBezTo>
                  <a:cubicBezTo>
                    <a:pt x="23" y="50"/>
                    <a:pt x="23" y="50"/>
                    <a:pt x="22" y="50"/>
                  </a:cubicBezTo>
                  <a:moveTo>
                    <a:pt x="3" y="48"/>
                  </a:moveTo>
                  <a:cubicBezTo>
                    <a:pt x="3" y="48"/>
                    <a:pt x="3" y="48"/>
                    <a:pt x="3" y="47"/>
                  </a:cubicBezTo>
                  <a:cubicBezTo>
                    <a:pt x="4" y="46"/>
                    <a:pt x="4" y="44"/>
                    <a:pt x="4" y="43"/>
                  </a:cubicBezTo>
                  <a:cubicBezTo>
                    <a:pt x="5" y="42"/>
                    <a:pt x="5" y="42"/>
                    <a:pt x="5" y="42"/>
                  </a:cubicBezTo>
                  <a:cubicBezTo>
                    <a:pt x="5" y="43"/>
                    <a:pt x="5" y="43"/>
                    <a:pt x="5" y="44"/>
                  </a:cubicBezTo>
                  <a:cubicBezTo>
                    <a:pt x="4" y="46"/>
                    <a:pt x="4" y="47"/>
                    <a:pt x="4" y="47"/>
                  </a:cubicBezTo>
                  <a:cubicBezTo>
                    <a:pt x="3" y="47"/>
                    <a:pt x="3" y="47"/>
                    <a:pt x="3" y="47"/>
                  </a:cubicBezTo>
                  <a:cubicBezTo>
                    <a:pt x="3" y="48"/>
                    <a:pt x="3" y="48"/>
                    <a:pt x="3" y="48"/>
                  </a:cubicBezTo>
                  <a:moveTo>
                    <a:pt x="4" y="42"/>
                  </a:moveTo>
                  <a:cubicBezTo>
                    <a:pt x="5" y="41"/>
                    <a:pt x="5" y="41"/>
                    <a:pt x="5" y="40"/>
                  </a:cubicBezTo>
                  <a:cubicBezTo>
                    <a:pt x="5" y="40"/>
                    <a:pt x="5" y="40"/>
                    <a:pt x="6" y="39"/>
                  </a:cubicBezTo>
                  <a:cubicBezTo>
                    <a:pt x="6" y="40"/>
                    <a:pt x="5" y="41"/>
                    <a:pt x="5" y="41"/>
                  </a:cubicBezTo>
                  <a:cubicBezTo>
                    <a:pt x="5" y="41"/>
                    <a:pt x="5" y="41"/>
                    <a:pt x="5" y="41"/>
                  </a:cubicBezTo>
                  <a:cubicBezTo>
                    <a:pt x="4" y="42"/>
                    <a:pt x="4" y="42"/>
                    <a:pt x="4" y="42"/>
                  </a:cubicBezTo>
                  <a:moveTo>
                    <a:pt x="5" y="39"/>
                  </a:moveTo>
                  <a:cubicBezTo>
                    <a:pt x="5" y="38"/>
                    <a:pt x="5" y="38"/>
                    <a:pt x="5" y="37"/>
                  </a:cubicBezTo>
                  <a:cubicBezTo>
                    <a:pt x="6" y="36"/>
                    <a:pt x="6" y="36"/>
                    <a:pt x="6" y="36"/>
                  </a:cubicBezTo>
                  <a:cubicBezTo>
                    <a:pt x="6" y="37"/>
                    <a:pt x="6" y="38"/>
                    <a:pt x="6" y="38"/>
                  </a:cubicBezTo>
                  <a:cubicBezTo>
                    <a:pt x="6" y="38"/>
                    <a:pt x="6" y="38"/>
                    <a:pt x="6" y="38"/>
                  </a:cubicBezTo>
                  <a:cubicBezTo>
                    <a:pt x="5" y="39"/>
                    <a:pt x="5" y="39"/>
                    <a:pt x="5" y="39"/>
                  </a:cubicBezTo>
                  <a:moveTo>
                    <a:pt x="6" y="36"/>
                  </a:moveTo>
                  <a:cubicBezTo>
                    <a:pt x="6" y="35"/>
                    <a:pt x="6" y="34"/>
                    <a:pt x="7" y="33"/>
                  </a:cubicBezTo>
                  <a:cubicBezTo>
                    <a:pt x="7" y="34"/>
                    <a:pt x="7" y="34"/>
                    <a:pt x="7" y="35"/>
                  </a:cubicBezTo>
                  <a:cubicBezTo>
                    <a:pt x="6" y="36"/>
                    <a:pt x="6" y="36"/>
                    <a:pt x="6" y="36"/>
                  </a:cubicBezTo>
                  <a:moveTo>
                    <a:pt x="15" y="32"/>
                  </a:moveTo>
                  <a:cubicBezTo>
                    <a:pt x="15" y="32"/>
                    <a:pt x="15" y="32"/>
                    <a:pt x="15" y="32"/>
                  </a:cubicBezTo>
                  <a:cubicBezTo>
                    <a:pt x="17" y="31"/>
                    <a:pt x="17" y="31"/>
                    <a:pt x="17" y="31"/>
                  </a:cubicBezTo>
                  <a:cubicBezTo>
                    <a:pt x="16" y="32"/>
                    <a:pt x="16" y="32"/>
                    <a:pt x="16" y="33"/>
                  </a:cubicBezTo>
                  <a:cubicBezTo>
                    <a:pt x="15" y="33"/>
                    <a:pt x="15" y="33"/>
                    <a:pt x="14" y="33"/>
                  </a:cubicBezTo>
                  <a:cubicBezTo>
                    <a:pt x="14" y="33"/>
                    <a:pt x="14" y="33"/>
                    <a:pt x="14" y="33"/>
                  </a:cubicBezTo>
                  <a:cubicBezTo>
                    <a:pt x="14" y="33"/>
                    <a:pt x="15" y="33"/>
                    <a:pt x="15" y="32"/>
                  </a:cubicBezTo>
                  <a:cubicBezTo>
                    <a:pt x="15" y="32"/>
                    <a:pt x="15" y="32"/>
                    <a:pt x="15" y="32"/>
                  </a:cubicBezTo>
                  <a:moveTo>
                    <a:pt x="16" y="31"/>
                  </a:moveTo>
                  <a:cubicBezTo>
                    <a:pt x="16" y="30"/>
                    <a:pt x="17" y="29"/>
                    <a:pt x="17" y="28"/>
                  </a:cubicBezTo>
                  <a:cubicBezTo>
                    <a:pt x="19" y="27"/>
                    <a:pt x="19" y="27"/>
                    <a:pt x="19" y="27"/>
                  </a:cubicBezTo>
                  <a:cubicBezTo>
                    <a:pt x="18" y="28"/>
                    <a:pt x="18" y="29"/>
                    <a:pt x="18" y="29"/>
                  </a:cubicBezTo>
                  <a:cubicBezTo>
                    <a:pt x="16" y="31"/>
                    <a:pt x="16" y="31"/>
                    <a:pt x="16" y="31"/>
                  </a:cubicBezTo>
                  <a:moveTo>
                    <a:pt x="18" y="27"/>
                  </a:moveTo>
                  <a:cubicBezTo>
                    <a:pt x="18" y="26"/>
                    <a:pt x="18" y="25"/>
                    <a:pt x="19" y="24"/>
                  </a:cubicBezTo>
                  <a:cubicBezTo>
                    <a:pt x="19" y="24"/>
                    <a:pt x="19" y="24"/>
                    <a:pt x="19" y="24"/>
                  </a:cubicBezTo>
                  <a:cubicBezTo>
                    <a:pt x="20" y="23"/>
                    <a:pt x="20" y="23"/>
                    <a:pt x="20" y="23"/>
                  </a:cubicBezTo>
                  <a:cubicBezTo>
                    <a:pt x="20" y="24"/>
                    <a:pt x="20" y="25"/>
                    <a:pt x="19" y="26"/>
                  </a:cubicBezTo>
                  <a:cubicBezTo>
                    <a:pt x="19" y="26"/>
                    <a:pt x="19" y="26"/>
                    <a:pt x="19" y="26"/>
                  </a:cubicBezTo>
                  <a:cubicBezTo>
                    <a:pt x="18" y="27"/>
                    <a:pt x="18" y="27"/>
                    <a:pt x="18" y="27"/>
                  </a:cubicBezTo>
                  <a:moveTo>
                    <a:pt x="19" y="23"/>
                  </a:moveTo>
                  <a:cubicBezTo>
                    <a:pt x="19" y="22"/>
                    <a:pt x="19" y="22"/>
                    <a:pt x="19" y="21"/>
                  </a:cubicBezTo>
                  <a:cubicBezTo>
                    <a:pt x="21" y="20"/>
                    <a:pt x="21" y="20"/>
                    <a:pt x="21" y="20"/>
                  </a:cubicBezTo>
                  <a:cubicBezTo>
                    <a:pt x="21" y="21"/>
                    <a:pt x="21" y="21"/>
                    <a:pt x="20" y="22"/>
                  </a:cubicBezTo>
                  <a:cubicBezTo>
                    <a:pt x="20" y="22"/>
                    <a:pt x="20" y="22"/>
                    <a:pt x="20" y="22"/>
                  </a:cubicBezTo>
                  <a:cubicBezTo>
                    <a:pt x="19" y="23"/>
                    <a:pt x="19" y="23"/>
                    <a:pt x="19" y="23"/>
                  </a:cubicBezTo>
                  <a:moveTo>
                    <a:pt x="19" y="20"/>
                  </a:moveTo>
                  <a:cubicBezTo>
                    <a:pt x="20" y="19"/>
                    <a:pt x="20" y="19"/>
                    <a:pt x="20" y="18"/>
                  </a:cubicBezTo>
                  <a:cubicBezTo>
                    <a:pt x="20" y="18"/>
                    <a:pt x="20" y="18"/>
                    <a:pt x="20" y="18"/>
                  </a:cubicBezTo>
                  <a:cubicBezTo>
                    <a:pt x="20" y="18"/>
                    <a:pt x="21" y="17"/>
                    <a:pt x="21" y="17"/>
                  </a:cubicBezTo>
                  <a:cubicBezTo>
                    <a:pt x="21" y="18"/>
                    <a:pt x="21" y="19"/>
                    <a:pt x="21" y="19"/>
                  </a:cubicBezTo>
                  <a:cubicBezTo>
                    <a:pt x="19" y="20"/>
                    <a:pt x="19" y="20"/>
                    <a:pt x="19" y="20"/>
                  </a:cubicBezTo>
                  <a:moveTo>
                    <a:pt x="20" y="17"/>
                  </a:moveTo>
                  <a:cubicBezTo>
                    <a:pt x="20" y="16"/>
                    <a:pt x="20" y="16"/>
                    <a:pt x="20" y="15"/>
                  </a:cubicBezTo>
                  <a:cubicBezTo>
                    <a:pt x="20" y="15"/>
                    <a:pt x="20" y="15"/>
                    <a:pt x="20" y="15"/>
                  </a:cubicBezTo>
                  <a:cubicBezTo>
                    <a:pt x="20" y="15"/>
                    <a:pt x="21" y="14"/>
                    <a:pt x="21" y="14"/>
                  </a:cubicBezTo>
                  <a:cubicBezTo>
                    <a:pt x="21" y="15"/>
                    <a:pt x="21" y="15"/>
                    <a:pt x="21" y="16"/>
                  </a:cubicBezTo>
                  <a:cubicBezTo>
                    <a:pt x="21" y="16"/>
                    <a:pt x="20" y="17"/>
                    <a:pt x="20" y="17"/>
                  </a:cubicBezTo>
                  <a:moveTo>
                    <a:pt x="20" y="14"/>
                  </a:moveTo>
                  <a:cubicBezTo>
                    <a:pt x="20" y="13"/>
                    <a:pt x="20" y="13"/>
                    <a:pt x="20" y="12"/>
                  </a:cubicBezTo>
                  <a:cubicBezTo>
                    <a:pt x="21" y="11"/>
                    <a:pt x="21" y="11"/>
                    <a:pt x="21" y="11"/>
                  </a:cubicBezTo>
                  <a:cubicBezTo>
                    <a:pt x="21" y="12"/>
                    <a:pt x="21" y="12"/>
                    <a:pt x="21" y="13"/>
                  </a:cubicBezTo>
                  <a:cubicBezTo>
                    <a:pt x="21" y="13"/>
                    <a:pt x="20" y="14"/>
                    <a:pt x="20" y="14"/>
                  </a:cubicBezTo>
                  <a:moveTo>
                    <a:pt x="20" y="11"/>
                  </a:moveTo>
                  <a:cubicBezTo>
                    <a:pt x="19" y="11"/>
                    <a:pt x="19" y="10"/>
                    <a:pt x="19" y="9"/>
                  </a:cubicBezTo>
                  <a:cubicBezTo>
                    <a:pt x="21" y="9"/>
                    <a:pt x="21" y="9"/>
                    <a:pt x="21" y="9"/>
                  </a:cubicBezTo>
                  <a:cubicBezTo>
                    <a:pt x="21" y="9"/>
                    <a:pt x="21" y="10"/>
                    <a:pt x="21" y="10"/>
                  </a:cubicBezTo>
                  <a:cubicBezTo>
                    <a:pt x="20" y="11"/>
                    <a:pt x="20" y="11"/>
                    <a:pt x="20" y="11"/>
                  </a:cubicBezTo>
                  <a:moveTo>
                    <a:pt x="19" y="9"/>
                  </a:moveTo>
                  <a:cubicBezTo>
                    <a:pt x="19" y="8"/>
                    <a:pt x="19" y="8"/>
                    <a:pt x="19" y="8"/>
                  </a:cubicBezTo>
                  <a:cubicBezTo>
                    <a:pt x="19" y="7"/>
                    <a:pt x="20" y="7"/>
                    <a:pt x="20" y="7"/>
                  </a:cubicBezTo>
                  <a:cubicBezTo>
                    <a:pt x="20" y="8"/>
                    <a:pt x="20" y="8"/>
                    <a:pt x="20" y="8"/>
                  </a:cubicBezTo>
                  <a:cubicBezTo>
                    <a:pt x="19" y="9"/>
                    <a:pt x="19" y="9"/>
                    <a:pt x="19" y="9"/>
                  </a:cubicBezTo>
                  <a:moveTo>
                    <a:pt x="19" y="7"/>
                  </a:moveTo>
                  <a:cubicBezTo>
                    <a:pt x="18" y="6"/>
                    <a:pt x="18" y="6"/>
                    <a:pt x="18" y="6"/>
                  </a:cubicBezTo>
                  <a:cubicBezTo>
                    <a:pt x="19" y="6"/>
                    <a:pt x="19" y="5"/>
                    <a:pt x="20" y="5"/>
                  </a:cubicBezTo>
                  <a:cubicBezTo>
                    <a:pt x="20" y="6"/>
                    <a:pt x="20" y="6"/>
                    <a:pt x="20" y="6"/>
                  </a:cubicBezTo>
                  <a:cubicBezTo>
                    <a:pt x="20" y="6"/>
                    <a:pt x="20" y="6"/>
                    <a:pt x="20" y="6"/>
                  </a:cubicBezTo>
                  <a:cubicBezTo>
                    <a:pt x="19" y="6"/>
                    <a:pt x="19" y="7"/>
                    <a:pt x="19" y="7"/>
                  </a:cubicBezTo>
                  <a:moveTo>
                    <a:pt x="18" y="5"/>
                  </a:moveTo>
                  <a:cubicBezTo>
                    <a:pt x="18" y="5"/>
                    <a:pt x="18" y="4"/>
                    <a:pt x="18" y="4"/>
                  </a:cubicBezTo>
                  <a:cubicBezTo>
                    <a:pt x="18" y="4"/>
                    <a:pt x="18" y="4"/>
                    <a:pt x="18" y="4"/>
                  </a:cubicBezTo>
                  <a:cubicBezTo>
                    <a:pt x="18" y="3"/>
                    <a:pt x="18" y="3"/>
                    <a:pt x="18" y="2"/>
                  </a:cubicBezTo>
                  <a:cubicBezTo>
                    <a:pt x="19" y="3"/>
                    <a:pt x="19" y="4"/>
                    <a:pt x="19" y="4"/>
                  </a:cubicBezTo>
                  <a:cubicBezTo>
                    <a:pt x="19" y="5"/>
                    <a:pt x="18" y="5"/>
                    <a:pt x="18" y="5"/>
                  </a:cubicBezTo>
                  <a:moveTo>
                    <a:pt x="20" y="2"/>
                  </a:moveTo>
                  <a:cubicBezTo>
                    <a:pt x="21" y="2"/>
                    <a:pt x="23" y="1"/>
                    <a:pt x="24" y="1"/>
                  </a:cubicBezTo>
                  <a:cubicBezTo>
                    <a:pt x="25" y="1"/>
                    <a:pt x="25" y="1"/>
                    <a:pt x="25" y="1"/>
                  </a:cubicBezTo>
                  <a:cubicBezTo>
                    <a:pt x="27" y="5"/>
                    <a:pt x="37" y="22"/>
                    <a:pt x="24" y="39"/>
                  </a:cubicBezTo>
                  <a:cubicBezTo>
                    <a:pt x="24" y="39"/>
                    <a:pt x="24" y="39"/>
                    <a:pt x="24" y="39"/>
                  </a:cubicBezTo>
                  <a:cubicBezTo>
                    <a:pt x="25" y="40"/>
                    <a:pt x="25" y="40"/>
                    <a:pt x="25" y="40"/>
                  </a:cubicBezTo>
                  <a:cubicBezTo>
                    <a:pt x="29" y="41"/>
                    <a:pt x="29" y="41"/>
                    <a:pt x="29" y="41"/>
                  </a:cubicBezTo>
                  <a:cubicBezTo>
                    <a:pt x="24" y="45"/>
                    <a:pt x="17" y="47"/>
                    <a:pt x="7" y="47"/>
                  </a:cubicBezTo>
                  <a:cubicBezTo>
                    <a:pt x="6" y="47"/>
                    <a:pt x="6" y="47"/>
                    <a:pt x="5" y="47"/>
                  </a:cubicBezTo>
                  <a:cubicBezTo>
                    <a:pt x="5" y="46"/>
                    <a:pt x="5" y="45"/>
                    <a:pt x="6" y="44"/>
                  </a:cubicBezTo>
                  <a:cubicBezTo>
                    <a:pt x="7" y="40"/>
                    <a:pt x="8" y="35"/>
                    <a:pt x="8" y="32"/>
                  </a:cubicBezTo>
                  <a:cubicBezTo>
                    <a:pt x="9" y="32"/>
                    <a:pt x="10" y="33"/>
                    <a:pt x="11" y="33"/>
                  </a:cubicBezTo>
                  <a:cubicBezTo>
                    <a:pt x="12" y="33"/>
                    <a:pt x="12" y="34"/>
                    <a:pt x="13" y="34"/>
                  </a:cubicBezTo>
                  <a:cubicBezTo>
                    <a:pt x="13" y="34"/>
                    <a:pt x="13" y="34"/>
                    <a:pt x="13" y="34"/>
                  </a:cubicBezTo>
                  <a:cubicBezTo>
                    <a:pt x="13" y="34"/>
                    <a:pt x="13" y="34"/>
                    <a:pt x="13" y="34"/>
                  </a:cubicBezTo>
                  <a:cubicBezTo>
                    <a:pt x="14" y="34"/>
                    <a:pt x="14" y="34"/>
                    <a:pt x="14" y="34"/>
                  </a:cubicBezTo>
                  <a:cubicBezTo>
                    <a:pt x="14" y="35"/>
                    <a:pt x="15" y="35"/>
                    <a:pt x="15" y="35"/>
                  </a:cubicBezTo>
                  <a:cubicBezTo>
                    <a:pt x="16" y="35"/>
                    <a:pt x="16" y="35"/>
                    <a:pt x="16" y="35"/>
                  </a:cubicBezTo>
                  <a:cubicBezTo>
                    <a:pt x="23" y="24"/>
                    <a:pt x="24" y="13"/>
                    <a:pt x="19" y="2"/>
                  </a:cubicBezTo>
                  <a:cubicBezTo>
                    <a:pt x="19" y="2"/>
                    <a:pt x="20" y="2"/>
                    <a:pt x="20" y="2"/>
                  </a:cubicBezTo>
                  <a:moveTo>
                    <a:pt x="25" y="0"/>
                  </a:moveTo>
                  <a:cubicBezTo>
                    <a:pt x="24" y="0"/>
                    <a:pt x="24" y="0"/>
                    <a:pt x="24" y="0"/>
                  </a:cubicBezTo>
                  <a:cubicBezTo>
                    <a:pt x="23" y="0"/>
                    <a:pt x="21" y="0"/>
                    <a:pt x="20" y="0"/>
                  </a:cubicBezTo>
                  <a:cubicBezTo>
                    <a:pt x="19" y="0"/>
                    <a:pt x="19" y="0"/>
                    <a:pt x="19" y="0"/>
                  </a:cubicBezTo>
                  <a:cubicBezTo>
                    <a:pt x="19" y="0"/>
                    <a:pt x="19" y="0"/>
                    <a:pt x="19" y="0"/>
                  </a:cubicBezTo>
                  <a:cubicBezTo>
                    <a:pt x="18" y="0"/>
                    <a:pt x="18" y="0"/>
                    <a:pt x="18" y="0"/>
                  </a:cubicBezTo>
                  <a:cubicBezTo>
                    <a:pt x="18" y="0"/>
                    <a:pt x="18" y="0"/>
                    <a:pt x="18" y="0"/>
                  </a:cubicBezTo>
                  <a:cubicBezTo>
                    <a:pt x="18" y="0"/>
                    <a:pt x="18" y="0"/>
                    <a:pt x="18" y="0"/>
                  </a:cubicBezTo>
                  <a:cubicBezTo>
                    <a:pt x="18" y="1"/>
                    <a:pt x="18" y="1"/>
                    <a:pt x="18" y="1"/>
                  </a:cubicBezTo>
                  <a:cubicBezTo>
                    <a:pt x="17" y="2"/>
                    <a:pt x="17" y="3"/>
                    <a:pt x="17" y="3"/>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7" y="5"/>
                    <a:pt x="17" y="6"/>
                    <a:pt x="18" y="8"/>
                  </a:cubicBezTo>
                  <a:cubicBezTo>
                    <a:pt x="18" y="8"/>
                    <a:pt x="18" y="8"/>
                    <a:pt x="18" y="8"/>
                  </a:cubicBezTo>
                  <a:cubicBezTo>
                    <a:pt x="18" y="8"/>
                    <a:pt x="18" y="8"/>
                    <a:pt x="18" y="8"/>
                  </a:cubicBezTo>
                  <a:cubicBezTo>
                    <a:pt x="19" y="13"/>
                    <a:pt x="20" y="22"/>
                    <a:pt x="13" y="33"/>
                  </a:cubicBezTo>
                  <a:cubicBezTo>
                    <a:pt x="13" y="33"/>
                    <a:pt x="12" y="32"/>
                    <a:pt x="11" y="32"/>
                  </a:cubicBezTo>
                  <a:cubicBezTo>
                    <a:pt x="10" y="31"/>
                    <a:pt x="8" y="31"/>
                    <a:pt x="7" y="30"/>
                  </a:cubicBezTo>
                  <a:cubicBezTo>
                    <a:pt x="7" y="30"/>
                    <a:pt x="7" y="30"/>
                    <a:pt x="7" y="30"/>
                  </a:cubicBezTo>
                  <a:cubicBezTo>
                    <a:pt x="7" y="30"/>
                    <a:pt x="7" y="30"/>
                    <a:pt x="7" y="30"/>
                  </a:cubicBezTo>
                  <a:cubicBezTo>
                    <a:pt x="7" y="30"/>
                    <a:pt x="7" y="30"/>
                    <a:pt x="7" y="30"/>
                  </a:cubicBezTo>
                  <a:cubicBezTo>
                    <a:pt x="7" y="30"/>
                    <a:pt x="7" y="30"/>
                    <a:pt x="7" y="30"/>
                  </a:cubicBezTo>
                  <a:cubicBezTo>
                    <a:pt x="7" y="31"/>
                    <a:pt x="7" y="31"/>
                    <a:pt x="7" y="31"/>
                  </a:cubicBezTo>
                  <a:cubicBezTo>
                    <a:pt x="7" y="31"/>
                    <a:pt x="7" y="31"/>
                    <a:pt x="7" y="31"/>
                  </a:cubicBezTo>
                  <a:cubicBezTo>
                    <a:pt x="6" y="33"/>
                    <a:pt x="5" y="35"/>
                    <a:pt x="4" y="38"/>
                  </a:cubicBezTo>
                  <a:cubicBezTo>
                    <a:pt x="4" y="39"/>
                    <a:pt x="4" y="39"/>
                    <a:pt x="4" y="39"/>
                  </a:cubicBezTo>
                  <a:cubicBezTo>
                    <a:pt x="4" y="39"/>
                    <a:pt x="4" y="39"/>
                    <a:pt x="4" y="39"/>
                  </a:cubicBezTo>
                  <a:cubicBezTo>
                    <a:pt x="4" y="41"/>
                    <a:pt x="3" y="44"/>
                    <a:pt x="2" y="47"/>
                  </a:cubicBezTo>
                  <a:cubicBezTo>
                    <a:pt x="2" y="50"/>
                    <a:pt x="1" y="52"/>
                    <a:pt x="1" y="53"/>
                  </a:cubicBezTo>
                  <a:cubicBezTo>
                    <a:pt x="1" y="53"/>
                    <a:pt x="1" y="53"/>
                    <a:pt x="1" y="53"/>
                  </a:cubicBezTo>
                  <a:cubicBezTo>
                    <a:pt x="1" y="53"/>
                    <a:pt x="1" y="54"/>
                    <a:pt x="1" y="55"/>
                  </a:cubicBezTo>
                  <a:cubicBezTo>
                    <a:pt x="0" y="55"/>
                    <a:pt x="0" y="55"/>
                    <a:pt x="0" y="55"/>
                  </a:cubicBezTo>
                  <a:cubicBezTo>
                    <a:pt x="0" y="56"/>
                    <a:pt x="0" y="56"/>
                    <a:pt x="0" y="56"/>
                  </a:cubicBezTo>
                  <a:cubicBezTo>
                    <a:pt x="0" y="56"/>
                    <a:pt x="0" y="56"/>
                    <a:pt x="0" y="56"/>
                  </a:cubicBezTo>
                  <a:cubicBezTo>
                    <a:pt x="0" y="56"/>
                    <a:pt x="0" y="56"/>
                    <a:pt x="0" y="56"/>
                  </a:cubicBezTo>
                  <a:cubicBezTo>
                    <a:pt x="0" y="56"/>
                    <a:pt x="0" y="56"/>
                    <a:pt x="0" y="56"/>
                  </a:cubicBezTo>
                  <a:cubicBezTo>
                    <a:pt x="1" y="56"/>
                    <a:pt x="1" y="56"/>
                    <a:pt x="1" y="56"/>
                  </a:cubicBezTo>
                  <a:cubicBezTo>
                    <a:pt x="1" y="56"/>
                    <a:pt x="1" y="56"/>
                    <a:pt x="1" y="56"/>
                  </a:cubicBezTo>
                  <a:cubicBezTo>
                    <a:pt x="2" y="56"/>
                    <a:pt x="2" y="56"/>
                    <a:pt x="2" y="56"/>
                  </a:cubicBezTo>
                  <a:cubicBezTo>
                    <a:pt x="3" y="56"/>
                    <a:pt x="5" y="56"/>
                    <a:pt x="6" y="56"/>
                  </a:cubicBezTo>
                  <a:cubicBezTo>
                    <a:pt x="7" y="56"/>
                    <a:pt x="7" y="56"/>
                    <a:pt x="7" y="56"/>
                  </a:cubicBezTo>
                  <a:cubicBezTo>
                    <a:pt x="7" y="56"/>
                    <a:pt x="7" y="56"/>
                    <a:pt x="7" y="56"/>
                  </a:cubicBezTo>
                  <a:cubicBezTo>
                    <a:pt x="7" y="56"/>
                    <a:pt x="7" y="56"/>
                    <a:pt x="7" y="56"/>
                  </a:cubicBezTo>
                  <a:cubicBezTo>
                    <a:pt x="8" y="56"/>
                    <a:pt x="9" y="55"/>
                    <a:pt x="10" y="55"/>
                  </a:cubicBezTo>
                  <a:cubicBezTo>
                    <a:pt x="10" y="55"/>
                    <a:pt x="10" y="55"/>
                    <a:pt x="10" y="55"/>
                  </a:cubicBezTo>
                  <a:cubicBezTo>
                    <a:pt x="10" y="55"/>
                    <a:pt x="10" y="55"/>
                    <a:pt x="10" y="55"/>
                  </a:cubicBezTo>
                  <a:cubicBezTo>
                    <a:pt x="11" y="55"/>
                    <a:pt x="11" y="55"/>
                    <a:pt x="11" y="55"/>
                  </a:cubicBezTo>
                  <a:cubicBezTo>
                    <a:pt x="11" y="55"/>
                    <a:pt x="11" y="55"/>
                    <a:pt x="11" y="55"/>
                  </a:cubicBezTo>
                  <a:cubicBezTo>
                    <a:pt x="17" y="54"/>
                    <a:pt x="23" y="51"/>
                    <a:pt x="27" y="49"/>
                  </a:cubicBezTo>
                  <a:cubicBezTo>
                    <a:pt x="27" y="49"/>
                    <a:pt x="27" y="49"/>
                    <a:pt x="27" y="49"/>
                  </a:cubicBezTo>
                  <a:cubicBezTo>
                    <a:pt x="29" y="46"/>
                    <a:pt x="30" y="43"/>
                    <a:pt x="31" y="41"/>
                  </a:cubicBezTo>
                  <a:cubicBezTo>
                    <a:pt x="30" y="40"/>
                    <a:pt x="30" y="40"/>
                    <a:pt x="30" y="40"/>
                  </a:cubicBezTo>
                  <a:cubicBezTo>
                    <a:pt x="30" y="40"/>
                    <a:pt x="30" y="40"/>
                    <a:pt x="30" y="40"/>
                  </a:cubicBezTo>
                  <a:cubicBezTo>
                    <a:pt x="26" y="39"/>
                    <a:pt x="26" y="39"/>
                    <a:pt x="26" y="39"/>
                  </a:cubicBezTo>
                  <a:cubicBezTo>
                    <a:pt x="38" y="21"/>
                    <a:pt x="28" y="3"/>
                    <a:pt x="25" y="0"/>
                  </a:cubicBezTo>
                  <a:cubicBezTo>
                    <a:pt x="25"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7" name="Freeform 53"/>
            <p:cNvSpPr>
              <a:spLocks noEditPoints="1"/>
            </p:cNvSpPr>
            <p:nvPr/>
          </p:nvSpPr>
          <p:spPr bwMode="auto">
            <a:xfrm>
              <a:off x="4039" y="2391"/>
              <a:ext cx="107" cy="128"/>
            </a:xfrm>
            <a:custGeom>
              <a:avLst/>
              <a:gdLst>
                <a:gd name="T0" fmla="*/ 43 w 45"/>
                <a:gd name="T1" fmla="*/ 25 h 54"/>
                <a:gd name="T2" fmla="*/ 39 w 45"/>
                <a:gd name="T3" fmla="*/ 23 h 54"/>
                <a:gd name="T4" fmla="*/ 35 w 45"/>
                <a:gd name="T5" fmla="*/ 22 h 54"/>
                <a:gd name="T6" fmla="*/ 34 w 45"/>
                <a:gd name="T7" fmla="*/ 21 h 54"/>
                <a:gd name="T8" fmla="*/ 35 w 45"/>
                <a:gd name="T9" fmla="*/ 20 h 54"/>
                <a:gd name="T10" fmla="*/ 30 w 45"/>
                <a:gd name="T11" fmla="*/ 19 h 54"/>
                <a:gd name="T12" fmla="*/ 31 w 45"/>
                <a:gd name="T13" fmla="*/ 19 h 54"/>
                <a:gd name="T14" fmla="*/ 33 w 45"/>
                <a:gd name="T15" fmla="*/ 20 h 54"/>
                <a:gd name="T16" fmla="*/ 33 w 45"/>
                <a:gd name="T17" fmla="*/ 18 h 54"/>
                <a:gd name="T18" fmla="*/ 28 w 45"/>
                <a:gd name="T19" fmla="*/ 19 h 54"/>
                <a:gd name="T20" fmla="*/ 29 w 45"/>
                <a:gd name="T21" fmla="*/ 18 h 54"/>
                <a:gd name="T22" fmla="*/ 35 w 45"/>
                <a:gd name="T23" fmla="*/ 18 h 54"/>
                <a:gd name="T24" fmla="*/ 36 w 45"/>
                <a:gd name="T25" fmla="*/ 19 h 54"/>
                <a:gd name="T26" fmla="*/ 40 w 45"/>
                <a:gd name="T27" fmla="*/ 17 h 54"/>
                <a:gd name="T28" fmla="*/ 34 w 45"/>
                <a:gd name="T29" fmla="*/ 17 h 54"/>
                <a:gd name="T30" fmla="*/ 34 w 45"/>
                <a:gd name="T31" fmla="*/ 18 h 54"/>
                <a:gd name="T32" fmla="*/ 2 w 45"/>
                <a:gd name="T33" fmla="*/ 41 h 54"/>
                <a:gd name="T34" fmla="*/ 14 w 45"/>
                <a:gd name="T35" fmla="*/ 20 h 54"/>
                <a:gd name="T36" fmla="*/ 32 w 45"/>
                <a:gd name="T37" fmla="*/ 25 h 54"/>
                <a:gd name="T38" fmla="*/ 31 w 45"/>
                <a:gd name="T39" fmla="*/ 49 h 54"/>
                <a:gd name="T40" fmla="*/ 29 w 45"/>
                <a:gd name="T41" fmla="*/ 51 h 54"/>
                <a:gd name="T42" fmla="*/ 16 w 45"/>
                <a:gd name="T43" fmla="*/ 48 h 54"/>
                <a:gd name="T44" fmla="*/ 3 w 45"/>
                <a:gd name="T45" fmla="*/ 43 h 54"/>
                <a:gd name="T46" fmla="*/ 25 w 45"/>
                <a:gd name="T47" fmla="*/ 17 h 54"/>
                <a:gd name="T48" fmla="*/ 23 w 45"/>
                <a:gd name="T49" fmla="*/ 17 h 54"/>
                <a:gd name="T50" fmla="*/ 21 w 45"/>
                <a:gd name="T51" fmla="*/ 16 h 54"/>
                <a:gd name="T52" fmla="*/ 32 w 45"/>
                <a:gd name="T53" fmla="*/ 17 h 54"/>
                <a:gd name="T54" fmla="*/ 33 w 45"/>
                <a:gd name="T55" fmla="*/ 16 h 54"/>
                <a:gd name="T56" fmla="*/ 19 w 45"/>
                <a:gd name="T57" fmla="*/ 15 h 54"/>
                <a:gd name="T58" fmla="*/ 20 w 45"/>
                <a:gd name="T59" fmla="*/ 15 h 54"/>
                <a:gd name="T60" fmla="*/ 29 w 45"/>
                <a:gd name="T61" fmla="*/ 14 h 54"/>
                <a:gd name="T62" fmla="*/ 24 w 45"/>
                <a:gd name="T63" fmla="*/ 15 h 54"/>
                <a:gd name="T64" fmla="*/ 23 w 45"/>
                <a:gd name="T65" fmla="*/ 15 h 54"/>
                <a:gd name="T66" fmla="*/ 23 w 45"/>
                <a:gd name="T67" fmla="*/ 15 h 54"/>
                <a:gd name="T68" fmla="*/ 20 w 45"/>
                <a:gd name="T69" fmla="*/ 12 h 54"/>
                <a:gd name="T70" fmla="*/ 21 w 45"/>
                <a:gd name="T71" fmla="*/ 12 h 54"/>
                <a:gd name="T72" fmla="*/ 25 w 45"/>
                <a:gd name="T73" fmla="*/ 10 h 54"/>
                <a:gd name="T74" fmla="*/ 25 w 45"/>
                <a:gd name="T75" fmla="*/ 2 h 54"/>
                <a:gd name="T76" fmla="*/ 32 w 45"/>
                <a:gd name="T77" fmla="*/ 4 h 54"/>
                <a:gd name="T78" fmla="*/ 29 w 45"/>
                <a:gd name="T79" fmla="*/ 11 h 54"/>
                <a:gd name="T80" fmla="*/ 32 w 45"/>
                <a:gd name="T81" fmla="*/ 8 h 54"/>
                <a:gd name="T82" fmla="*/ 35 w 45"/>
                <a:gd name="T83" fmla="*/ 7 h 54"/>
                <a:gd name="T84" fmla="*/ 21 w 45"/>
                <a:gd name="T85" fmla="*/ 11 h 54"/>
                <a:gd name="T86" fmla="*/ 22 w 45"/>
                <a:gd name="T87" fmla="*/ 3 h 54"/>
                <a:gd name="T88" fmla="*/ 25 w 45"/>
                <a:gd name="T89" fmla="*/ 0 h 54"/>
                <a:gd name="T90" fmla="*/ 23 w 45"/>
                <a:gd name="T91" fmla="*/ 2 h 54"/>
                <a:gd name="T92" fmla="*/ 17 w 45"/>
                <a:gd name="T93" fmla="*/ 3 h 54"/>
                <a:gd name="T94" fmla="*/ 18 w 45"/>
                <a:gd name="T95" fmla="*/ 12 h 54"/>
                <a:gd name="T96" fmla="*/ 13 w 45"/>
                <a:gd name="T97" fmla="*/ 18 h 54"/>
                <a:gd name="T98" fmla="*/ 1 w 45"/>
                <a:gd name="T99" fmla="*/ 41 h 54"/>
                <a:gd name="T100" fmla="*/ 3 w 45"/>
                <a:gd name="T101" fmla="*/ 45 h 54"/>
                <a:gd name="T102" fmla="*/ 15 w 45"/>
                <a:gd name="T103" fmla="*/ 49 h 54"/>
                <a:gd name="T104" fmla="*/ 28 w 45"/>
                <a:gd name="T105" fmla="*/ 52 h 54"/>
                <a:gd name="T106" fmla="*/ 33 w 45"/>
                <a:gd name="T107" fmla="*/ 50 h 54"/>
                <a:gd name="T108" fmla="*/ 34 w 45"/>
                <a:gd name="T109" fmla="*/ 24 h 54"/>
                <a:gd name="T110" fmla="*/ 44 w 45"/>
                <a:gd name="T111" fmla="*/ 27 h 54"/>
                <a:gd name="T112" fmla="*/ 37 w 45"/>
                <a:gd name="T113" fmla="*/ 20 h 54"/>
                <a:gd name="T114" fmla="*/ 41 w 45"/>
                <a:gd name="T115" fmla="*/ 19 h 54"/>
                <a:gd name="T116" fmla="*/ 41 w 45"/>
                <a:gd name="T117" fmla="*/ 16 h 54"/>
                <a:gd name="T118" fmla="*/ 40 w 45"/>
                <a:gd name="T119" fmla="*/ 10 h 54"/>
                <a:gd name="T120" fmla="*/ 37 w 45"/>
                <a:gd name="T121" fmla="*/ 5 h 54"/>
                <a:gd name="T122" fmla="*/ 33 w 45"/>
                <a:gd name="T123" fmla="*/ 5 h 54"/>
                <a:gd name="T124" fmla="*/ 26 w 45"/>
                <a:gd name="T1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54">
                  <a:moveTo>
                    <a:pt x="43" y="26"/>
                  </a:moveTo>
                  <a:cubicBezTo>
                    <a:pt x="42" y="26"/>
                    <a:pt x="41" y="26"/>
                    <a:pt x="40" y="25"/>
                  </a:cubicBezTo>
                  <a:cubicBezTo>
                    <a:pt x="42" y="24"/>
                    <a:pt x="42" y="24"/>
                    <a:pt x="42" y="24"/>
                  </a:cubicBezTo>
                  <a:cubicBezTo>
                    <a:pt x="42" y="24"/>
                    <a:pt x="43" y="24"/>
                    <a:pt x="43" y="25"/>
                  </a:cubicBezTo>
                  <a:cubicBezTo>
                    <a:pt x="43" y="25"/>
                    <a:pt x="43" y="25"/>
                    <a:pt x="43" y="26"/>
                  </a:cubicBezTo>
                  <a:moveTo>
                    <a:pt x="39" y="24"/>
                  </a:moveTo>
                  <a:cubicBezTo>
                    <a:pt x="39" y="24"/>
                    <a:pt x="38" y="24"/>
                    <a:pt x="38" y="24"/>
                  </a:cubicBezTo>
                  <a:cubicBezTo>
                    <a:pt x="39" y="23"/>
                    <a:pt x="39" y="23"/>
                    <a:pt x="39" y="23"/>
                  </a:cubicBezTo>
                  <a:cubicBezTo>
                    <a:pt x="40" y="23"/>
                    <a:pt x="40" y="23"/>
                    <a:pt x="41" y="23"/>
                  </a:cubicBezTo>
                  <a:cubicBezTo>
                    <a:pt x="39" y="24"/>
                    <a:pt x="39" y="24"/>
                    <a:pt x="39" y="24"/>
                  </a:cubicBezTo>
                  <a:moveTo>
                    <a:pt x="36" y="23"/>
                  </a:moveTo>
                  <a:cubicBezTo>
                    <a:pt x="36" y="23"/>
                    <a:pt x="36" y="22"/>
                    <a:pt x="35" y="22"/>
                  </a:cubicBezTo>
                  <a:cubicBezTo>
                    <a:pt x="37" y="21"/>
                    <a:pt x="37" y="21"/>
                    <a:pt x="37" y="21"/>
                  </a:cubicBezTo>
                  <a:cubicBezTo>
                    <a:pt x="37" y="21"/>
                    <a:pt x="37" y="22"/>
                    <a:pt x="38" y="22"/>
                  </a:cubicBezTo>
                  <a:cubicBezTo>
                    <a:pt x="36" y="23"/>
                    <a:pt x="36" y="23"/>
                    <a:pt x="36" y="23"/>
                  </a:cubicBezTo>
                  <a:moveTo>
                    <a:pt x="34" y="21"/>
                  </a:moveTo>
                  <a:cubicBezTo>
                    <a:pt x="33" y="21"/>
                    <a:pt x="33" y="21"/>
                    <a:pt x="33" y="21"/>
                  </a:cubicBezTo>
                  <a:cubicBezTo>
                    <a:pt x="34" y="20"/>
                    <a:pt x="34" y="20"/>
                    <a:pt x="35" y="20"/>
                  </a:cubicBezTo>
                  <a:cubicBezTo>
                    <a:pt x="35" y="20"/>
                    <a:pt x="35" y="20"/>
                    <a:pt x="35" y="20"/>
                  </a:cubicBezTo>
                  <a:cubicBezTo>
                    <a:pt x="35" y="20"/>
                    <a:pt x="35" y="20"/>
                    <a:pt x="35" y="20"/>
                  </a:cubicBezTo>
                  <a:cubicBezTo>
                    <a:pt x="34" y="21"/>
                    <a:pt x="34" y="21"/>
                    <a:pt x="34" y="21"/>
                  </a:cubicBezTo>
                  <a:moveTo>
                    <a:pt x="30" y="19"/>
                  </a:moveTo>
                  <a:cubicBezTo>
                    <a:pt x="30" y="19"/>
                    <a:pt x="30" y="19"/>
                    <a:pt x="30" y="19"/>
                  </a:cubicBezTo>
                  <a:cubicBezTo>
                    <a:pt x="30" y="19"/>
                    <a:pt x="30" y="19"/>
                    <a:pt x="30" y="19"/>
                  </a:cubicBezTo>
                  <a:cubicBezTo>
                    <a:pt x="31" y="18"/>
                    <a:pt x="31" y="18"/>
                    <a:pt x="31" y="18"/>
                  </a:cubicBezTo>
                  <a:cubicBezTo>
                    <a:pt x="31" y="18"/>
                    <a:pt x="31" y="18"/>
                    <a:pt x="31" y="18"/>
                  </a:cubicBezTo>
                  <a:cubicBezTo>
                    <a:pt x="31" y="19"/>
                    <a:pt x="31" y="19"/>
                    <a:pt x="31" y="19"/>
                  </a:cubicBezTo>
                  <a:cubicBezTo>
                    <a:pt x="31" y="19"/>
                    <a:pt x="31" y="19"/>
                    <a:pt x="31" y="19"/>
                  </a:cubicBezTo>
                  <a:cubicBezTo>
                    <a:pt x="31" y="19"/>
                    <a:pt x="31" y="19"/>
                    <a:pt x="31" y="19"/>
                  </a:cubicBezTo>
                  <a:cubicBezTo>
                    <a:pt x="30" y="19"/>
                    <a:pt x="30" y="19"/>
                    <a:pt x="30" y="19"/>
                  </a:cubicBezTo>
                  <a:cubicBezTo>
                    <a:pt x="30" y="19"/>
                    <a:pt x="30" y="19"/>
                    <a:pt x="30" y="19"/>
                  </a:cubicBezTo>
                  <a:moveTo>
                    <a:pt x="33" y="20"/>
                  </a:moveTo>
                  <a:cubicBezTo>
                    <a:pt x="32" y="20"/>
                    <a:pt x="32" y="20"/>
                    <a:pt x="32" y="20"/>
                  </a:cubicBezTo>
                  <a:cubicBezTo>
                    <a:pt x="33" y="19"/>
                    <a:pt x="33" y="19"/>
                    <a:pt x="33" y="19"/>
                  </a:cubicBezTo>
                  <a:cubicBezTo>
                    <a:pt x="33" y="18"/>
                    <a:pt x="33" y="18"/>
                    <a:pt x="33" y="18"/>
                  </a:cubicBezTo>
                  <a:cubicBezTo>
                    <a:pt x="33" y="18"/>
                    <a:pt x="33" y="18"/>
                    <a:pt x="33" y="18"/>
                  </a:cubicBezTo>
                  <a:cubicBezTo>
                    <a:pt x="33" y="18"/>
                    <a:pt x="33" y="18"/>
                    <a:pt x="33" y="18"/>
                  </a:cubicBezTo>
                  <a:cubicBezTo>
                    <a:pt x="34" y="19"/>
                    <a:pt x="34" y="19"/>
                    <a:pt x="34" y="19"/>
                  </a:cubicBezTo>
                  <a:cubicBezTo>
                    <a:pt x="33" y="19"/>
                    <a:pt x="33" y="19"/>
                    <a:pt x="33" y="20"/>
                  </a:cubicBezTo>
                  <a:moveTo>
                    <a:pt x="28" y="19"/>
                  </a:moveTo>
                  <a:cubicBezTo>
                    <a:pt x="28" y="19"/>
                    <a:pt x="28" y="18"/>
                    <a:pt x="27" y="18"/>
                  </a:cubicBezTo>
                  <a:cubicBezTo>
                    <a:pt x="28" y="18"/>
                    <a:pt x="28" y="18"/>
                    <a:pt x="28" y="18"/>
                  </a:cubicBezTo>
                  <a:cubicBezTo>
                    <a:pt x="28" y="17"/>
                    <a:pt x="28" y="17"/>
                    <a:pt x="28" y="17"/>
                  </a:cubicBezTo>
                  <a:cubicBezTo>
                    <a:pt x="29" y="18"/>
                    <a:pt x="29" y="18"/>
                    <a:pt x="29" y="18"/>
                  </a:cubicBezTo>
                  <a:cubicBezTo>
                    <a:pt x="28" y="19"/>
                    <a:pt x="28" y="19"/>
                    <a:pt x="28" y="19"/>
                  </a:cubicBezTo>
                  <a:cubicBezTo>
                    <a:pt x="28" y="19"/>
                    <a:pt x="28" y="19"/>
                    <a:pt x="28" y="19"/>
                  </a:cubicBezTo>
                  <a:moveTo>
                    <a:pt x="35" y="19"/>
                  </a:moveTo>
                  <a:cubicBezTo>
                    <a:pt x="35" y="18"/>
                    <a:pt x="35" y="18"/>
                    <a:pt x="35" y="18"/>
                  </a:cubicBezTo>
                  <a:cubicBezTo>
                    <a:pt x="35" y="18"/>
                    <a:pt x="35" y="18"/>
                    <a:pt x="36" y="17"/>
                  </a:cubicBezTo>
                  <a:cubicBezTo>
                    <a:pt x="36" y="17"/>
                    <a:pt x="36" y="17"/>
                    <a:pt x="37" y="17"/>
                  </a:cubicBezTo>
                  <a:cubicBezTo>
                    <a:pt x="37" y="17"/>
                    <a:pt x="37" y="17"/>
                    <a:pt x="37" y="17"/>
                  </a:cubicBezTo>
                  <a:cubicBezTo>
                    <a:pt x="36" y="19"/>
                    <a:pt x="36" y="19"/>
                    <a:pt x="36" y="19"/>
                  </a:cubicBezTo>
                  <a:cubicBezTo>
                    <a:pt x="36" y="19"/>
                    <a:pt x="36" y="19"/>
                    <a:pt x="35" y="19"/>
                  </a:cubicBezTo>
                  <a:moveTo>
                    <a:pt x="38" y="18"/>
                  </a:moveTo>
                  <a:cubicBezTo>
                    <a:pt x="38" y="17"/>
                    <a:pt x="38" y="17"/>
                    <a:pt x="38" y="17"/>
                  </a:cubicBezTo>
                  <a:cubicBezTo>
                    <a:pt x="39" y="17"/>
                    <a:pt x="40" y="17"/>
                    <a:pt x="40" y="17"/>
                  </a:cubicBezTo>
                  <a:cubicBezTo>
                    <a:pt x="40" y="18"/>
                    <a:pt x="40" y="18"/>
                    <a:pt x="40" y="18"/>
                  </a:cubicBezTo>
                  <a:cubicBezTo>
                    <a:pt x="39" y="18"/>
                    <a:pt x="39" y="18"/>
                    <a:pt x="38" y="18"/>
                  </a:cubicBezTo>
                  <a:moveTo>
                    <a:pt x="34" y="18"/>
                  </a:moveTo>
                  <a:cubicBezTo>
                    <a:pt x="34" y="17"/>
                    <a:pt x="34" y="17"/>
                    <a:pt x="34" y="17"/>
                  </a:cubicBezTo>
                  <a:cubicBezTo>
                    <a:pt x="34" y="17"/>
                    <a:pt x="34" y="17"/>
                    <a:pt x="34" y="17"/>
                  </a:cubicBezTo>
                  <a:cubicBezTo>
                    <a:pt x="34" y="17"/>
                    <a:pt x="34" y="17"/>
                    <a:pt x="34" y="17"/>
                  </a:cubicBezTo>
                  <a:cubicBezTo>
                    <a:pt x="34" y="17"/>
                    <a:pt x="34" y="17"/>
                    <a:pt x="34" y="17"/>
                  </a:cubicBezTo>
                  <a:cubicBezTo>
                    <a:pt x="34" y="18"/>
                    <a:pt x="34" y="18"/>
                    <a:pt x="34" y="18"/>
                  </a:cubicBezTo>
                  <a:moveTo>
                    <a:pt x="2" y="43"/>
                  </a:moveTo>
                  <a:cubicBezTo>
                    <a:pt x="2" y="43"/>
                    <a:pt x="1" y="43"/>
                    <a:pt x="1" y="43"/>
                  </a:cubicBezTo>
                  <a:cubicBezTo>
                    <a:pt x="2" y="42"/>
                    <a:pt x="2" y="42"/>
                    <a:pt x="2" y="42"/>
                  </a:cubicBezTo>
                  <a:cubicBezTo>
                    <a:pt x="2" y="42"/>
                    <a:pt x="2" y="41"/>
                    <a:pt x="2" y="41"/>
                  </a:cubicBezTo>
                  <a:cubicBezTo>
                    <a:pt x="2" y="40"/>
                    <a:pt x="2" y="39"/>
                    <a:pt x="2" y="39"/>
                  </a:cubicBezTo>
                  <a:cubicBezTo>
                    <a:pt x="2" y="36"/>
                    <a:pt x="2" y="34"/>
                    <a:pt x="3" y="31"/>
                  </a:cubicBezTo>
                  <a:cubicBezTo>
                    <a:pt x="5" y="27"/>
                    <a:pt x="7" y="23"/>
                    <a:pt x="10" y="21"/>
                  </a:cubicBezTo>
                  <a:cubicBezTo>
                    <a:pt x="11" y="21"/>
                    <a:pt x="12" y="20"/>
                    <a:pt x="14" y="20"/>
                  </a:cubicBezTo>
                  <a:cubicBezTo>
                    <a:pt x="15" y="19"/>
                    <a:pt x="17" y="19"/>
                    <a:pt x="19" y="17"/>
                  </a:cubicBezTo>
                  <a:cubicBezTo>
                    <a:pt x="19" y="17"/>
                    <a:pt x="20" y="17"/>
                    <a:pt x="20" y="18"/>
                  </a:cubicBezTo>
                  <a:cubicBezTo>
                    <a:pt x="24" y="19"/>
                    <a:pt x="27" y="20"/>
                    <a:pt x="30" y="20"/>
                  </a:cubicBezTo>
                  <a:cubicBezTo>
                    <a:pt x="30" y="21"/>
                    <a:pt x="31" y="23"/>
                    <a:pt x="32" y="25"/>
                  </a:cubicBezTo>
                  <a:cubicBezTo>
                    <a:pt x="34" y="28"/>
                    <a:pt x="36" y="31"/>
                    <a:pt x="37" y="34"/>
                  </a:cubicBezTo>
                  <a:cubicBezTo>
                    <a:pt x="38" y="37"/>
                    <a:pt x="37" y="42"/>
                    <a:pt x="35" y="45"/>
                  </a:cubicBezTo>
                  <a:cubicBezTo>
                    <a:pt x="34" y="45"/>
                    <a:pt x="34" y="46"/>
                    <a:pt x="33" y="46"/>
                  </a:cubicBezTo>
                  <a:cubicBezTo>
                    <a:pt x="33" y="47"/>
                    <a:pt x="32" y="48"/>
                    <a:pt x="31" y="49"/>
                  </a:cubicBezTo>
                  <a:cubicBezTo>
                    <a:pt x="31" y="50"/>
                    <a:pt x="31" y="50"/>
                    <a:pt x="31" y="51"/>
                  </a:cubicBezTo>
                  <a:cubicBezTo>
                    <a:pt x="31" y="52"/>
                    <a:pt x="31" y="53"/>
                    <a:pt x="31" y="53"/>
                  </a:cubicBezTo>
                  <a:cubicBezTo>
                    <a:pt x="31" y="53"/>
                    <a:pt x="31" y="53"/>
                    <a:pt x="31" y="53"/>
                  </a:cubicBezTo>
                  <a:cubicBezTo>
                    <a:pt x="30" y="53"/>
                    <a:pt x="30" y="52"/>
                    <a:pt x="29" y="51"/>
                  </a:cubicBezTo>
                  <a:cubicBezTo>
                    <a:pt x="28" y="51"/>
                    <a:pt x="28" y="51"/>
                    <a:pt x="28" y="51"/>
                  </a:cubicBezTo>
                  <a:cubicBezTo>
                    <a:pt x="27" y="51"/>
                    <a:pt x="26" y="50"/>
                    <a:pt x="25" y="50"/>
                  </a:cubicBezTo>
                  <a:cubicBezTo>
                    <a:pt x="24" y="50"/>
                    <a:pt x="23" y="50"/>
                    <a:pt x="22" y="50"/>
                  </a:cubicBezTo>
                  <a:cubicBezTo>
                    <a:pt x="20" y="49"/>
                    <a:pt x="18" y="48"/>
                    <a:pt x="16" y="48"/>
                  </a:cubicBezTo>
                  <a:cubicBezTo>
                    <a:pt x="14" y="47"/>
                    <a:pt x="11" y="46"/>
                    <a:pt x="9" y="45"/>
                  </a:cubicBezTo>
                  <a:cubicBezTo>
                    <a:pt x="9" y="45"/>
                    <a:pt x="9" y="45"/>
                    <a:pt x="9" y="45"/>
                  </a:cubicBezTo>
                  <a:cubicBezTo>
                    <a:pt x="7" y="44"/>
                    <a:pt x="6" y="43"/>
                    <a:pt x="4" y="43"/>
                  </a:cubicBezTo>
                  <a:cubicBezTo>
                    <a:pt x="3" y="43"/>
                    <a:pt x="3" y="43"/>
                    <a:pt x="3" y="43"/>
                  </a:cubicBezTo>
                  <a:cubicBezTo>
                    <a:pt x="2" y="43"/>
                    <a:pt x="2" y="43"/>
                    <a:pt x="2" y="43"/>
                  </a:cubicBezTo>
                  <a:moveTo>
                    <a:pt x="26" y="18"/>
                  </a:moveTo>
                  <a:cubicBezTo>
                    <a:pt x="25" y="18"/>
                    <a:pt x="25" y="18"/>
                    <a:pt x="24" y="17"/>
                  </a:cubicBezTo>
                  <a:cubicBezTo>
                    <a:pt x="25" y="17"/>
                    <a:pt x="25" y="17"/>
                    <a:pt x="25" y="17"/>
                  </a:cubicBezTo>
                  <a:cubicBezTo>
                    <a:pt x="25" y="17"/>
                    <a:pt x="26" y="17"/>
                    <a:pt x="27" y="17"/>
                  </a:cubicBezTo>
                  <a:cubicBezTo>
                    <a:pt x="26" y="18"/>
                    <a:pt x="26" y="18"/>
                    <a:pt x="26" y="18"/>
                  </a:cubicBezTo>
                  <a:cubicBezTo>
                    <a:pt x="26" y="18"/>
                    <a:pt x="26" y="18"/>
                    <a:pt x="26" y="18"/>
                  </a:cubicBezTo>
                  <a:moveTo>
                    <a:pt x="23" y="17"/>
                  </a:moveTo>
                  <a:cubicBezTo>
                    <a:pt x="22" y="17"/>
                    <a:pt x="22" y="17"/>
                    <a:pt x="21" y="16"/>
                  </a:cubicBezTo>
                  <a:cubicBezTo>
                    <a:pt x="21" y="16"/>
                    <a:pt x="21" y="16"/>
                    <a:pt x="21" y="16"/>
                  </a:cubicBezTo>
                  <a:cubicBezTo>
                    <a:pt x="21" y="16"/>
                    <a:pt x="21" y="16"/>
                    <a:pt x="21" y="16"/>
                  </a:cubicBezTo>
                  <a:cubicBezTo>
                    <a:pt x="21" y="16"/>
                    <a:pt x="21" y="16"/>
                    <a:pt x="21" y="16"/>
                  </a:cubicBezTo>
                  <a:cubicBezTo>
                    <a:pt x="22" y="16"/>
                    <a:pt x="23" y="16"/>
                    <a:pt x="23" y="16"/>
                  </a:cubicBezTo>
                  <a:cubicBezTo>
                    <a:pt x="23" y="17"/>
                    <a:pt x="23" y="17"/>
                    <a:pt x="23" y="17"/>
                  </a:cubicBezTo>
                  <a:cubicBezTo>
                    <a:pt x="23" y="17"/>
                    <a:pt x="23" y="17"/>
                    <a:pt x="23" y="17"/>
                  </a:cubicBezTo>
                  <a:moveTo>
                    <a:pt x="32" y="17"/>
                  </a:moveTo>
                  <a:cubicBezTo>
                    <a:pt x="32" y="17"/>
                    <a:pt x="31" y="17"/>
                    <a:pt x="31" y="17"/>
                  </a:cubicBezTo>
                  <a:cubicBezTo>
                    <a:pt x="32" y="15"/>
                    <a:pt x="32" y="15"/>
                    <a:pt x="32" y="15"/>
                  </a:cubicBezTo>
                  <a:cubicBezTo>
                    <a:pt x="33" y="16"/>
                    <a:pt x="33" y="16"/>
                    <a:pt x="33" y="16"/>
                  </a:cubicBezTo>
                  <a:cubicBezTo>
                    <a:pt x="33" y="16"/>
                    <a:pt x="33" y="16"/>
                    <a:pt x="33" y="16"/>
                  </a:cubicBezTo>
                  <a:cubicBezTo>
                    <a:pt x="32" y="17"/>
                    <a:pt x="32" y="17"/>
                    <a:pt x="32" y="17"/>
                  </a:cubicBezTo>
                  <a:moveTo>
                    <a:pt x="19" y="16"/>
                  </a:moveTo>
                  <a:cubicBezTo>
                    <a:pt x="19" y="16"/>
                    <a:pt x="19" y="15"/>
                    <a:pt x="19" y="15"/>
                  </a:cubicBezTo>
                  <a:cubicBezTo>
                    <a:pt x="19" y="15"/>
                    <a:pt x="19" y="15"/>
                    <a:pt x="19" y="15"/>
                  </a:cubicBezTo>
                  <a:cubicBezTo>
                    <a:pt x="19" y="15"/>
                    <a:pt x="19" y="15"/>
                    <a:pt x="19" y="15"/>
                  </a:cubicBezTo>
                  <a:cubicBezTo>
                    <a:pt x="19" y="15"/>
                    <a:pt x="19" y="15"/>
                    <a:pt x="19" y="15"/>
                  </a:cubicBezTo>
                  <a:cubicBezTo>
                    <a:pt x="20" y="15"/>
                    <a:pt x="20" y="15"/>
                    <a:pt x="20" y="15"/>
                  </a:cubicBezTo>
                  <a:cubicBezTo>
                    <a:pt x="20" y="15"/>
                    <a:pt x="20" y="15"/>
                    <a:pt x="20" y="15"/>
                  </a:cubicBezTo>
                  <a:cubicBezTo>
                    <a:pt x="19" y="16"/>
                    <a:pt x="19" y="16"/>
                    <a:pt x="19" y="16"/>
                  </a:cubicBezTo>
                  <a:moveTo>
                    <a:pt x="29" y="16"/>
                  </a:moveTo>
                  <a:cubicBezTo>
                    <a:pt x="29" y="16"/>
                    <a:pt x="28" y="16"/>
                    <a:pt x="28" y="16"/>
                  </a:cubicBezTo>
                  <a:cubicBezTo>
                    <a:pt x="29" y="14"/>
                    <a:pt x="29" y="14"/>
                    <a:pt x="29" y="14"/>
                  </a:cubicBezTo>
                  <a:cubicBezTo>
                    <a:pt x="30" y="15"/>
                    <a:pt x="30" y="15"/>
                    <a:pt x="31" y="15"/>
                  </a:cubicBezTo>
                  <a:cubicBezTo>
                    <a:pt x="29" y="16"/>
                    <a:pt x="29" y="16"/>
                    <a:pt x="29" y="16"/>
                  </a:cubicBezTo>
                  <a:moveTo>
                    <a:pt x="26" y="16"/>
                  </a:moveTo>
                  <a:cubicBezTo>
                    <a:pt x="26" y="16"/>
                    <a:pt x="25" y="15"/>
                    <a:pt x="24" y="15"/>
                  </a:cubicBezTo>
                  <a:cubicBezTo>
                    <a:pt x="26" y="14"/>
                    <a:pt x="26" y="14"/>
                    <a:pt x="26" y="14"/>
                  </a:cubicBezTo>
                  <a:cubicBezTo>
                    <a:pt x="27" y="14"/>
                    <a:pt x="27" y="14"/>
                    <a:pt x="28" y="14"/>
                  </a:cubicBezTo>
                  <a:cubicBezTo>
                    <a:pt x="26" y="16"/>
                    <a:pt x="26" y="16"/>
                    <a:pt x="26" y="16"/>
                  </a:cubicBezTo>
                  <a:moveTo>
                    <a:pt x="23" y="15"/>
                  </a:moveTo>
                  <a:cubicBezTo>
                    <a:pt x="22" y="15"/>
                    <a:pt x="22" y="15"/>
                    <a:pt x="21" y="14"/>
                  </a:cubicBezTo>
                  <a:cubicBezTo>
                    <a:pt x="22" y="14"/>
                    <a:pt x="22" y="13"/>
                    <a:pt x="22" y="13"/>
                  </a:cubicBezTo>
                  <a:cubicBezTo>
                    <a:pt x="23" y="13"/>
                    <a:pt x="24" y="13"/>
                    <a:pt x="25" y="13"/>
                  </a:cubicBezTo>
                  <a:cubicBezTo>
                    <a:pt x="23" y="15"/>
                    <a:pt x="23" y="15"/>
                    <a:pt x="23" y="15"/>
                  </a:cubicBezTo>
                  <a:cubicBezTo>
                    <a:pt x="23" y="15"/>
                    <a:pt x="23" y="15"/>
                    <a:pt x="23" y="15"/>
                  </a:cubicBezTo>
                  <a:moveTo>
                    <a:pt x="20" y="14"/>
                  </a:moveTo>
                  <a:cubicBezTo>
                    <a:pt x="19" y="14"/>
                    <a:pt x="19" y="13"/>
                    <a:pt x="19" y="13"/>
                  </a:cubicBezTo>
                  <a:cubicBezTo>
                    <a:pt x="19" y="12"/>
                    <a:pt x="20" y="12"/>
                    <a:pt x="20" y="12"/>
                  </a:cubicBezTo>
                  <a:cubicBezTo>
                    <a:pt x="20" y="12"/>
                    <a:pt x="20" y="12"/>
                    <a:pt x="20" y="12"/>
                  </a:cubicBezTo>
                  <a:cubicBezTo>
                    <a:pt x="20" y="12"/>
                    <a:pt x="20" y="12"/>
                    <a:pt x="20" y="12"/>
                  </a:cubicBezTo>
                  <a:cubicBezTo>
                    <a:pt x="21" y="12"/>
                    <a:pt x="21" y="12"/>
                    <a:pt x="21" y="12"/>
                  </a:cubicBezTo>
                  <a:cubicBezTo>
                    <a:pt x="21" y="12"/>
                    <a:pt x="21" y="12"/>
                    <a:pt x="21" y="12"/>
                  </a:cubicBezTo>
                  <a:cubicBezTo>
                    <a:pt x="21" y="13"/>
                    <a:pt x="20" y="13"/>
                    <a:pt x="20" y="14"/>
                  </a:cubicBezTo>
                  <a:cubicBezTo>
                    <a:pt x="20" y="14"/>
                    <a:pt x="20" y="14"/>
                    <a:pt x="20" y="14"/>
                  </a:cubicBezTo>
                  <a:moveTo>
                    <a:pt x="24" y="10"/>
                  </a:moveTo>
                  <a:cubicBezTo>
                    <a:pt x="25" y="10"/>
                    <a:pt x="25" y="10"/>
                    <a:pt x="25" y="10"/>
                  </a:cubicBezTo>
                  <a:cubicBezTo>
                    <a:pt x="26" y="9"/>
                    <a:pt x="25" y="9"/>
                    <a:pt x="25" y="8"/>
                  </a:cubicBezTo>
                  <a:cubicBezTo>
                    <a:pt x="25" y="7"/>
                    <a:pt x="25" y="6"/>
                    <a:pt x="25" y="5"/>
                  </a:cubicBezTo>
                  <a:cubicBezTo>
                    <a:pt x="25" y="4"/>
                    <a:pt x="25" y="3"/>
                    <a:pt x="25" y="2"/>
                  </a:cubicBezTo>
                  <a:cubicBezTo>
                    <a:pt x="25" y="2"/>
                    <a:pt x="25" y="2"/>
                    <a:pt x="25" y="2"/>
                  </a:cubicBezTo>
                  <a:cubicBezTo>
                    <a:pt x="25" y="2"/>
                    <a:pt x="25" y="2"/>
                    <a:pt x="25" y="2"/>
                  </a:cubicBezTo>
                  <a:cubicBezTo>
                    <a:pt x="27" y="2"/>
                    <a:pt x="28" y="3"/>
                    <a:pt x="29" y="3"/>
                  </a:cubicBezTo>
                  <a:cubicBezTo>
                    <a:pt x="30" y="3"/>
                    <a:pt x="31" y="4"/>
                    <a:pt x="32" y="4"/>
                  </a:cubicBezTo>
                  <a:cubicBezTo>
                    <a:pt x="32" y="4"/>
                    <a:pt x="32" y="4"/>
                    <a:pt x="32" y="4"/>
                  </a:cubicBezTo>
                  <a:cubicBezTo>
                    <a:pt x="32" y="4"/>
                    <a:pt x="32" y="4"/>
                    <a:pt x="32" y="4"/>
                  </a:cubicBezTo>
                  <a:cubicBezTo>
                    <a:pt x="31" y="5"/>
                    <a:pt x="31" y="5"/>
                    <a:pt x="30" y="6"/>
                  </a:cubicBezTo>
                  <a:cubicBezTo>
                    <a:pt x="29" y="7"/>
                    <a:pt x="28" y="9"/>
                    <a:pt x="29" y="10"/>
                  </a:cubicBezTo>
                  <a:cubicBezTo>
                    <a:pt x="29" y="11"/>
                    <a:pt x="29" y="11"/>
                    <a:pt x="29" y="11"/>
                  </a:cubicBezTo>
                  <a:cubicBezTo>
                    <a:pt x="29" y="11"/>
                    <a:pt x="29" y="11"/>
                    <a:pt x="29" y="11"/>
                  </a:cubicBezTo>
                  <a:cubicBezTo>
                    <a:pt x="30" y="11"/>
                    <a:pt x="30" y="11"/>
                    <a:pt x="30" y="11"/>
                  </a:cubicBezTo>
                  <a:cubicBezTo>
                    <a:pt x="30" y="10"/>
                    <a:pt x="31" y="9"/>
                    <a:pt x="31" y="9"/>
                  </a:cubicBezTo>
                  <a:cubicBezTo>
                    <a:pt x="32" y="8"/>
                    <a:pt x="32" y="8"/>
                    <a:pt x="32" y="8"/>
                  </a:cubicBezTo>
                  <a:cubicBezTo>
                    <a:pt x="32" y="7"/>
                    <a:pt x="33" y="7"/>
                    <a:pt x="34" y="6"/>
                  </a:cubicBezTo>
                  <a:cubicBezTo>
                    <a:pt x="34" y="6"/>
                    <a:pt x="34" y="6"/>
                    <a:pt x="34" y="6"/>
                  </a:cubicBezTo>
                  <a:cubicBezTo>
                    <a:pt x="34" y="6"/>
                    <a:pt x="35" y="6"/>
                    <a:pt x="35" y="6"/>
                  </a:cubicBezTo>
                  <a:cubicBezTo>
                    <a:pt x="35" y="7"/>
                    <a:pt x="35" y="7"/>
                    <a:pt x="35" y="7"/>
                  </a:cubicBezTo>
                  <a:cubicBezTo>
                    <a:pt x="36" y="7"/>
                    <a:pt x="38" y="8"/>
                    <a:pt x="38" y="9"/>
                  </a:cubicBezTo>
                  <a:cubicBezTo>
                    <a:pt x="36" y="10"/>
                    <a:pt x="33" y="12"/>
                    <a:pt x="32" y="14"/>
                  </a:cubicBezTo>
                  <a:cubicBezTo>
                    <a:pt x="32" y="14"/>
                    <a:pt x="32" y="14"/>
                    <a:pt x="32" y="14"/>
                  </a:cubicBezTo>
                  <a:cubicBezTo>
                    <a:pt x="30" y="13"/>
                    <a:pt x="24" y="12"/>
                    <a:pt x="21" y="11"/>
                  </a:cubicBezTo>
                  <a:cubicBezTo>
                    <a:pt x="21" y="10"/>
                    <a:pt x="21" y="10"/>
                    <a:pt x="21" y="10"/>
                  </a:cubicBezTo>
                  <a:cubicBezTo>
                    <a:pt x="22" y="8"/>
                    <a:pt x="21" y="5"/>
                    <a:pt x="19" y="3"/>
                  </a:cubicBezTo>
                  <a:cubicBezTo>
                    <a:pt x="20" y="3"/>
                    <a:pt x="20" y="3"/>
                    <a:pt x="21" y="3"/>
                  </a:cubicBezTo>
                  <a:cubicBezTo>
                    <a:pt x="21" y="3"/>
                    <a:pt x="22" y="3"/>
                    <a:pt x="22" y="3"/>
                  </a:cubicBezTo>
                  <a:cubicBezTo>
                    <a:pt x="22" y="3"/>
                    <a:pt x="22" y="4"/>
                    <a:pt x="22" y="5"/>
                  </a:cubicBezTo>
                  <a:cubicBezTo>
                    <a:pt x="23" y="6"/>
                    <a:pt x="23" y="7"/>
                    <a:pt x="23" y="8"/>
                  </a:cubicBezTo>
                  <a:cubicBezTo>
                    <a:pt x="23" y="9"/>
                    <a:pt x="24" y="10"/>
                    <a:pt x="24" y="10"/>
                  </a:cubicBezTo>
                  <a:moveTo>
                    <a:pt x="25" y="0"/>
                  </a:moveTo>
                  <a:cubicBezTo>
                    <a:pt x="25" y="0"/>
                    <a:pt x="24" y="0"/>
                    <a:pt x="24" y="1"/>
                  </a:cubicBezTo>
                  <a:cubicBezTo>
                    <a:pt x="24" y="1"/>
                    <a:pt x="23" y="1"/>
                    <a:pt x="23" y="2"/>
                  </a:cubicBezTo>
                  <a:cubicBezTo>
                    <a:pt x="23" y="2"/>
                    <a:pt x="23" y="2"/>
                    <a:pt x="23" y="2"/>
                  </a:cubicBezTo>
                  <a:cubicBezTo>
                    <a:pt x="23" y="2"/>
                    <a:pt x="23" y="2"/>
                    <a:pt x="23" y="2"/>
                  </a:cubicBezTo>
                  <a:cubicBezTo>
                    <a:pt x="23" y="2"/>
                    <a:pt x="23" y="2"/>
                    <a:pt x="23" y="2"/>
                  </a:cubicBezTo>
                  <a:cubicBezTo>
                    <a:pt x="22" y="1"/>
                    <a:pt x="22" y="1"/>
                    <a:pt x="21" y="1"/>
                  </a:cubicBezTo>
                  <a:cubicBezTo>
                    <a:pt x="20" y="1"/>
                    <a:pt x="19" y="2"/>
                    <a:pt x="18" y="2"/>
                  </a:cubicBezTo>
                  <a:cubicBezTo>
                    <a:pt x="17" y="3"/>
                    <a:pt x="17" y="3"/>
                    <a:pt x="17" y="3"/>
                  </a:cubicBezTo>
                  <a:cubicBezTo>
                    <a:pt x="18" y="4"/>
                    <a:pt x="18" y="4"/>
                    <a:pt x="18" y="4"/>
                  </a:cubicBezTo>
                  <a:cubicBezTo>
                    <a:pt x="20" y="6"/>
                    <a:pt x="20" y="8"/>
                    <a:pt x="20" y="10"/>
                  </a:cubicBezTo>
                  <a:cubicBezTo>
                    <a:pt x="20" y="11"/>
                    <a:pt x="20" y="11"/>
                    <a:pt x="20" y="11"/>
                  </a:cubicBezTo>
                  <a:cubicBezTo>
                    <a:pt x="19" y="11"/>
                    <a:pt x="18" y="12"/>
                    <a:pt x="18" y="12"/>
                  </a:cubicBezTo>
                  <a:cubicBezTo>
                    <a:pt x="18" y="13"/>
                    <a:pt x="18" y="13"/>
                    <a:pt x="18" y="14"/>
                  </a:cubicBezTo>
                  <a:cubicBezTo>
                    <a:pt x="17" y="14"/>
                    <a:pt x="17" y="14"/>
                    <a:pt x="17" y="14"/>
                  </a:cubicBezTo>
                  <a:cubicBezTo>
                    <a:pt x="17" y="15"/>
                    <a:pt x="17" y="16"/>
                    <a:pt x="18" y="16"/>
                  </a:cubicBezTo>
                  <a:cubicBezTo>
                    <a:pt x="16" y="17"/>
                    <a:pt x="15" y="18"/>
                    <a:pt x="13" y="18"/>
                  </a:cubicBezTo>
                  <a:cubicBezTo>
                    <a:pt x="12" y="19"/>
                    <a:pt x="11" y="19"/>
                    <a:pt x="9" y="20"/>
                  </a:cubicBezTo>
                  <a:cubicBezTo>
                    <a:pt x="6" y="22"/>
                    <a:pt x="3" y="26"/>
                    <a:pt x="2" y="30"/>
                  </a:cubicBezTo>
                  <a:cubicBezTo>
                    <a:pt x="1" y="33"/>
                    <a:pt x="1" y="36"/>
                    <a:pt x="1" y="39"/>
                  </a:cubicBezTo>
                  <a:cubicBezTo>
                    <a:pt x="1" y="39"/>
                    <a:pt x="1" y="40"/>
                    <a:pt x="1" y="41"/>
                  </a:cubicBezTo>
                  <a:cubicBezTo>
                    <a:pt x="0" y="42"/>
                    <a:pt x="0" y="42"/>
                    <a:pt x="0" y="42"/>
                  </a:cubicBezTo>
                  <a:cubicBezTo>
                    <a:pt x="0" y="43"/>
                    <a:pt x="0" y="43"/>
                    <a:pt x="0" y="44"/>
                  </a:cubicBezTo>
                  <a:cubicBezTo>
                    <a:pt x="0" y="45"/>
                    <a:pt x="1" y="45"/>
                    <a:pt x="2" y="45"/>
                  </a:cubicBezTo>
                  <a:cubicBezTo>
                    <a:pt x="2" y="45"/>
                    <a:pt x="3" y="45"/>
                    <a:pt x="3" y="45"/>
                  </a:cubicBezTo>
                  <a:cubicBezTo>
                    <a:pt x="3" y="45"/>
                    <a:pt x="3" y="45"/>
                    <a:pt x="4" y="45"/>
                  </a:cubicBezTo>
                  <a:cubicBezTo>
                    <a:pt x="5" y="45"/>
                    <a:pt x="7" y="45"/>
                    <a:pt x="8" y="46"/>
                  </a:cubicBezTo>
                  <a:cubicBezTo>
                    <a:pt x="9" y="46"/>
                    <a:pt x="9" y="46"/>
                    <a:pt x="9" y="46"/>
                  </a:cubicBezTo>
                  <a:cubicBezTo>
                    <a:pt x="11" y="47"/>
                    <a:pt x="13" y="48"/>
                    <a:pt x="15" y="49"/>
                  </a:cubicBezTo>
                  <a:cubicBezTo>
                    <a:pt x="17" y="50"/>
                    <a:pt x="20" y="50"/>
                    <a:pt x="22" y="51"/>
                  </a:cubicBezTo>
                  <a:cubicBezTo>
                    <a:pt x="23" y="51"/>
                    <a:pt x="24" y="52"/>
                    <a:pt x="25" y="52"/>
                  </a:cubicBezTo>
                  <a:cubicBezTo>
                    <a:pt x="25" y="52"/>
                    <a:pt x="26" y="52"/>
                    <a:pt x="27" y="52"/>
                  </a:cubicBezTo>
                  <a:cubicBezTo>
                    <a:pt x="28" y="52"/>
                    <a:pt x="28" y="52"/>
                    <a:pt x="28" y="52"/>
                  </a:cubicBezTo>
                  <a:cubicBezTo>
                    <a:pt x="28" y="53"/>
                    <a:pt x="29" y="54"/>
                    <a:pt x="31" y="54"/>
                  </a:cubicBezTo>
                  <a:cubicBezTo>
                    <a:pt x="31" y="54"/>
                    <a:pt x="31" y="54"/>
                    <a:pt x="31" y="54"/>
                  </a:cubicBezTo>
                  <a:cubicBezTo>
                    <a:pt x="32" y="54"/>
                    <a:pt x="32" y="52"/>
                    <a:pt x="33" y="51"/>
                  </a:cubicBezTo>
                  <a:cubicBezTo>
                    <a:pt x="33" y="51"/>
                    <a:pt x="33" y="50"/>
                    <a:pt x="33" y="50"/>
                  </a:cubicBezTo>
                  <a:cubicBezTo>
                    <a:pt x="33" y="49"/>
                    <a:pt x="34" y="48"/>
                    <a:pt x="34" y="47"/>
                  </a:cubicBezTo>
                  <a:cubicBezTo>
                    <a:pt x="35" y="47"/>
                    <a:pt x="35" y="46"/>
                    <a:pt x="36" y="46"/>
                  </a:cubicBezTo>
                  <a:cubicBezTo>
                    <a:pt x="38" y="42"/>
                    <a:pt x="39" y="38"/>
                    <a:pt x="38" y="33"/>
                  </a:cubicBezTo>
                  <a:cubicBezTo>
                    <a:pt x="37" y="30"/>
                    <a:pt x="35" y="27"/>
                    <a:pt x="34" y="24"/>
                  </a:cubicBezTo>
                  <a:cubicBezTo>
                    <a:pt x="33" y="23"/>
                    <a:pt x="32" y="21"/>
                    <a:pt x="31" y="20"/>
                  </a:cubicBezTo>
                  <a:cubicBezTo>
                    <a:pt x="34" y="23"/>
                    <a:pt x="39" y="27"/>
                    <a:pt x="43" y="27"/>
                  </a:cubicBezTo>
                  <a:cubicBezTo>
                    <a:pt x="43" y="27"/>
                    <a:pt x="43" y="27"/>
                    <a:pt x="43" y="27"/>
                  </a:cubicBezTo>
                  <a:cubicBezTo>
                    <a:pt x="44" y="27"/>
                    <a:pt x="44" y="27"/>
                    <a:pt x="44" y="27"/>
                  </a:cubicBezTo>
                  <a:cubicBezTo>
                    <a:pt x="44" y="26"/>
                    <a:pt x="44" y="25"/>
                    <a:pt x="45" y="25"/>
                  </a:cubicBezTo>
                  <a:cubicBezTo>
                    <a:pt x="45" y="24"/>
                    <a:pt x="45" y="24"/>
                    <a:pt x="45" y="24"/>
                  </a:cubicBezTo>
                  <a:cubicBezTo>
                    <a:pt x="45" y="24"/>
                    <a:pt x="45" y="24"/>
                    <a:pt x="45" y="24"/>
                  </a:cubicBezTo>
                  <a:cubicBezTo>
                    <a:pt x="42" y="23"/>
                    <a:pt x="39" y="21"/>
                    <a:pt x="37" y="20"/>
                  </a:cubicBezTo>
                  <a:cubicBezTo>
                    <a:pt x="37" y="20"/>
                    <a:pt x="37" y="20"/>
                    <a:pt x="37" y="20"/>
                  </a:cubicBezTo>
                  <a:cubicBezTo>
                    <a:pt x="37" y="20"/>
                    <a:pt x="37" y="20"/>
                    <a:pt x="37" y="20"/>
                  </a:cubicBezTo>
                  <a:cubicBezTo>
                    <a:pt x="38" y="20"/>
                    <a:pt x="39" y="19"/>
                    <a:pt x="41" y="19"/>
                  </a:cubicBezTo>
                  <a:cubicBezTo>
                    <a:pt x="41" y="19"/>
                    <a:pt x="41" y="19"/>
                    <a:pt x="41" y="19"/>
                  </a:cubicBezTo>
                  <a:cubicBezTo>
                    <a:pt x="41" y="18"/>
                    <a:pt x="41" y="18"/>
                    <a:pt x="41" y="18"/>
                  </a:cubicBezTo>
                  <a:cubicBezTo>
                    <a:pt x="41" y="18"/>
                    <a:pt x="41" y="17"/>
                    <a:pt x="41" y="16"/>
                  </a:cubicBezTo>
                  <a:cubicBezTo>
                    <a:pt x="41" y="16"/>
                    <a:pt x="41" y="16"/>
                    <a:pt x="41" y="16"/>
                  </a:cubicBezTo>
                  <a:cubicBezTo>
                    <a:pt x="41" y="16"/>
                    <a:pt x="41" y="16"/>
                    <a:pt x="41" y="16"/>
                  </a:cubicBezTo>
                  <a:cubicBezTo>
                    <a:pt x="39" y="16"/>
                    <a:pt x="38" y="16"/>
                    <a:pt x="36" y="16"/>
                  </a:cubicBezTo>
                  <a:cubicBezTo>
                    <a:pt x="36" y="16"/>
                    <a:pt x="35" y="16"/>
                    <a:pt x="34" y="16"/>
                  </a:cubicBezTo>
                  <a:cubicBezTo>
                    <a:pt x="34" y="15"/>
                    <a:pt x="34" y="15"/>
                    <a:pt x="33" y="15"/>
                  </a:cubicBezTo>
                  <a:cubicBezTo>
                    <a:pt x="34" y="13"/>
                    <a:pt x="37" y="11"/>
                    <a:pt x="40" y="10"/>
                  </a:cubicBezTo>
                  <a:cubicBezTo>
                    <a:pt x="40" y="10"/>
                    <a:pt x="40" y="10"/>
                    <a:pt x="40" y="10"/>
                  </a:cubicBezTo>
                  <a:cubicBezTo>
                    <a:pt x="40" y="9"/>
                    <a:pt x="40" y="9"/>
                    <a:pt x="40" y="9"/>
                  </a:cubicBezTo>
                  <a:cubicBezTo>
                    <a:pt x="39" y="8"/>
                    <a:pt x="38" y="7"/>
                    <a:pt x="37" y="6"/>
                  </a:cubicBezTo>
                  <a:cubicBezTo>
                    <a:pt x="37" y="5"/>
                    <a:pt x="37" y="5"/>
                    <a:pt x="37" y="5"/>
                  </a:cubicBezTo>
                  <a:cubicBezTo>
                    <a:pt x="36" y="5"/>
                    <a:pt x="36" y="5"/>
                    <a:pt x="36" y="5"/>
                  </a:cubicBezTo>
                  <a:cubicBezTo>
                    <a:pt x="36" y="5"/>
                    <a:pt x="36" y="5"/>
                    <a:pt x="36" y="5"/>
                  </a:cubicBezTo>
                  <a:cubicBezTo>
                    <a:pt x="35" y="5"/>
                    <a:pt x="35" y="5"/>
                    <a:pt x="34" y="5"/>
                  </a:cubicBezTo>
                  <a:cubicBezTo>
                    <a:pt x="34" y="5"/>
                    <a:pt x="34" y="5"/>
                    <a:pt x="33" y="5"/>
                  </a:cubicBezTo>
                  <a:cubicBezTo>
                    <a:pt x="33" y="4"/>
                    <a:pt x="33" y="4"/>
                    <a:pt x="33" y="4"/>
                  </a:cubicBezTo>
                  <a:cubicBezTo>
                    <a:pt x="33" y="3"/>
                    <a:pt x="33" y="3"/>
                    <a:pt x="32" y="3"/>
                  </a:cubicBezTo>
                  <a:cubicBezTo>
                    <a:pt x="31" y="2"/>
                    <a:pt x="30" y="2"/>
                    <a:pt x="29" y="2"/>
                  </a:cubicBezTo>
                  <a:cubicBezTo>
                    <a:pt x="28" y="1"/>
                    <a:pt x="27" y="1"/>
                    <a:pt x="26" y="0"/>
                  </a:cubicBezTo>
                  <a:cubicBezTo>
                    <a:pt x="26"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8" name="Freeform 54"/>
            <p:cNvSpPr>
              <a:spLocks noEditPoints="1"/>
            </p:cNvSpPr>
            <p:nvPr/>
          </p:nvSpPr>
          <p:spPr bwMode="auto">
            <a:xfrm>
              <a:off x="4084" y="2477"/>
              <a:ext cx="9" cy="14"/>
            </a:xfrm>
            <a:custGeom>
              <a:avLst/>
              <a:gdLst>
                <a:gd name="T0" fmla="*/ 1 w 4"/>
                <a:gd name="T1" fmla="*/ 5 h 6"/>
                <a:gd name="T2" fmla="*/ 1 w 4"/>
                <a:gd name="T3" fmla="*/ 5 h 6"/>
                <a:gd name="T4" fmla="*/ 2 w 4"/>
                <a:gd name="T5" fmla="*/ 2 h 6"/>
                <a:gd name="T6" fmla="*/ 2 w 4"/>
                <a:gd name="T7" fmla="*/ 3 h 6"/>
                <a:gd name="T8" fmla="*/ 2 w 4"/>
                <a:gd name="T9" fmla="*/ 4 h 6"/>
                <a:gd name="T10" fmla="*/ 1 w 4"/>
                <a:gd name="T11" fmla="*/ 5 h 6"/>
                <a:gd name="T12" fmla="*/ 1 w 4"/>
                <a:gd name="T13" fmla="*/ 0 h 6"/>
                <a:gd name="T14" fmla="*/ 1 w 4"/>
                <a:gd name="T15" fmla="*/ 0 h 6"/>
                <a:gd name="T16" fmla="*/ 0 w 4"/>
                <a:gd name="T17" fmla="*/ 5 h 6"/>
                <a:gd name="T18" fmla="*/ 0 w 4"/>
                <a:gd name="T19" fmla="*/ 6 h 6"/>
                <a:gd name="T20" fmla="*/ 0 w 4"/>
                <a:gd name="T21" fmla="*/ 6 h 6"/>
                <a:gd name="T22" fmla="*/ 1 w 4"/>
                <a:gd name="T23" fmla="*/ 6 h 6"/>
                <a:gd name="T24" fmla="*/ 1 w 4"/>
                <a:gd name="T25" fmla="*/ 6 h 6"/>
                <a:gd name="T26" fmla="*/ 3 w 4"/>
                <a:gd name="T27" fmla="*/ 5 h 6"/>
                <a:gd name="T28" fmla="*/ 3 w 4"/>
                <a:gd name="T29" fmla="*/ 2 h 6"/>
                <a:gd name="T30" fmla="*/ 2 w 4"/>
                <a:gd name="T31" fmla="*/ 0 h 6"/>
                <a:gd name="T32" fmla="*/ 1 w 4"/>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6">
                  <a:moveTo>
                    <a:pt x="1" y="5"/>
                  </a:moveTo>
                  <a:cubicBezTo>
                    <a:pt x="1" y="5"/>
                    <a:pt x="1" y="5"/>
                    <a:pt x="1" y="5"/>
                  </a:cubicBezTo>
                  <a:cubicBezTo>
                    <a:pt x="1" y="4"/>
                    <a:pt x="1" y="3"/>
                    <a:pt x="2" y="2"/>
                  </a:cubicBezTo>
                  <a:cubicBezTo>
                    <a:pt x="2" y="3"/>
                    <a:pt x="2" y="3"/>
                    <a:pt x="2" y="3"/>
                  </a:cubicBezTo>
                  <a:cubicBezTo>
                    <a:pt x="2" y="3"/>
                    <a:pt x="2" y="4"/>
                    <a:pt x="2" y="4"/>
                  </a:cubicBezTo>
                  <a:cubicBezTo>
                    <a:pt x="2" y="5"/>
                    <a:pt x="1" y="5"/>
                    <a:pt x="1" y="5"/>
                  </a:cubicBezTo>
                  <a:moveTo>
                    <a:pt x="1" y="0"/>
                  </a:moveTo>
                  <a:cubicBezTo>
                    <a:pt x="1" y="0"/>
                    <a:pt x="1" y="0"/>
                    <a:pt x="1" y="0"/>
                  </a:cubicBezTo>
                  <a:cubicBezTo>
                    <a:pt x="0" y="2"/>
                    <a:pt x="0" y="4"/>
                    <a:pt x="0" y="5"/>
                  </a:cubicBezTo>
                  <a:cubicBezTo>
                    <a:pt x="0" y="6"/>
                    <a:pt x="0" y="6"/>
                    <a:pt x="0" y="6"/>
                  </a:cubicBezTo>
                  <a:cubicBezTo>
                    <a:pt x="0" y="6"/>
                    <a:pt x="0" y="6"/>
                    <a:pt x="0" y="6"/>
                  </a:cubicBezTo>
                  <a:cubicBezTo>
                    <a:pt x="1" y="6"/>
                    <a:pt x="1" y="6"/>
                    <a:pt x="1" y="6"/>
                  </a:cubicBezTo>
                  <a:cubicBezTo>
                    <a:pt x="1" y="6"/>
                    <a:pt x="1" y="6"/>
                    <a:pt x="1" y="6"/>
                  </a:cubicBezTo>
                  <a:cubicBezTo>
                    <a:pt x="2" y="6"/>
                    <a:pt x="3" y="6"/>
                    <a:pt x="3" y="5"/>
                  </a:cubicBezTo>
                  <a:cubicBezTo>
                    <a:pt x="4" y="4"/>
                    <a:pt x="4" y="3"/>
                    <a:pt x="3" y="2"/>
                  </a:cubicBezTo>
                  <a:cubicBezTo>
                    <a:pt x="3" y="2"/>
                    <a:pt x="2" y="1"/>
                    <a:pt x="2"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9" name="Freeform 55"/>
            <p:cNvSpPr>
              <a:spLocks noEditPoints="1"/>
            </p:cNvSpPr>
            <p:nvPr/>
          </p:nvSpPr>
          <p:spPr bwMode="auto">
            <a:xfrm>
              <a:off x="4062" y="2448"/>
              <a:ext cx="46" cy="50"/>
            </a:xfrm>
            <a:custGeom>
              <a:avLst/>
              <a:gdLst>
                <a:gd name="T0" fmla="*/ 12 w 19"/>
                <a:gd name="T1" fmla="*/ 3 h 21"/>
                <a:gd name="T2" fmla="*/ 14 w 19"/>
                <a:gd name="T3" fmla="*/ 1 h 21"/>
                <a:gd name="T4" fmla="*/ 13 w 19"/>
                <a:gd name="T5" fmla="*/ 3 h 21"/>
                <a:gd name="T6" fmla="*/ 13 w 19"/>
                <a:gd name="T7" fmla="*/ 3 h 21"/>
                <a:gd name="T8" fmla="*/ 17 w 19"/>
                <a:gd name="T9" fmla="*/ 7 h 21"/>
                <a:gd name="T10" fmla="*/ 13 w 19"/>
                <a:gd name="T11" fmla="*/ 5 h 21"/>
                <a:gd name="T12" fmla="*/ 12 w 19"/>
                <a:gd name="T13" fmla="*/ 5 h 21"/>
                <a:gd name="T14" fmla="*/ 11 w 19"/>
                <a:gd name="T15" fmla="*/ 11 h 21"/>
                <a:gd name="T16" fmla="*/ 14 w 19"/>
                <a:gd name="T17" fmla="*/ 14 h 21"/>
                <a:gd name="T18" fmla="*/ 13 w 19"/>
                <a:gd name="T19" fmla="*/ 18 h 21"/>
                <a:gd name="T20" fmla="*/ 9 w 19"/>
                <a:gd name="T21" fmla="*/ 19 h 21"/>
                <a:gd name="T22" fmla="*/ 8 w 19"/>
                <a:gd name="T23" fmla="*/ 19 h 21"/>
                <a:gd name="T24" fmla="*/ 7 w 19"/>
                <a:gd name="T25" fmla="*/ 20 h 21"/>
                <a:gd name="T26" fmla="*/ 7 w 19"/>
                <a:gd name="T27" fmla="*/ 19 h 21"/>
                <a:gd name="T28" fmla="*/ 6 w 19"/>
                <a:gd name="T29" fmla="*/ 18 h 21"/>
                <a:gd name="T30" fmla="*/ 3 w 19"/>
                <a:gd name="T31" fmla="*/ 14 h 21"/>
                <a:gd name="T32" fmla="*/ 7 w 19"/>
                <a:gd name="T33" fmla="*/ 17 h 21"/>
                <a:gd name="T34" fmla="*/ 9 w 19"/>
                <a:gd name="T35" fmla="*/ 11 h 21"/>
                <a:gd name="T36" fmla="*/ 6 w 19"/>
                <a:gd name="T37" fmla="*/ 6 h 21"/>
                <a:gd name="T38" fmla="*/ 10 w 19"/>
                <a:gd name="T39" fmla="*/ 3 h 21"/>
                <a:gd name="T40" fmla="*/ 12 w 19"/>
                <a:gd name="T41" fmla="*/ 0 h 21"/>
                <a:gd name="T42" fmla="*/ 11 w 19"/>
                <a:gd name="T43" fmla="*/ 2 h 21"/>
                <a:gd name="T44" fmla="*/ 8 w 19"/>
                <a:gd name="T45" fmla="*/ 2 h 21"/>
                <a:gd name="T46" fmla="*/ 8 w 19"/>
                <a:gd name="T47" fmla="*/ 11 h 21"/>
                <a:gd name="T48" fmla="*/ 4 w 19"/>
                <a:gd name="T49" fmla="*/ 13 h 21"/>
                <a:gd name="T50" fmla="*/ 3 w 19"/>
                <a:gd name="T51" fmla="*/ 13 h 21"/>
                <a:gd name="T52" fmla="*/ 0 w 19"/>
                <a:gd name="T53" fmla="*/ 15 h 21"/>
                <a:gd name="T54" fmla="*/ 6 w 19"/>
                <a:gd name="T55" fmla="*/ 19 h 21"/>
                <a:gd name="T56" fmla="*/ 6 w 19"/>
                <a:gd name="T57" fmla="*/ 20 h 21"/>
                <a:gd name="T58" fmla="*/ 8 w 19"/>
                <a:gd name="T59" fmla="*/ 21 h 21"/>
                <a:gd name="T60" fmla="*/ 9 w 19"/>
                <a:gd name="T61" fmla="*/ 21 h 21"/>
                <a:gd name="T62" fmla="*/ 9 w 19"/>
                <a:gd name="T63" fmla="*/ 20 h 21"/>
                <a:gd name="T64" fmla="*/ 13 w 19"/>
                <a:gd name="T65" fmla="*/ 19 h 21"/>
                <a:gd name="T66" fmla="*/ 15 w 19"/>
                <a:gd name="T67" fmla="*/ 13 h 21"/>
                <a:gd name="T68" fmla="*/ 13 w 19"/>
                <a:gd name="T69" fmla="*/ 6 h 21"/>
                <a:gd name="T70" fmla="*/ 15 w 19"/>
                <a:gd name="T71" fmla="*/ 9 h 21"/>
                <a:gd name="T72" fmla="*/ 16 w 19"/>
                <a:gd name="T73" fmla="*/ 9 h 21"/>
                <a:gd name="T74" fmla="*/ 18 w 19"/>
                <a:gd name="T75" fmla="*/ 6 h 21"/>
                <a:gd name="T76" fmla="*/ 15 w 19"/>
                <a:gd name="T77" fmla="*/ 2 h 21"/>
                <a:gd name="T78" fmla="*/ 15 w 19"/>
                <a:gd name="T79" fmla="*/ 0 h 21"/>
                <a:gd name="T80" fmla="*/ 12 w 19"/>
                <a:gd name="T8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21">
                  <a:moveTo>
                    <a:pt x="11" y="3"/>
                  </a:moveTo>
                  <a:cubicBezTo>
                    <a:pt x="12" y="3"/>
                    <a:pt x="12" y="3"/>
                    <a:pt x="12" y="3"/>
                  </a:cubicBezTo>
                  <a:cubicBezTo>
                    <a:pt x="12" y="2"/>
                    <a:pt x="12" y="1"/>
                    <a:pt x="13" y="1"/>
                  </a:cubicBezTo>
                  <a:cubicBezTo>
                    <a:pt x="14" y="1"/>
                    <a:pt x="14" y="1"/>
                    <a:pt x="14" y="1"/>
                  </a:cubicBezTo>
                  <a:cubicBezTo>
                    <a:pt x="13" y="2"/>
                    <a:pt x="13" y="2"/>
                    <a:pt x="13" y="2"/>
                  </a:cubicBezTo>
                  <a:cubicBezTo>
                    <a:pt x="13" y="3"/>
                    <a:pt x="13" y="3"/>
                    <a:pt x="13" y="3"/>
                  </a:cubicBezTo>
                  <a:cubicBezTo>
                    <a:pt x="13" y="3"/>
                    <a:pt x="13" y="3"/>
                    <a:pt x="13" y="3"/>
                  </a:cubicBezTo>
                  <a:cubicBezTo>
                    <a:pt x="13" y="3"/>
                    <a:pt x="13" y="3"/>
                    <a:pt x="13" y="3"/>
                  </a:cubicBezTo>
                  <a:cubicBezTo>
                    <a:pt x="14" y="3"/>
                    <a:pt x="16" y="5"/>
                    <a:pt x="17" y="7"/>
                  </a:cubicBezTo>
                  <a:cubicBezTo>
                    <a:pt x="17" y="7"/>
                    <a:pt x="17" y="7"/>
                    <a:pt x="17" y="7"/>
                  </a:cubicBezTo>
                  <a:cubicBezTo>
                    <a:pt x="17" y="7"/>
                    <a:pt x="16" y="7"/>
                    <a:pt x="16" y="8"/>
                  </a:cubicBezTo>
                  <a:cubicBezTo>
                    <a:pt x="15" y="7"/>
                    <a:pt x="14" y="5"/>
                    <a:pt x="13" y="5"/>
                  </a:cubicBezTo>
                  <a:cubicBezTo>
                    <a:pt x="13" y="5"/>
                    <a:pt x="13" y="5"/>
                    <a:pt x="13" y="5"/>
                  </a:cubicBezTo>
                  <a:cubicBezTo>
                    <a:pt x="12" y="5"/>
                    <a:pt x="12" y="5"/>
                    <a:pt x="12" y="5"/>
                  </a:cubicBezTo>
                  <a:cubicBezTo>
                    <a:pt x="12" y="7"/>
                    <a:pt x="11" y="8"/>
                    <a:pt x="11" y="10"/>
                  </a:cubicBezTo>
                  <a:cubicBezTo>
                    <a:pt x="11" y="11"/>
                    <a:pt x="11" y="11"/>
                    <a:pt x="11" y="11"/>
                  </a:cubicBezTo>
                  <a:cubicBezTo>
                    <a:pt x="11" y="11"/>
                    <a:pt x="11" y="11"/>
                    <a:pt x="11" y="11"/>
                  </a:cubicBezTo>
                  <a:cubicBezTo>
                    <a:pt x="12" y="12"/>
                    <a:pt x="13" y="13"/>
                    <a:pt x="14" y="14"/>
                  </a:cubicBezTo>
                  <a:cubicBezTo>
                    <a:pt x="14" y="14"/>
                    <a:pt x="14" y="15"/>
                    <a:pt x="14" y="16"/>
                  </a:cubicBezTo>
                  <a:cubicBezTo>
                    <a:pt x="14" y="17"/>
                    <a:pt x="14" y="18"/>
                    <a:pt x="13" y="18"/>
                  </a:cubicBezTo>
                  <a:cubicBezTo>
                    <a:pt x="12" y="19"/>
                    <a:pt x="11" y="19"/>
                    <a:pt x="10" y="19"/>
                  </a:cubicBezTo>
                  <a:cubicBezTo>
                    <a:pt x="9" y="19"/>
                    <a:pt x="9" y="19"/>
                    <a:pt x="9" y="19"/>
                  </a:cubicBezTo>
                  <a:cubicBezTo>
                    <a:pt x="9" y="19"/>
                    <a:pt x="9" y="19"/>
                    <a:pt x="9" y="19"/>
                  </a:cubicBezTo>
                  <a:cubicBezTo>
                    <a:pt x="8" y="19"/>
                    <a:pt x="8" y="19"/>
                    <a:pt x="8" y="19"/>
                  </a:cubicBezTo>
                  <a:cubicBezTo>
                    <a:pt x="8" y="20"/>
                    <a:pt x="8" y="20"/>
                    <a:pt x="8" y="20"/>
                  </a:cubicBezTo>
                  <a:cubicBezTo>
                    <a:pt x="7" y="20"/>
                    <a:pt x="7" y="20"/>
                    <a:pt x="7" y="20"/>
                  </a:cubicBezTo>
                  <a:cubicBezTo>
                    <a:pt x="7" y="19"/>
                    <a:pt x="7" y="19"/>
                    <a:pt x="7" y="19"/>
                  </a:cubicBezTo>
                  <a:cubicBezTo>
                    <a:pt x="7" y="19"/>
                    <a:pt x="7" y="19"/>
                    <a:pt x="7" y="19"/>
                  </a:cubicBezTo>
                  <a:cubicBezTo>
                    <a:pt x="7" y="18"/>
                    <a:pt x="7" y="18"/>
                    <a:pt x="7" y="18"/>
                  </a:cubicBezTo>
                  <a:cubicBezTo>
                    <a:pt x="6" y="18"/>
                    <a:pt x="6" y="18"/>
                    <a:pt x="6" y="18"/>
                  </a:cubicBezTo>
                  <a:cubicBezTo>
                    <a:pt x="5" y="17"/>
                    <a:pt x="4" y="16"/>
                    <a:pt x="2" y="15"/>
                  </a:cubicBezTo>
                  <a:cubicBezTo>
                    <a:pt x="3" y="15"/>
                    <a:pt x="3" y="14"/>
                    <a:pt x="3" y="14"/>
                  </a:cubicBezTo>
                  <a:cubicBezTo>
                    <a:pt x="4" y="15"/>
                    <a:pt x="6" y="16"/>
                    <a:pt x="7" y="17"/>
                  </a:cubicBezTo>
                  <a:cubicBezTo>
                    <a:pt x="7" y="17"/>
                    <a:pt x="7" y="17"/>
                    <a:pt x="7" y="17"/>
                  </a:cubicBezTo>
                  <a:cubicBezTo>
                    <a:pt x="8" y="17"/>
                    <a:pt x="8" y="17"/>
                    <a:pt x="8" y="17"/>
                  </a:cubicBezTo>
                  <a:cubicBezTo>
                    <a:pt x="8" y="15"/>
                    <a:pt x="9" y="13"/>
                    <a:pt x="9" y="11"/>
                  </a:cubicBezTo>
                  <a:cubicBezTo>
                    <a:pt x="9" y="10"/>
                    <a:pt x="9" y="10"/>
                    <a:pt x="9" y="10"/>
                  </a:cubicBezTo>
                  <a:cubicBezTo>
                    <a:pt x="7" y="9"/>
                    <a:pt x="6" y="7"/>
                    <a:pt x="6" y="6"/>
                  </a:cubicBezTo>
                  <a:cubicBezTo>
                    <a:pt x="6" y="5"/>
                    <a:pt x="8" y="4"/>
                    <a:pt x="8" y="3"/>
                  </a:cubicBezTo>
                  <a:cubicBezTo>
                    <a:pt x="9" y="3"/>
                    <a:pt x="9" y="3"/>
                    <a:pt x="10" y="3"/>
                  </a:cubicBezTo>
                  <a:cubicBezTo>
                    <a:pt x="11" y="3"/>
                    <a:pt x="11" y="3"/>
                    <a:pt x="11" y="3"/>
                  </a:cubicBezTo>
                  <a:moveTo>
                    <a:pt x="12" y="0"/>
                  </a:moveTo>
                  <a:cubicBezTo>
                    <a:pt x="12" y="0"/>
                    <a:pt x="12" y="0"/>
                    <a:pt x="12" y="0"/>
                  </a:cubicBezTo>
                  <a:cubicBezTo>
                    <a:pt x="11" y="1"/>
                    <a:pt x="11" y="1"/>
                    <a:pt x="11" y="2"/>
                  </a:cubicBezTo>
                  <a:cubicBezTo>
                    <a:pt x="11" y="2"/>
                    <a:pt x="11" y="2"/>
                    <a:pt x="11" y="2"/>
                  </a:cubicBezTo>
                  <a:cubicBezTo>
                    <a:pt x="9" y="2"/>
                    <a:pt x="8" y="2"/>
                    <a:pt x="8" y="2"/>
                  </a:cubicBezTo>
                  <a:cubicBezTo>
                    <a:pt x="7" y="3"/>
                    <a:pt x="5" y="4"/>
                    <a:pt x="5" y="6"/>
                  </a:cubicBezTo>
                  <a:cubicBezTo>
                    <a:pt x="5" y="8"/>
                    <a:pt x="6" y="9"/>
                    <a:pt x="8" y="11"/>
                  </a:cubicBezTo>
                  <a:cubicBezTo>
                    <a:pt x="8" y="13"/>
                    <a:pt x="7" y="14"/>
                    <a:pt x="7" y="15"/>
                  </a:cubicBezTo>
                  <a:cubicBezTo>
                    <a:pt x="6" y="15"/>
                    <a:pt x="5" y="14"/>
                    <a:pt x="4" y="13"/>
                  </a:cubicBezTo>
                  <a:cubicBezTo>
                    <a:pt x="4" y="13"/>
                    <a:pt x="4" y="13"/>
                    <a:pt x="4" y="13"/>
                  </a:cubicBezTo>
                  <a:cubicBezTo>
                    <a:pt x="3" y="13"/>
                    <a:pt x="3" y="13"/>
                    <a:pt x="3" y="13"/>
                  </a:cubicBezTo>
                  <a:cubicBezTo>
                    <a:pt x="2" y="13"/>
                    <a:pt x="2" y="14"/>
                    <a:pt x="1" y="14"/>
                  </a:cubicBezTo>
                  <a:cubicBezTo>
                    <a:pt x="0" y="15"/>
                    <a:pt x="0" y="15"/>
                    <a:pt x="0" y="15"/>
                  </a:cubicBezTo>
                  <a:cubicBezTo>
                    <a:pt x="1" y="15"/>
                    <a:pt x="1" y="15"/>
                    <a:pt x="1" y="15"/>
                  </a:cubicBezTo>
                  <a:cubicBezTo>
                    <a:pt x="3" y="17"/>
                    <a:pt x="5" y="18"/>
                    <a:pt x="6" y="19"/>
                  </a:cubicBezTo>
                  <a:cubicBezTo>
                    <a:pt x="6" y="19"/>
                    <a:pt x="6" y="19"/>
                    <a:pt x="6" y="19"/>
                  </a:cubicBezTo>
                  <a:cubicBezTo>
                    <a:pt x="6" y="19"/>
                    <a:pt x="6" y="20"/>
                    <a:pt x="6" y="20"/>
                  </a:cubicBezTo>
                  <a:cubicBezTo>
                    <a:pt x="6" y="21"/>
                    <a:pt x="6" y="21"/>
                    <a:pt x="6" y="21"/>
                  </a:cubicBezTo>
                  <a:cubicBezTo>
                    <a:pt x="8" y="21"/>
                    <a:pt x="8" y="21"/>
                    <a:pt x="8" y="21"/>
                  </a:cubicBezTo>
                  <a:cubicBezTo>
                    <a:pt x="8" y="21"/>
                    <a:pt x="8" y="21"/>
                    <a:pt x="8" y="21"/>
                  </a:cubicBezTo>
                  <a:cubicBezTo>
                    <a:pt x="9" y="21"/>
                    <a:pt x="9" y="21"/>
                    <a:pt x="9" y="21"/>
                  </a:cubicBezTo>
                  <a:cubicBezTo>
                    <a:pt x="9" y="20"/>
                    <a:pt x="9" y="20"/>
                    <a:pt x="9" y="20"/>
                  </a:cubicBezTo>
                  <a:cubicBezTo>
                    <a:pt x="9" y="20"/>
                    <a:pt x="9" y="20"/>
                    <a:pt x="9" y="20"/>
                  </a:cubicBezTo>
                  <a:cubicBezTo>
                    <a:pt x="10" y="20"/>
                    <a:pt x="10" y="20"/>
                    <a:pt x="10" y="20"/>
                  </a:cubicBezTo>
                  <a:cubicBezTo>
                    <a:pt x="12" y="20"/>
                    <a:pt x="13" y="20"/>
                    <a:pt x="13" y="19"/>
                  </a:cubicBezTo>
                  <a:cubicBezTo>
                    <a:pt x="15" y="19"/>
                    <a:pt x="16" y="17"/>
                    <a:pt x="16" y="16"/>
                  </a:cubicBezTo>
                  <a:cubicBezTo>
                    <a:pt x="16" y="15"/>
                    <a:pt x="15" y="14"/>
                    <a:pt x="15" y="13"/>
                  </a:cubicBezTo>
                  <a:cubicBezTo>
                    <a:pt x="14" y="12"/>
                    <a:pt x="13" y="11"/>
                    <a:pt x="12" y="10"/>
                  </a:cubicBezTo>
                  <a:cubicBezTo>
                    <a:pt x="12" y="9"/>
                    <a:pt x="13" y="7"/>
                    <a:pt x="13" y="6"/>
                  </a:cubicBezTo>
                  <a:cubicBezTo>
                    <a:pt x="14" y="7"/>
                    <a:pt x="14" y="8"/>
                    <a:pt x="15" y="8"/>
                  </a:cubicBezTo>
                  <a:cubicBezTo>
                    <a:pt x="15" y="8"/>
                    <a:pt x="15" y="9"/>
                    <a:pt x="15" y="9"/>
                  </a:cubicBezTo>
                  <a:cubicBezTo>
                    <a:pt x="16" y="9"/>
                    <a:pt x="16" y="9"/>
                    <a:pt x="16" y="9"/>
                  </a:cubicBezTo>
                  <a:cubicBezTo>
                    <a:pt x="16" y="9"/>
                    <a:pt x="16" y="9"/>
                    <a:pt x="16" y="9"/>
                  </a:cubicBezTo>
                  <a:cubicBezTo>
                    <a:pt x="17" y="8"/>
                    <a:pt x="17" y="8"/>
                    <a:pt x="18" y="8"/>
                  </a:cubicBezTo>
                  <a:cubicBezTo>
                    <a:pt x="18" y="7"/>
                    <a:pt x="19" y="7"/>
                    <a:pt x="18" y="6"/>
                  </a:cubicBezTo>
                  <a:cubicBezTo>
                    <a:pt x="18" y="5"/>
                    <a:pt x="16" y="3"/>
                    <a:pt x="14" y="2"/>
                  </a:cubicBezTo>
                  <a:cubicBezTo>
                    <a:pt x="15" y="2"/>
                    <a:pt x="15" y="2"/>
                    <a:pt x="15" y="2"/>
                  </a:cubicBezTo>
                  <a:cubicBezTo>
                    <a:pt x="15" y="2"/>
                    <a:pt x="15" y="1"/>
                    <a:pt x="15" y="1"/>
                  </a:cubicBezTo>
                  <a:cubicBezTo>
                    <a:pt x="15" y="0"/>
                    <a:pt x="15" y="0"/>
                    <a:pt x="15" y="0"/>
                  </a:cubicBezTo>
                  <a:cubicBezTo>
                    <a:pt x="14" y="0"/>
                    <a:pt x="14" y="0"/>
                    <a:pt x="14" y="0"/>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0" name="Freeform 56"/>
            <p:cNvSpPr>
              <a:spLocks noEditPoints="1"/>
            </p:cNvSpPr>
            <p:nvPr/>
          </p:nvSpPr>
          <p:spPr bwMode="auto">
            <a:xfrm>
              <a:off x="4079" y="2458"/>
              <a:ext cx="10" cy="11"/>
            </a:xfrm>
            <a:custGeom>
              <a:avLst/>
              <a:gdLst>
                <a:gd name="T0" fmla="*/ 2 w 4"/>
                <a:gd name="T1" fmla="*/ 3 h 5"/>
                <a:gd name="T2" fmla="*/ 2 w 4"/>
                <a:gd name="T3" fmla="*/ 2 h 5"/>
                <a:gd name="T4" fmla="*/ 3 w 4"/>
                <a:gd name="T5" fmla="*/ 1 h 5"/>
                <a:gd name="T6" fmla="*/ 2 w 4"/>
                <a:gd name="T7" fmla="*/ 3 h 5"/>
                <a:gd name="T8" fmla="*/ 4 w 4"/>
                <a:gd name="T9" fmla="*/ 0 h 5"/>
                <a:gd name="T10" fmla="*/ 1 w 4"/>
                <a:gd name="T11" fmla="*/ 1 h 5"/>
                <a:gd name="T12" fmla="*/ 2 w 4"/>
                <a:gd name="T13" fmla="*/ 4 h 5"/>
                <a:gd name="T14" fmla="*/ 2 w 4"/>
                <a:gd name="T15" fmla="*/ 5 h 5"/>
                <a:gd name="T16" fmla="*/ 2 w 4"/>
                <a:gd name="T17" fmla="*/ 5 h 5"/>
                <a:gd name="T18" fmla="*/ 2 w 4"/>
                <a:gd name="T19" fmla="*/ 5 h 5"/>
                <a:gd name="T20" fmla="*/ 3 w 4"/>
                <a:gd name="T21" fmla="*/ 5 h 5"/>
                <a:gd name="T22" fmla="*/ 3 w 4"/>
                <a:gd name="T23" fmla="*/ 5 h 5"/>
                <a:gd name="T24" fmla="*/ 4 w 4"/>
                <a:gd name="T25" fmla="*/ 0 h 5"/>
                <a:gd name="T26" fmla="*/ 4 w 4"/>
                <a:gd name="T27" fmla="*/ 0 h 5"/>
                <a:gd name="T28" fmla="*/ 4 w 4"/>
                <a:gd name="T29" fmla="*/ 0 h 5"/>
                <a:gd name="T30" fmla="*/ 4 w 4"/>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3"/>
                  </a:moveTo>
                  <a:cubicBezTo>
                    <a:pt x="2" y="3"/>
                    <a:pt x="2" y="2"/>
                    <a:pt x="2" y="2"/>
                  </a:cubicBezTo>
                  <a:cubicBezTo>
                    <a:pt x="2" y="1"/>
                    <a:pt x="2" y="1"/>
                    <a:pt x="3" y="1"/>
                  </a:cubicBezTo>
                  <a:cubicBezTo>
                    <a:pt x="3" y="2"/>
                    <a:pt x="2" y="2"/>
                    <a:pt x="2" y="3"/>
                  </a:cubicBezTo>
                  <a:moveTo>
                    <a:pt x="4" y="0"/>
                  </a:moveTo>
                  <a:cubicBezTo>
                    <a:pt x="3" y="0"/>
                    <a:pt x="1" y="0"/>
                    <a:pt x="1" y="1"/>
                  </a:cubicBezTo>
                  <a:cubicBezTo>
                    <a:pt x="0" y="3"/>
                    <a:pt x="1" y="4"/>
                    <a:pt x="2" y="4"/>
                  </a:cubicBezTo>
                  <a:cubicBezTo>
                    <a:pt x="2" y="5"/>
                    <a:pt x="2" y="5"/>
                    <a:pt x="2" y="5"/>
                  </a:cubicBezTo>
                  <a:cubicBezTo>
                    <a:pt x="2" y="5"/>
                    <a:pt x="2" y="5"/>
                    <a:pt x="2" y="5"/>
                  </a:cubicBezTo>
                  <a:cubicBezTo>
                    <a:pt x="2" y="5"/>
                    <a:pt x="2" y="5"/>
                    <a:pt x="2" y="5"/>
                  </a:cubicBezTo>
                  <a:cubicBezTo>
                    <a:pt x="3" y="5"/>
                    <a:pt x="3" y="5"/>
                    <a:pt x="3" y="5"/>
                  </a:cubicBezTo>
                  <a:cubicBezTo>
                    <a:pt x="3" y="5"/>
                    <a:pt x="3" y="5"/>
                    <a:pt x="3" y="5"/>
                  </a:cubicBezTo>
                  <a:cubicBezTo>
                    <a:pt x="3" y="3"/>
                    <a:pt x="4" y="2"/>
                    <a:pt x="4" y="0"/>
                  </a:cubicBezTo>
                  <a:cubicBezTo>
                    <a:pt x="4" y="0"/>
                    <a:pt x="4" y="0"/>
                    <a:pt x="4"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1" name="Freeform 57"/>
            <p:cNvSpPr>
              <a:spLocks noEditPoints="1"/>
            </p:cNvSpPr>
            <p:nvPr/>
          </p:nvSpPr>
          <p:spPr bwMode="auto">
            <a:xfrm>
              <a:off x="3534" y="2367"/>
              <a:ext cx="55" cy="52"/>
            </a:xfrm>
            <a:custGeom>
              <a:avLst/>
              <a:gdLst>
                <a:gd name="T0" fmla="*/ 14 w 23"/>
                <a:gd name="T1" fmla="*/ 21 h 22"/>
                <a:gd name="T2" fmla="*/ 12 w 23"/>
                <a:gd name="T3" fmla="*/ 21 h 22"/>
                <a:gd name="T4" fmla="*/ 13 w 23"/>
                <a:gd name="T5" fmla="*/ 21 h 22"/>
                <a:gd name="T6" fmla="*/ 11 w 23"/>
                <a:gd name="T7" fmla="*/ 21 h 22"/>
                <a:gd name="T8" fmla="*/ 11 w 23"/>
                <a:gd name="T9" fmla="*/ 21 h 22"/>
                <a:gd name="T10" fmla="*/ 10 w 23"/>
                <a:gd name="T11" fmla="*/ 21 h 22"/>
                <a:gd name="T12" fmla="*/ 9 w 23"/>
                <a:gd name="T13" fmla="*/ 21 h 22"/>
                <a:gd name="T14" fmla="*/ 10 w 23"/>
                <a:gd name="T15" fmla="*/ 20 h 22"/>
                <a:gd name="T16" fmla="*/ 8 w 23"/>
                <a:gd name="T17" fmla="*/ 21 h 22"/>
                <a:gd name="T18" fmla="*/ 9 w 23"/>
                <a:gd name="T19" fmla="*/ 21 h 22"/>
                <a:gd name="T20" fmla="*/ 8 w 23"/>
                <a:gd name="T21" fmla="*/ 19 h 22"/>
                <a:gd name="T22" fmla="*/ 7 w 23"/>
                <a:gd name="T23" fmla="*/ 20 h 22"/>
                <a:gd name="T24" fmla="*/ 8 w 23"/>
                <a:gd name="T25" fmla="*/ 19 h 22"/>
                <a:gd name="T26" fmla="*/ 4 w 23"/>
                <a:gd name="T27" fmla="*/ 18 h 22"/>
                <a:gd name="T28" fmla="*/ 5 w 23"/>
                <a:gd name="T29" fmla="*/ 19 h 22"/>
                <a:gd name="T30" fmla="*/ 4 w 23"/>
                <a:gd name="T31" fmla="*/ 16 h 22"/>
                <a:gd name="T32" fmla="*/ 4 w 23"/>
                <a:gd name="T33" fmla="*/ 17 h 22"/>
                <a:gd name="T34" fmla="*/ 3 w 23"/>
                <a:gd name="T35" fmla="*/ 15 h 22"/>
                <a:gd name="T36" fmla="*/ 4 w 23"/>
                <a:gd name="T37" fmla="*/ 15 h 22"/>
                <a:gd name="T38" fmla="*/ 2 w 23"/>
                <a:gd name="T39" fmla="*/ 15 h 22"/>
                <a:gd name="T40" fmla="*/ 3 w 23"/>
                <a:gd name="T41" fmla="*/ 13 h 22"/>
                <a:gd name="T42" fmla="*/ 2 w 23"/>
                <a:gd name="T43" fmla="*/ 13 h 22"/>
                <a:gd name="T44" fmla="*/ 3 w 23"/>
                <a:gd name="T45" fmla="*/ 10 h 22"/>
                <a:gd name="T46" fmla="*/ 2 w 23"/>
                <a:gd name="T47" fmla="*/ 10 h 22"/>
                <a:gd name="T48" fmla="*/ 3 w 23"/>
                <a:gd name="T49" fmla="*/ 9 h 22"/>
                <a:gd name="T50" fmla="*/ 2 w 23"/>
                <a:gd name="T51" fmla="*/ 9 h 22"/>
                <a:gd name="T52" fmla="*/ 3 w 23"/>
                <a:gd name="T53" fmla="*/ 8 h 22"/>
                <a:gd name="T54" fmla="*/ 2 w 23"/>
                <a:gd name="T55" fmla="*/ 7 h 22"/>
                <a:gd name="T56" fmla="*/ 3 w 23"/>
                <a:gd name="T57" fmla="*/ 6 h 22"/>
                <a:gd name="T58" fmla="*/ 3 w 23"/>
                <a:gd name="T59" fmla="*/ 6 h 22"/>
                <a:gd name="T60" fmla="*/ 4 w 23"/>
                <a:gd name="T61" fmla="*/ 5 h 22"/>
                <a:gd name="T62" fmla="*/ 14 w 23"/>
                <a:gd name="T63" fmla="*/ 20 h 22"/>
                <a:gd name="T64" fmla="*/ 9 w 23"/>
                <a:gd name="T65" fmla="*/ 1 h 22"/>
                <a:gd name="T66" fmla="*/ 21 w 23"/>
                <a:gd name="T67" fmla="*/ 16 h 22"/>
                <a:gd name="T68" fmla="*/ 12 w 23"/>
                <a:gd name="T69" fmla="*/ 0 h 22"/>
                <a:gd name="T70" fmla="*/ 6 w 23"/>
                <a:gd name="T71" fmla="*/ 2 h 22"/>
                <a:gd name="T72" fmla="*/ 3 w 23"/>
                <a:gd name="T73" fmla="*/ 4 h 22"/>
                <a:gd name="T74" fmla="*/ 1 w 23"/>
                <a:gd name="T75" fmla="*/ 15 h 22"/>
                <a:gd name="T76" fmla="*/ 10 w 23"/>
                <a:gd name="T77" fmla="*/ 22 h 22"/>
                <a:gd name="T78" fmla="*/ 13 w 23"/>
                <a:gd name="T79" fmla="*/ 22 h 22"/>
                <a:gd name="T80" fmla="*/ 13 w 23"/>
                <a:gd name="T81" fmla="*/ 22 h 22"/>
                <a:gd name="T82" fmla="*/ 18 w 23"/>
                <a:gd name="T83" fmla="*/ 20 h 22"/>
                <a:gd name="T84" fmla="*/ 22 w 23"/>
                <a:gd name="T8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22">
                  <a:moveTo>
                    <a:pt x="13" y="21"/>
                  </a:moveTo>
                  <a:cubicBezTo>
                    <a:pt x="13" y="21"/>
                    <a:pt x="13" y="21"/>
                    <a:pt x="13" y="21"/>
                  </a:cubicBezTo>
                  <a:cubicBezTo>
                    <a:pt x="14" y="21"/>
                    <a:pt x="14" y="21"/>
                    <a:pt x="14" y="21"/>
                  </a:cubicBezTo>
                  <a:cubicBezTo>
                    <a:pt x="13" y="21"/>
                    <a:pt x="13" y="21"/>
                    <a:pt x="13" y="21"/>
                  </a:cubicBezTo>
                  <a:moveTo>
                    <a:pt x="12" y="21"/>
                  </a:moveTo>
                  <a:cubicBezTo>
                    <a:pt x="12" y="21"/>
                    <a:pt x="12" y="21"/>
                    <a:pt x="12" y="21"/>
                  </a:cubicBezTo>
                  <a:cubicBezTo>
                    <a:pt x="13" y="21"/>
                    <a:pt x="13" y="21"/>
                    <a:pt x="13" y="21"/>
                  </a:cubicBezTo>
                  <a:cubicBezTo>
                    <a:pt x="13" y="21"/>
                    <a:pt x="13" y="21"/>
                    <a:pt x="13" y="21"/>
                  </a:cubicBezTo>
                  <a:cubicBezTo>
                    <a:pt x="13" y="21"/>
                    <a:pt x="13" y="21"/>
                    <a:pt x="13" y="21"/>
                  </a:cubicBezTo>
                  <a:cubicBezTo>
                    <a:pt x="12" y="21"/>
                    <a:pt x="12" y="21"/>
                    <a:pt x="12" y="21"/>
                  </a:cubicBezTo>
                  <a:moveTo>
                    <a:pt x="11" y="21"/>
                  </a:moveTo>
                  <a:cubicBezTo>
                    <a:pt x="11" y="21"/>
                    <a:pt x="11" y="21"/>
                    <a:pt x="11" y="21"/>
                  </a:cubicBezTo>
                  <a:cubicBezTo>
                    <a:pt x="11" y="21"/>
                    <a:pt x="11" y="21"/>
                    <a:pt x="11" y="21"/>
                  </a:cubicBezTo>
                  <a:cubicBezTo>
                    <a:pt x="12" y="21"/>
                    <a:pt x="12" y="21"/>
                    <a:pt x="12" y="21"/>
                  </a:cubicBezTo>
                  <a:cubicBezTo>
                    <a:pt x="11" y="21"/>
                    <a:pt x="11" y="21"/>
                    <a:pt x="11" y="21"/>
                  </a:cubicBezTo>
                  <a:moveTo>
                    <a:pt x="10" y="21"/>
                  </a:moveTo>
                  <a:cubicBezTo>
                    <a:pt x="10" y="21"/>
                    <a:pt x="10" y="21"/>
                    <a:pt x="10" y="21"/>
                  </a:cubicBezTo>
                  <a:cubicBezTo>
                    <a:pt x="10" y="21"/>
                    <a:pt x="10" y="21"/>
                    <a:pt x="10" y="21"/>
                  </a:cubicBezTo>
                  <a:cubicBezTo>
                    <a:pt x="11" y="21"/>
                    <a:pt x="11" y="21"/>
                    <a:pt x="11" y="21"/>
                  </a:cubicBezTo>
                  <a:cubicBezTo>
                    <a:pt x="10" y="21"/>
                    <a:pt x="10" y="21"/>
                    <a:pt x="10" y="21"/>
                  </a:cubicBezTo>
                  <a:moveTo>
                    <a:pt x="9" y="21"/>
                  </a:moveTo>
                  <a:cubicBezTo>
                    <a:pt x="9" y="21"/>
                    <a:pt x="9" y="21"/>
                    <a:pt x="9" y="21"/>
                  </a:cubicBezTo>
                  <a:cubicBezTo>
                    <a:pt x="10" y="20"/>
                    <a:pt x="10" y="20"/>
                    <a:pt x="10" y="20"/>
                  </a:cubicBezTo>
                  <a:cubicBezTo>
                    <a:pt x="10" y="20"/>
                    <a:pt x="10" y="20"/>
                    <a:pt x="10" y="20"/>
                  </a:cubicBezTo>
                  <a:cubicBezTo>
                    <a:pt x="9" y="21"/>
                    <a:pt x="9" y="21"/>
                    <a:pt x="9" y="21"/>
                  </a:cubicBezTo>
                  <a:moveTo>
                    <a:pt x="9" y="21"/>
                  </a:moveTo>
                  <a:cubicBezTo>
                    <a:pt x="8" y="21"/>
                    <a:pt x="8" y="21"/>
                    <a:pt x="8" y="21"/>
                  </a:cubicBezTo>
                  <a:cubicBezTo>
                    <a:pt x="9" y="20"/>
                    <a:pt x="9" y="20"/>
                    <a:pt x="9" y="20"/>
                  </a:cubicBezTo>
                  <a:cubicBezTo>
                    <a:pt x="9" y="20"/>
                    <a:pt x="9" y="20"/>
                    <a:pt x="9" y="20"/>
                  </a:cubicBezTo>
                  <a:cubicBezTo>
                    <a:pt x="9" y="21"/>
                    <a:pt x="9" y="21"/>
                    <a:pt x="9" y="21"/>
                  </a:cubicBezTo>
                  <a:moveTo>
                    <a:pt x="7" y="21"/>
                  </a:moveTo>
                  <a:cubicBezTo>
                    <a:pt x="7" y="20"/>
                    <a:pt x="7" y="20"/>
                    <a:pt x="7" y="20"/>
                  </a:cubicBezTo>
                  <a:cubicBezTo>
                    <a:pt x="8" y="19"/>
                    <a:pt x="8" y="19"/>
                    <a:pt x="8" y="19"/>
                  </a:cubicBezTo>
                  <a:cubicBezTo>
                    <a:pt x="8" y="20"/>
                    <a:pt x="8" y="20"/>
                    <a:pt x="8" y="20"/>
                  </a:cubicBezTo>
                  <a:cubicBezTo>
                    <a:pt x="7" y="21"/>
                    <a:pt x="7" y="21"/>
                    <a:pt x="7" y="21"/>
                  </a:cubicBezTo>
                  <a:moveTo>
                    <a:pt x="7" y="20"/>
                  </a:moveTo>
                  <a:cubicBezTo>
                    <a:pt x="6" y="20"/>
                    <a:pt x="6" y="20"/>
                    <a:pt x="5" y="19"/>
                  </a:cubicBezTo>
                  <a:cubicBezTo>
                    <a:pt x="6" y="18"/>
                    <a:pt x="6" y="18"/>
                    <a:pt x="6" y="18"/>
                  </a:cubicBezTo>
                  <a:cubicBezTo>
                    <a:pt x="7" y="18"/>
                    <a:pt x="7" y="19"/>
                    <a:pt x="8" y="19"/>
                  </a:cubicBezTo>
                  <a:cubicBezTo>
                    <a:pt x="7" y="20"/>
                    <a:pt x="7" y="20"/>
                    <a:pt x="7" y="20"/>
                  </a:cubicBezTo>
                  <a:moveTo>
                    <a:pt x="5" y="19"/>
                  </a:moveTo>
                  <a:cubicBezTo>
                    <a:pt x="5" y="19"/>
                    <a:pt x="4" y="18"/>
                    <a:pt x="4" y="18"/>
                  </a:cubicBezTo>
                  <a:cubicBezTo>
                    <a:pt x="4" y="17"/>
                    <a:pt x="5" y="17"/>
                    <a:pt x="5" y="16"/>
                  </a:cubicBezTo>
                  <a:cubicBezTo>
                    <a:pt x="5" y="17"/>
                    <a:pt x="5" y="17"/>
                    <a:pt x="6" y="18"/>
                  </a:cubicBezTo>
                  <a:cubicBezTo>
                    <a:pt x="5" y="19"/>
                    <a:pt x="5" y="19"/>
                    <a:pt x="5" y="19"/>
                  </a:cubicBezTo>
                  <a:moveTo>
                    <a:pt x="4" y="17"/>
                  </a:moveTo>
                  <a:cubicBezTo>
                    <a:pt x="3" y="17"/>
                    <a:pt x="3" y="17"/>
                    <a:pt x="3" y="17"/>
                  </a:cubicBezTo>
                  <a:cubicBezTo>
                    <a:pt x="4" y="16"/>
                    <a:pt x="4" y="16"/>
                    <a:pt x="4" y="16"/>
                  </a:cubicBezTo>
                  <a:cubicBezTo>
                    <a:pt x="4" y="15"/>
                    <a:pt x="4" y="15"/>
                    <a:pt x="4" y="15"/>
                  </a:cubicBezTo>
                  <a:cubicBezTo>
                    <a:pt x="5" y="16"/>
                    <a:pt x="5" y="16"/>
                    <a:pt x="5" y="16"/>
                  </a:cubicBezTo>
                  <a:cubicBezTo>
                    <a:pt x="4" y="16"/>
                    <a:pt x="4" y="17"/>
                    <a:pt x="4" y="17"/>
                  </a:cubicBezTo>
                  <a:moveTo>
                    <a:pt x="3" y="16"/>
                  </a:moveTo>
                  <a:cubicBezTo>
                    <a:pt x="3" y="16"/>
                    <a:pt x="2" y="15"/>
                    <a:pt x="2" y="15"/>
                  </a:cubicBezTo>
                  <a:cubicBezTo>
                    <a:pt x="3" y="15"/>
                    <a:pt x="3" y="15"/>
                    <a:pt x="3" y="15"/>
                  </a:cubicBezTo>
                  <a:cubicBezTo>
                    <a:pt x="4" y="14"/>
                    <a:pt x="4" y="14"/>
                    <a:pt x="4" y="14"/>
                  </a:cubicBezTo>
                  <a:cubicBezTo>
                    <a:pt x="4" y="14"/>
                    <a:pt x="4" y="14"/>
                    <a:pt x="4" y="14"/>
                  </a:cubicBezTo>
                  <a:cubicBezTo>
                    <a:pt x="4" y="15"/>
                    <a:pt x="4" y="15"/>
                    <a:pt x="4" y="15"/>
                  </a:cubicBezTo>
                  <a:cubicBezTo>
                    <a:pt x="3" y="16"/>
                    <a:pt x="3" y="16"/>
                    <a:pt x="3" y="16"/>
                  </a:cubicBezTo>
                  <a:cubicBezTo>
                    <a:pt x="3" y="16"/>
                    <a:pt x="3" y="16"/>
                    <a:pt x="3" y="16"/>
                  </a:cubicBezTo>
                  <a:moveTo>
                    <a:pt x="2" y="15"/>
                  </a:moveTo>
                  <a:cubicBezTo>
                    <a:pt x="2" y="14"/>
                    <a:pt x="2" y="14"/>
                    <a:pt x="2" y="13"/>
                  </a:cubicBezTo>
                  <a:cubicBezTo>
                    <a:pt x="3" y="12"/>
                    <a:pt x="3" y="12"/>
                    <a:pt x="3" y="12"/>
                  </a:cubicBezTo>
                  <a:cubicBezTo>
                    <a:pt x="3" y="13"/>
                    <a:pt x="3" y="13"/>
                    <a:pt x="3" y="13"/>
                  </a:cubicBezTo>
                  <a:cubicBezTo>
                    <a:pt x="3" y="14"/>
                    <a:pt x="3" y="14"/>
                    <a:pt x="3" y="14"/>
                  </a:cubicBezTo>
                  <a:cubicBezTo>
                    <a:pt x="2" y="15"/>
                    <a:pt x="2" y="15"/>
                    <a:pt x="2" y="15"/>
                  </a:cubicBezTo>
                  <a:moveTo>
                    <a:pt x="2" y="13"/>
                  </a:moveTo>
                  <a:cubicBezTo>
                    <a:pt x="2" y="12"/>
                    <a:pt x="2" y="11"/>
                    <a:pt x="2" y="11"/>
                  </a:cubicBezTo>
                  <a:cubicBezTo>
                    <a:pt x="3" y="10"/>
                    <a:pt x="3" y="10"/>
                    <a:pt x="3" y="10"/>
                  </a:cubicBezTo>
                  <a:cubicBezTo>
                    <a:pt x="3" y="10"/>
                    <a:pt x="3" y="10"/>
                    <a:pt x="3" y="10"/>
                  </a:cubicBezTo>
                  <a:cubicBezTo>
                    <a:pt x="3" y="10"/>
                    <a:pt x="3" y="11"/>
                    <a:pt x="3" y="12"/>
                  </a:cubicBezTo>
                  <a:cubicBezTo>
                    <a:pt x="2" y="13"/>
                    <a:pt x="2" y="13"/>
                    <a:pt x="2" y="13"/>
                  </a:cubicBezTo>
                  <a:moveTo>
                    <a:pt x="2" y="10"/>
                  </a:moveTo>
                  <a:cubicBezTo>
                    <a:pt x="2" y="9"/>
                    <a:pt x="2" y="9"/>
                    <a:pt x="2" y="9"/>
                  </a:cubicBezTo>
                  <a:cubicBezTo>
                    <a:pt x="3" y="8"/>
                    <a:pt x="3" y="8"/>
                    <a:pt x="3" y="8"/>
                  </a:cubicBezTo>
                  <a:cubicBezTo>
                    <a:pt x="3" y="9"/>
                    <a:pt x="3" y="9"/>
                    <a:pt x="3" y="9"/>
                  </a:cubicBezTo>
                  <a:cubicBezTo>
                    <a:pt x="2" y="10"/>
                    <a:pt x="2" y="10"/>
                    <a:pt x="2" y="10"/>
                  </a:cubicBezTo>
                  <a:cubicBezTo>
                    <a:pt x="2" y="10"/>
                    <a:pt x="2" y="10"/>
                    <a:pt x="2" y="10"/>
                  </a:cubicBezTo>
                  <a:moveTo>
                    <a:pt x="2" y="9"/>
                  </a:moveTo>
                  <a:cubicBezTo>
                    <a:pt x="2" y="8"/>
                    <a:pt x="2" y="8"/>
                    <a:pt x="2" y="8"/>
                  </a:cubicBezTo>
                  <a:cubicBezTo>
                    <a:pt x="2" y="8"/>
                    <a:pt x="3" y="8"/>
                    <a:pt x="3" y="7"/>
                  </a:cubicBezTo>
                  <a:cubicBezTo>
                    <a:pt x="3" y="8"/>
                    <a:pt x="3" y="8"/>
                    <a:pt x="3" y="8"/>
                  </a:cubicBezTo>
                  <a:cubicBezTo>
                    <a:pt x="2" y="9"/>
                    <a:pt x="2" y="9"/>
                    <a:pt x="2" y="9"/>
                  </a:cubicBezTo>
                  <a:moveTo>
                    <a:pt x="2" y="7"/>
                  </a:moveTo>
                  <a:cubicBezTo>
                    <a:pt x="2" y="7"/>
                    <a:pt x="2" y="7"/>
                    <a:pt x="2" y="7"/>
                  </a:cubicBezTo>
                  <a:cubicBezTo>
                    <a:pt x="3" y="6"/>
                    <a:pt x="3" y="6"/>
                    <a:pt x="3" y="6"/>
                  </a:cubicBezTo>
                  <a:cubicBezTo>
                    <a:pt x="3" y="6"/>
                    <a:pt x="3" y="6"/>
                    <a:pt x="3" y="6"/>
                  </a:cubicBezTo>
                  <a:cubicBezTo>
                    <a:pt x="3" y="6"/>
                    <a:pt x="3" y="6"/>
                    <a:pt x="3" y="6"/>
                  </a:cubicBezTo>
                  <a:cubicBezTo>
                    <a:pt x="3" y="7"/>
                    <a:pt x="3" y="7"/>
                    <a:pt x="3" y="7"/>
                  </a:cubicBezTo>
                  <a:cubicBezTo>
                    <a:pt x="3" y="7"/>
                    <a:pt x="2" y="7"/>
                    <a:pt x="2" y="7"/>
                  </a:cubicBezTo>
                  <a:moveTo>
                    <a:pt x="3" y="6"/>
                  </a:moveTo>
                  <a:cubicBezTo>
                    <a:pt x="3" y="5"/>
                    <a:pt x="3" y="5"/>
                    <a:pt x="3" y="5"/>
                  </a:cubicBezTo>
                  <a:cubicBezTo>
                    <a:pt x="4" y="5"/>
                    <a:pt x="4" y="5"/>
                    <a:pt x="4" y="5"/>
                  </a:cubicBezTo>
                  <a:cubicBezTo>
                    <a:pt x="4" y="5"/>
                    <a:pt x="4" y="5"/>
                    <a:pt x="4" y="5"/>
                  </a:cubicBezTo>
                  <a:cubicBezTo>
                    <a:pt x="3" y="6"/>
                    <a:pt x="3" y="6"/>
                    <a:pt x="3" y="6"/>
                  </a:cubicBezTo>
                  <a:cubicBezTo>
                    <a:pt x="3" y="6"/>
                    <a:pt x="3" y="6"/>
                    <a:pt x="3" y="6"/>
                  </a:cubicBezTo>
                  <a:moveTo>
                    <a:pt x="14" y="20"/>
                  </a:moveTo>
                  <a:cubicBezTo>
                    <a:pt x="10" y="20"/>
                    <a:pt x="6" y="18"/>
                    <a:pt x="5" y="14"/>
                  </a:cubicBezTo>
                  <a:cubicBezTo>
                    <a:pt x="3" y="11"/>
                    <a:pt x="4" y="7"/>
                    <a:pt x="5" y="5"/>
                  </a:cubicBezTo>
                  <a:cubicBezTo>
                    <a:pt x="6" y="3"/>
                    <a:pt x="7" y="2"/>
                    <a:pt x="9" y="1"/>
                  </a:cubicBezTo>
                  <a:cubicBezTo>
                    <a:pt x="10" y="1"/>
                    <a:pt x="11" y="1"/>
                    <a:pt x="12" y="1"/>
                  </a:cubicBezTo>
                  <a:cubicBezTo>
                    <a:pt x="16" y="1"/>
                    <a:pt x="19" y="4"/>
                    <a:pt x="21" y="8"/>
                  </a:cubicBezTo>
                  <a:cubicBezTo>
                    <a:pt x="22" y="11"/>
                    <a:pt x="22" y="14"/>
                    <a:pt x="21" y="16"/>
                  </a:cubicBezTo>
                  <a:cubicBezTo>
                    <a:pt x="20" y="18"/>
                    <a:pt x="18" y="19"/>
                    <a:pt x="16" y="20"/>
                  </a:cubicBezTo>
                  <a:cubicBezTo>
                    <a:pt x="15" y="20"/>
                    <a:pt x="14" y="20"/>
                    <a:pt x="14" y="20"/>
                  </a:cubicBezTo>
                  <a:moveTo>
                    <a:pt x="12" y="0"/>
                  </a:moveTo>
                  <a:cubicBezTo>
                    <a:pt x="11" y="0"/>
                    <a:pt x="10" y="0"/>
                    <a:pt x="9" y="0"/>
                  </a:cubicBezTo>
                  <a:cubicBezTo>
                    <a:pt x="8" y="1"/>
                    <a:pt x="7" y="1"/>
                    <a:pt x="6" y="2"/>
                  </a:cubicBezTo>
                  <a:cubicBezTo>
                    <a:pt x="6" y="2"/>
                    <a:pt x="6" y="2"/>
                    <a:pt x="6" y="2"/>
                  </a:cubicBezTo>
                  <a:cubicBezTo>
                    <a:pt x="5" y="2"/>
                    <a:pt x="4" y="3"/>
                    <a:pt x="3" y="4"/>
                  </a:cubicBezTo>
                  <a:cubicBezTo>
                    <a:pt x="3" y="4"/>
                    <a:pt x="3" y="4"/>
                    <a:pt x="3" y="4"/>
                  </a:cubicBezTo>
                  <a:cubicBezTo>
                    <a:pt x="3" y="4"/>
                    <a:pt x="3" y="4"/>
                    <a:pt x="3" y="4"/>
                  </a:cubicBezTo>
                  <a:cubicBezTo>
                    <a:pt x="3" y="4"/>
                    <a:pt x="3" y="4"/>
                    <a:pt x="3" y="4"/>
                  </a:cubicBezTo>
                  <a:cubicBezTo>
                    <a:pt x="2" y="4"/>
                    <a:pt x="2" y="4"/>
                    <a:pt x="2" y="4"/>
                  </a:cubicBezTo>
                  <a:cubicBezTo>
                    <a:pt x="0" y="7"/>
                    <a:pt x="0" y="12"/>
                    <a:pt x="1" y="15"/>
                  </a:cubicBezTo>
                  <a:cubicBezTo>
                    <a:pt x="3" y="19"/>
                    <a:pt x="6" y="22"/>
                    <a:pt x="10" y="22"/>
                  </a:cubicBezTo>
                  <a:cubicBezTo>
                    <a:pt x="10" y="22"/>
                    <a:pt x="10" y="22"/>
                    <a:pt x="10" y="22"/>
                  </a:cubicBezTo>
                  <a:cubicBezTo>
                    <a:pt x="10" y="22"/>
                    <a:pt x="10" y="22"/>
                    <a:pt x="10" y="22"/>
                  </a:cubicBezTo>
                  <a:cubicBezTo>
                    <a:pt x="10" y="22"/>
                    <a:pt x="10" y="22"/>
                    <a:pt x="10" y="22"/>
                  </a:cubicBezTo>
                  <a:cubicBezTo>
                    <a:pt x="11" y="22"/>
                    <a:pt x="11" y="22"/>
                    <a:pt x="12" y="22"/>
                  </a:cubicBezTo>
                  <a:cubicBezTo>
                    <a:pt x="12" y="22"/>
                    <a:pt x="13" y="22"/>
                    <a:pt x="13" y="22"/>
                  </a:cubicBezTo>
                  <a:cubicBezTo>
                    <a:pt x="13" y="22"/>
                    <a:pt x="13" y="22"/>
                    <a:pt x="13" y="22"/>
                  </a:cubicBezTo>
                  <a:cubicBezTo>
                    <a:pt x="13" y="22"/>
                    <a:pt x="13" y="22"/>
                    <a:pt x="13" y="22"/>
                  </a:cubicBezTo>
                  <a:cubicBezTo>
                    <a:pt x="13" y="22"/>
                    <a:pt x="13" y="22"/>
                    <a:pt x="13" y="22"/>
                  </a:cubicBezTo>
                  <a:cubicBezTo>
                    <a:pt x="13" y="22"/>
                    <a:pt x="13" y="22"/>
                    <a:pt x="13" y="22"/>
                  </a:cubicBezTo>
                  <a:cubicBezTo>
                    <a:pt x="14" y="22"/>
                    <a:pt x="14" y="22"/>
                    <a:pt x="14" y="22"/>
                  </a:cubicBezTo>
                  <a:cubicBezTo>
                    <a:pt x="15" y="22"/>
                    <a:pt x="17" y="21"/>
                    <a:pt x="18" y="20"/>
                  </a:cubicBezTo>
                  <a:cubicBezTo>
                    <a:pt x="18" y="20"/>
                    <a:pt x="18" y="20"/>
                    <a:pt x="18" y="20"/>
                  </a:cubicBezTo>
                  <a:cubicBezTo>
                    <a:pt x="20" y="19"/>
                    <a:pt x="21" y="18"/>
                    <a:pt x="22" y="16"/>
                  </a:cubicBezTo>
                  <a:cubicBezTo>
                    <a:pt x="23" y="14"/>
                    <a:pt x="23" y="11"/>
                    <a:pt x="22" y="8"/>
                  </a:cubicBezTo>
                  <a:cubicBezTo>
                    <a:pt x="20" y="3"/>
                    <a:pt x="16"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2" name="Freeform 58"/>
            <p:cNvSpPr>
              <a:spLocks noEditPoints="1"/>
            </p:cNvSpPr>
            <p:nvPr/>
          </p:nvSpPr>
          <p:spPr bwMode="auto">
            <a:xfrm>
              <a:off x="3544" y="2372"/>
              <a:ext cx="40" cy="40"/>
            </a:xfrm>
            <a:custGeom>
              <a:avLst/>
              <a:gdLst>
                <a:gd name="T0" fmla="*/ 16 w 17"/>
                <a:gd name="T1" fmla="*/ 10 h 17"/>
                <a:gd name="T2" fmla="*/ 16 w 17"/>
                <a:gd name="T3" fmla="*/ 11 h 17"/>
                <a:gd name="T4" fmla="*/ 16 w 17"/>
                <a:gd name="T5" fmla="*/ 9 h 17"/>
                <a:gd name="T6" fmla="*/ 16 w 17"/>
                <a:gd name="T7" fmla="*/ 10 h 17"/>
                <a:gd name="T8" fmla="*/ 16 w 17"/>
                <a:gd name="T9" fmla="*/ 8 h 17"/>
                <a:gd name="T10" fmla="*/ 16 w 17"/>
                <a:gd name="T11" fmla="*/ 7 h 17"/>
                <a:gd name="T12" fmla="*/ 16 w 17"/>
                <a:gd name="T13" fmla="*/ 8 h 17"/>
                <a:gd name="T14" fmla="*/ 15 w 17"/>
                <a:gd name="T15" fmla="*/ 7 h 17"/>
                <a:gd name="T16" fmla="*/ 15 w 17"/>
                <a:gd name="T17" fmla="*/ 6 h 17"/>
                <a:gd name="T18" fmla="*/ 15 w 17"/>
                <a:gd name="T19" fmla="*/ 7 h 17"/>
                <a:gd name="T20" fmla="*/ 14 w 17"/>
                <a:gd name="T21" fmla="*/ 5 h 17"/>
                <a:gd name="T22" fmla="*/ 15 w 17"/>
                <a:gd name="T23" fmla="*/ 5 h 17"/>
                <a:gd name="T24" fmla="*/ 14 w 17"/>
                <a:gd name="T25" fmla="*/ 4 h 17"/>
                <a:gd name="T26" fmla="*/ 13 w 17"/>
                <a:gd name="T27" fmla="*/ 3 h 17"/>
                <a:gd name="T28" fmla="*/ 14 w 17"/>
                <a:gd name="T29" fmla="*/ 4 h 17"/>
                <a:gd name="T30" fmla="*/ 12 w 17"/>
                <a:gd name="T31" fmla="*/ 2 h 17"/>
                <a:gd name="T32" fmla="*/ 13 w 17"/>
                <a:gd name="T33" fmla="*/ 3 h 17"/>
                <a:gd name="T34" fmla="*/ 10 w 17"/>
                <a:gd name="T35" fmla="*/ 16 h 17"/>
                <a:gd name="T36" fmla="*/ 2 w 17"/>
                <a:gd name="T37" fmla="*/ 4 h 17"/>
                <a:gd name="T38" fmla="*/ 4 w 17"/>
                <a:gd name="T39" fmla="*/ 2 h 17"/>
                <a:gd name="T40" fmla="*/ 7 w 17"/>
                <a:gd name="T41" fmla="*/ 2 h 17"/>
                <a:gd name="T42" fmla="*/ 12 w 17"/>
                <a:gd name="T43" fmla="*/ 4 h 17"/>
                <a:gd name="T44" fmla="*/ 12 w 17"/>
                <a:gd name="T45" fmla="*/ 4 h 17"/>
                <a:gd name="T46" fmla="*/ 13 w 17"/>
                <a:gd name="T47" fmla="*/ 15 h 17"/>
                <a:gd name="T48" fmla="*/ 11 w 17"/>
                <a:gd name="T49" fmla="*/ 16 h 17"/>
                <a:gd name="T50" fmla="*/ 11 w 17"/>
                <a:gd name="T51" fmla="*/ 2 h 17"/>
                <a:gd name="T52" fmla="*/ 11 w 17"/>
                <a:gd name="T53" fmla="*/ 2 h 17"/>
                <a:gd name="T54" fmla="*/ 11 w 17"/>
                <a:gd name="T55" fmla="*/ 2 h 17"/>
                <a:gd name="T56" fmla="*/ 10 w 17"/>
                <a:gd name="T57" fmla="*/ 1 h 17"/>
                <a:gd name="T58" fmla="*/ 10 w 17"/>
                <a:gd name="T59" fmla="*/ 1 h 17"/>
                <a:gd name="T60" fmla="*/ 6 w 17"/>
                <a:gd name="T61" fmla="*/ 0 h 17"/>
                <a:gd name="T62" fmla="*/ 1 w 17"/>
                <a:gd name="T63" fmla="*/ 12 h 17"/>
                <a:gd name="T64" fmla="*/ 11 w 17"/>
                <a:gd name="T65" fmla="*/ 17 h 17"/>
                <a:gd name="T66" fmla="*/ 16 w 17"/>
                <a:gd name="T6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7">
                  <a:moveTo>
                    <a:pt x="16" y="11"/>
                  </a:moveTo>
                  <a:cubicBezTo>
                    <a:pt x="16" y="10"/>
                    <a:pt x="16" y="10"/>
                    <a:pt x="16" y="10"/>
                  </a:cubicBezTo>
                  <a:cubicBezTo>
                    <a:pt x="16" y="10"/>
                    <a:pt x="16" y="10"/>
                    <a:pt x="16" y="10"/>
                  </a:cubicBezTo>
                  <a:cubicBezTo>
                    <a:pt x="16" y="11"/>
                    <a:pt x="16" y="11"/>
                    <a:pt x="16" y="11"/>
                  </a:cubicBezTo>
                  <a:moveTo>
                    <a:pt x="16" y="10"/>
                  </a:moveTo>
                  <a:cubicBezTo>
                    <a:pt x="16" y="9"/>
                    <a:pt x="16" y="9"/>
                    <a:pt x="16" y="9"/>
                  </a:cubicBezTo>
                  <a:cubicBezTo>
                    <a:pt x="16" y="9"/>
                    <a:pt x="16" y="9"/>
                    <a:pt x="16" y="9"/>
                  </a:cubicBezTo>
                  <a:cubicBezTo>
                    <a:pt x="16" y="10"/>
                    <a:pt x="16" y="10"/>
                    <a:pt x="16" y="10"/>
                  </a:cubicBezTo>
                  <a:cubicBezTo>
                    <a:pt x="16" y="10"/>
                    <a:pt x="16" y="10"/>
                    <a:pt x="16" y="10"/>
                  </a:cubicBezTo>
                  <a:moveTo>
                    <a:pt x="16" y="8"/>
                  </a:moveTo>
                  <a:cubicBezTo>
                    <a:pt x="15" y="7"/>
                    <a:pt x="15" y="7"/>
                    <a:pt x="15" y="7"/>
                  </a:cubicBezTo>
                  <a:cubicBezTo>
                    <a:pt x="16" y="7"/>
                    <a:pt x="16" y="7"/>
                    <a:pt x="16" y="7"/>
                  </a:cubicBezTo>
                  <a:cubicBezTo>
                    <a:pt x="16" y="8"/>
                    <a:pt x="16" y="8"/>
                    <a:pt x="16" y="8"/>
                  </a:cubicBezTo>
                  <a:cubicBezTo>
                    <a:pt x="16" y="8"/>
                    <a:pt x="16" y="8"/>
                    <a:pt x="16" y="8"/>
                  </a:cubicBezTo>
                  <a:cubicBezTo>
                    <a:pt x="16" y="8"/>
                    <a:pt x="16" y="8"/>
                    <a:pt x="16" y="8"/>
                  </a:cubicBezTo>
                  <a:moveTo>
                    <a:pt x="15" y="7"/>
                  </a:moveTo>
                  <a:cubicBezTo>
                    <a:pt x="15" y="6"/>
                    <a:pt x="15" y="6"/>
                    <a:pt x="15" y="6"/>
                  </a:cubicBezTo>
                  <a:cubicBezTo>
                    <a:pt x="15" y="6"/>
                    <a:pt x="15" y="6"/>
                    <a:pt x="15" y="6"/>
                  </a:cubicBezTo>
                  <a:cubicBezTo>
                    <a:pt x="15" y="7"/>
                    <a:pt x="15" y="7"/>
                    <a:pt x="15" y="7"/>
                  </a:cubicBezTo>
                  <a:cubicBezTo>
                    <a:pt x="15" y="7"/>
                    <a:pt x="15" y="7"/>
                    <a:pt x="15" y="7"/>
                  </a:cubicBezTo>
                  <a:moveTo>
                    <a:pt x="15" y="6"/>
                  </a:moveTo>
                  <a:cubicBezTo>
                    <a:pt x="14" y="5"/>
                    <a:pt x="14" y="5"/>
                    <a:pt x="14" y="5"/>
                  </a:cubicBezTo>
                  <a:cubicBezTo>
                    <a:pt x="14" y="4"/>
                    <a:pt x="14" y="4"/>
                    <a:pt x="14" y="4"/>
                  </a:cubicBezTo>
                  <a:cubicBezTo>
                    <a:pt x="15" y="5"/>
                    <a:pt x="15" y="5"/>
                    <a:pt x="15" y="5"/>
                  </a:cubicBezTo>
                  <a:cubicBezTo>
                    <a:pt x="15" y="6"/>
                    <a:pt x="15" y="6"/>
                    <a:pt x="15" y="6"/>
                  </a:cubicBezTo>
                  <a:moveTo>
                    <a:pt x="14" y="4"/>
                  </a:moveTo>
                  <a:cubicBezTo>
                    <a:pt x="13" y="3"/>
                    <a:pt x="13" y="3"/>
                    <a:pt x="13" y="3"/>
                  </a:cubicBezTo>
                  <a:cubicBezTo>
                    <a:pt x="13" y="3"/>
                    <a:pt x="13" y="3"/>
                    <a:pt x="13" y="3"/>
                  </a:cubicBezTo>
                  <a:cubicBezTo>
                    <a:pt x="14" y="4"/>
                    <a:pt x="14" y="4"/>
                    <a:pt x="14" y="4"/>
                  </a:cubicBezTo>
                  <a:cubicBezTo>
                    <a:pt x="14" y="4"/>
                    <a:pt x="14" y="4"/>
                    <a:pt x="14" y="4"/>
                  </a:cubicBezTo>
                  <a:moveTo>
                    <a:pt x="13" y="3"/>
                  </a:moveTo>
                  <a:cubicBezTo>
                    <a:pt x="12" y="2"/>
                    <a:pt x="12" y="2"/>
                    <a:pt x="12" y="2"/>
                  </a:cubicBezTo>
                  <a:cubicBezTo>
                    <a:pt x="12" y="2"/>
                    <a:pt x="12" y="2"/>
                    <a:pt x="12" y="2"/>
                  </a:cubicBezTo>
                  <a:cubicBezTo>
                    <a:pt x="13" y="3"/>
                    <a:pt x="13" y="3"/>
                    <a:pt x="13" y="3"/>
                  </a:cubicBezTo>
                  <a:cubicBezTo>
                    <a:pt x="13" y="3"/>
                    <a:pt x="13" y="3"/>
                    <a:pt x="13" y="3"/>
                  </a:cubicBezTo>
                  <a:moveTo>
                    <a:pt x="10" y="16"/>
                  </a:moveTo>
                  <a:cubicBezTo>
                    <a:pt x="6" y="16"/>
                    <a:pt x="3" y="14"/>
                    <a:pt x="2" y="11"/>
                  </a:cubicBezTo>
                  <a:cubicBezTo>
                    <a:pt x="1" y="9"/>
                    <a:pt x="1" y="6"/>
                    <a:pt x="2" y="4"/>
                  </a:cubicBezTo>
                  <a:cubicBezTo>
                    <a:pt x="3" y="3"/>
                    <a:pt x="3" y="3"/>
                    <a:pt x="4" y="2"/>
                  </a:cubicBezTo>
                  <a:cubicBezTo>
                    <a:pt x="4" y="2"/>
                    <a:pt x="4" y="2"/>
                    <a:pt x="4" y="2"/>
                  </a:cubicBezTo>
                  <a:cubicBezTo>
                    <a:pt x="4" y="2"/>
                    <a:pt x="5" y="2"/>
                    <a:pt x="5" y="2"/>
                  </a:cubicBezTo>
                  <a:cubicBezTo>
                    <a:pt x="6" y="2"/>
                    <a:pt x="6" y="2"/>
                    <a:pt x="7" y="2"/>
                  </a:cubicBezTo>
                  <a:cubicBezTo>
                    <a:pt x="9" y="2"/>
                    <a:pt x="10" y="2"/>
                    <a:pt x="12" y="4"/>
                  </a:cubicBezTo>
                  <a:cubicBezTo>
                    <a:pt x="12" y="4"/>
                    <a:pt x="12" y="4"/>
                    <a:pt x="12" y="4"/>
                  </a:cubicBezTo>
                  <a:cubicBezTo>
                    <a:pt x="12" y="4"/>
                    <a:pt x="12" y="4"/>
                    <a:pt x="12" y="4"/>
                  </a:cubicBezTo>
                  <a:cubicBezTo>
                    <a:pt x="12" y="4"/>
                    <a:pt x="12" y="4"/>
                    <a:pt x="12" y="4"/>
                  </a:cubicBezTo>
                  <a:cubicBezTo>
                    <a:pt x="13" y="5"/>
                    <a:pt x="14" y="6"/>
                    <a:pt x="15" y="8"/>
                  </a:cubicBezTo>
                  <a:cubicBezTo>
                    <a:pt x="16" y="10"/>
                    <a:pt x="15" y="14"/>
                    <a:pt x="13" y="15"/>
                  </a:cubicBezTo>
                  <a:cubicBezTo>
                    <a:pt x="13" y="15"/>
                    <a:pt x="13" y="15"/>
                    <a:pt x="13" y="15"/>
                  </a:cubicBezTo>
                  <a:cubicBezTo>
                    <a:pt x="12" y="16"/>
                    <a:pt x="12" y="16"/>
                    <a:pt x="11" y="16"/>
                  </a:cubicBezTo>
                  <a:cubicBezTo>
                    <a:pt x="11" y="16"/>
                    <a:pt x="10" y="16"/>
                    <a:pt x="10" y="16"/>
                  </a:cubicBezTo>
                  <a:moveTo>
                    <a:pt x="11" y="2"/>
                  </a:moveTo>
                  <a:cubicBezTo>
                    <a:pt x="11" y="2"/>
                    <a:pt x="11" y="2"/>
                    <a:pt x="11" y="2"/>
                  </a:cubicBezTo>
                  <a:cubicBezTo>
                    <a:pt x="11" y="2"/>
                    <a:pt x="11" y="2"/>
                    <a:pt x="11" y="2"/>
                  </a:cubicBezTo>
                  <a:cubicBezTo>
                    <a:pt x="12" y="2"/>
                    <a:pt x="12" y="2"/>
                    <a:pt x="12" y="2"/>
                  </a:cubicBezTo>
                  <a:cubicBezTo>
                    <a:pt x="11" y="2"/>
                    <a:pt x="11" y="2"/>
                    <a:pt x="11" y="2"/>
                  </a:cubicBezTo>
                  <a:moveTo>
                    <a:pt x="10" y="1"/>
                  </a:moveTo>
                  <a:cubicBezTo>
                    <a:pt x="10" y="1"/>
                    <a:pt x="10" y="1"/>
                    <a:pt x="10" y="1"/>
                  </a:cubicBezTo>
                  <a:cubicBezTo>
                    <a:pt x="10" y="1"/>
                    <a:pt x="10" y="1"/>
                    <a:pt x="10" y="1"/>
                  </a:cubicBezTo>
                  <a:cubicBezTo>
                    <a:pt x="10" y="1"/>
                    <a:pt x="10" y="1"/>
                    <a:pt x="10" y="1"/>
                  </a:cubicBezTo>
                  <a:moveTo>
                    <a:pt x="8" y="0"/>
                  </a:moveTo>
                  <a:cubicBezTo>
                    <a:pt x="7" y="0"/>
                    <a:pt x="7" y="0"/>
                    <a:pt x="6" y="0"/>
                  </a:cubicBezTo>
                  <a:cubicBezTo>
                    <a:pt x="4" y="1"/>
                    <a:pt x="3" y="2"/>
                    <a:pt x="2" y="3"/>
                  </a:cubicBezTo>
                  <a:cubicBezTo>
                    <a:pt x="0" y="6"/>
                    <a:pt x="0" y="9"/>
                    <a:pt x="1" y="12"/>
                  </a:cubicBezTo>
                  <a:cubicBezTo>
                    <a:pt x="3" y="15"/>
                    <a:pt x="6" y="17"/>
                    <a:pt x="10" y="17"/>
                  </a:cubicBezTo>
                  <a:cubicBezTo>
                    <a:pt x="10" y="17"/>
                    <a:pt x="11" y="17"/>
                    <a:pt x="11" y="17"/>
                  </a:cubicBezTo>
                  <a:cubicBezTo>
                    <a:pt x="13" y="17"/>
                    <a:pt x="15" y="15"/>
                    <a:pt x="16" y="13"/>
                  </a:cubicBezTo>
                  <a:cubicBezTo>
                    <a:pt x="17" y="11"/>
                    <a:pt x="17" y="9"/>
                    <a:pt x="16" y="7"/>
                  </a:cubicBezTo>
                  <a:cubicBezTo>
                    <a:pt x="15" y="3"/>
                    <a:pt x="11"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3" name="Freeform 59"/>
            <p:cNvSpPr>
              <a:spLocks noEditPoints="1"/>
            </p:cNvSpPr>
            <p:nvPr/>
          </p:nvSpPr>
          <p:spPr bwMode="auto">
            <a:xfrm>
              <a:off x="3553" y="2379"/>
              <a:ext cx="22" cy="29"/>
            </a:xfrm>
            <a:custGeom>
              <a:avLst/>
              <a:gdLst>
                <a:gd name="T0" fmla="*/ 1 w 9"/>
                <a:gd name="T1" fmla="*/ 6 h 12"/>
                <a:gd name="T2" fmla="*/ 1 w 9"/>
                <a:gd name="T3" fmla="*/ 3 h 12"/>
                <a:gd name="T4" fmla="*/ 2 w 9"/>
                <a:gd name="T5" fmla="*/ 2 h 12"/>
                <a:gd name="T6" fmla="*/ 1 w 9"/>
                <a:gd name="T7" fmla="*/ 1 h 12"/>
                <a:gd name="T8" fmla="*/ 2 w 9"/>
                <a:gd name="T9" fmla="*/ 1 h 12"/>
                <a:gd name="T10" fmla="*/ 2 w 9"/>
                <a:gd name="T11" fmla="*/ 1 h 12"/>
                <a:gd name="T12" fmla="*/ 3 w 9"/>
                <a:gd name="T13" fmla="*/ 2 h 12"/>
                <a:gd name="T14" fmla="*/ 5 w 9"/>
                <a:gd name="T15" fmla="*/ 2 h 12"/>
                <a:gd name="T16" fmla="*/ 4 w 9"/>
                <a:gd name="T17" fmla="*/ 3 h 12"/>
                <a:gd name="T18" fmla="*/ 2 w 9"/>
                <a:gd name="T19" fmla="*/ 5 h 12"/>
                <a:gd name="T20" fmla="*/ 4 w 9"/>
                <a:gd name="T21" fmla="*/ 6 h 12"/>
                <a:gd name="T22" fmla="*/ 7 w 9"/>
                <a:gd name="T23" fmla="*/ 6 h 12"/>
                <a:gd name="T24" fmla="*/ 7 w 9"/>
                <a:gd name="T25" fmla="*/ 9 h 12"/>
                <a:gd name="T26" fmla="*/ 8 w 9"/>
                <a:gd name="T27" fmla="*/ 11 h 12"/>
                <a:gd name="T28" fmla="*/ 7 w 9"/>
                <a:gd name="T29" fmla="*/ 11 h 12"/>
                <a:gd name="T30" fmla="*/ 6 w 9"/>
                <a:gd name="T31" fmla="*/ 10 h 12"/>
                <a:gd name="T32" fmla="*/ 6 w 9"/>
                <a:gd name="T33" fmla="*/ 10 h 12"/>
                <a:gd name="T34" fmla="*/ 4 w 9"/>
                <a:gd name="T35" fmla="*/ 9 h 12"/>
                <a:gd name="T36" fmla="*/ 5 w 9"/>
                <a:gd name="T37" fmla="*/ 9 h 12"/>
                <a:gd name="T38" fmla="*/ 7 w 9"/>
                <a:gd name="T39" fmla="*/ 8 h 12"/>
                <a:gd name="T40" fmla="*/ 6 w 9"/>
                <a:gd name="T41" fmla="*/ 6 h 12"/>
                <a:gd name="T42" fmla="*/ 3 w 9"/>
                <a:gd name="T43" fmla="*/ 6 h 12"/>
                <a:gd name="T44" fmla="*/ 1 w 9"/>
                <a:gd name="T45" fmla="*/ 0 h 12"/>
                <a:gd name="T46" fmla="*/ 0 w 9"/>
                <a:gd name="T47" fmla="*/ 1 h 12"/>
                <a:gd name="T48" fmla="*/ 0 w 9"/>
                <a:gd name="T49" fmla="*/ 2 h 12"/>
                <a:gd name="T50" fmla="*/ 0 w 9"/>
                <a:gd name="T51" fmla="*/ 4 h 12"/>
                <a:gd name="T52" fmla="*/ 3 w 9"/>
                <a:gd name="T53" fmla="*/ 7 h 12"/>
                <a:gd name="T54" fmla="*/ 5 w 9"/>
                <a:gd name="T55" fmla="*/ 7 h 12"/>
                <a:gd name="T56" fmla="*/ 6 w 9"/>
                <a:gd name="T57" fmla="*/ 7 h 12"/>
                <a:gd name="T58" fmla="*/ 6 w 9"/>
                <a:gd name="T59" fmla="*/ 8 h 12"/>
                <a:gd name="T60" fmla="*/ 4 w 9"/>
                <a:gd name="T61" fmla="*/ 8 h 12"/>
                <a:gd name="T62" fmla="*/ 3 w 9"/>
                <a:gd name="T63" fmla="*/ 9 h 12"/>
                <a:gd name="T64" fmla="*/ 5 w 9"/>
                <a:gd name="T65" fmla="*/ 11 h 12"/>
                <a:gd name="T66" fmla="*/ 7 w 9"/>
                <a:gd name="T67" fmla="*/ 12 h 12"/>
                <a:gd name="T68" fmla="*/ 7 w 9"/>
                <a:gd name="T69" fmla="*/ 12 h 12"/>
                <a:gd name="T70" fmla="*/ 8 w 9"/>
                <a:gd name="T71" fmla="*/ 12 h 12"/>
                <a:gd name="T72" fmla="*/ 9 w 9"/>
                <a:gd name="T73" fmla="*/ 11 h 12"/>
                <a:gd name="T74" fmla="*/ 9 w 9"/>
                <a:gd name="T75" fmla="*/ 7 h 12"/>
                <a:gd name="T76" fmla="*/ 5 w 9"/>
                <a:gd name="T77" fmla="*/ 5 h 12"/>
                <a:gd name="T78" fmla="*/ 3 w 9"/>
                <a:gd name="T79" fmla="*/ 5 h 12"/>
                <a:gd name="T80" fmla="*/ 3 w 9"/>
                <a:gd name="T81" fmla="*/ 4 h 12"/>
                <a:gd name="T82" fmla="*/ 4 w 9"/>
                <a:gd name="T83" fmla="*/ 4 h 12"/>
                <a:gd name="T84" fmla="*/ 5 w 9"/>
                <a:gd name="T85" fmla="*/ 4 h 12"/>
                <a:gd name="T86" fmla="*/ 6 w 9"/>
                <a:gd name="T87" fmla="*/ 2 h 12"/>
                <a:gd name="T88" fmla="*/ 3 w 9"/>
                <a:gd name="T89" fmla="*/ 1 h 12"/>
                <a:gd name="T90" fmla="*/ 2 w 9"/>
                <a:gd name="T9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 h="12">
                  <a:moveTo>
                    <a:pt x="3" y="6"/>
                  </a:moveTo>
                  <a:cubicBezTo>
                    <a:pt x="3" y="6"/>
                    <a:pt x="2" y="6"/>
                    <a:pt x="1" y="6"/>
                  </a:cubicBezTo>
                  <a:cubicBezTo>
                    <a:pt x="1" y="5"/>
                    <a:pt x="1" y="5"/>
                    <a:pt x="1" y="4"/>
                  </a:cubicBezTo>
                  <a:cubicBezTo>
                    <a:pt x="1" y="4"/>
                    <a:pt x="1" y="3"/>
                    <a:pt x="1" y="3"/>
                  </a:cubicBezTo>
                  <a:cubicBezTo>
                    <a:pt x="2" y="3"/>
                    <a:pt x="2" y="3"/>
                    <a:pt x="2" y="3"/>
                  </a:cubicBezTo>
                  <a:cubicBezTo>
                    <a:pt x="2" y="2"/>
                    <a:pt x="2" y="2"/>
                    <a:pt x="2" y="2"/>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ubicBezTo>
                    <a:pt x="2" y="1"/>
                    <a:pt x="2" y="1"/>
                    <a:pt x="2" y="1"/>
                  </a:cubicBezTo>
                  <a:cubicBezTo>
                    <a:pt x="2" y="2"/>
                    <a:pt x="2" y="2"/>
                    <a:pt x="2" y="2"/>
                  </a:cubicBezTo>
                  <a:cubicBezTo>
                    <a:pt x="3" y="2"/>
                    <a:pt x="3" y="2"/>
                    <a:pt x="3" y="2"/>
                  </a:cubicBezTo>
                  <a:cubicBezTo>
                    <a:pt x="3" y="2"/>
                    <a:pt x="3" y="2"/>
                    <a:pt x="4" y="2"/>
                  </a:cubicBezTo>
                  <a:cubicBezTo>
                    <a:pt x="4" y="2"/>
                    <a:pt x="5" y="2"/>
                    <a:pt x="5" y="2"/>
                  </a:cubicBezTo>
                  <a:cubicBezTo>
                    <a:pt x="5" y="3"/>
                    <a:pt x="5" y="3"/>
                    <a:pt x="5" y="3"/>
                  </a:cubicBezTo>
                  <a:cubicBezTo>
                    <a:pt x="5" y="3"/>
                    <a:pt x="4" y="3"/>
                    <a:pt x="4" y="3"/>
                  </a:cubicBezTo>
                  <a:cubicBezTo>
                    <a:pt x="3" y="3"/>
                    <a:pt x="3" y="3"/>
                    <a:pt x="2" y="3"/>
                  </a:cubicBezTo>
                  <a:cubicBezTo>
                    <a:pt x="2" y="4"/>
                    <a:pt x="1" y="4"/>
                    <a:pt x="2" y="5"/>
                  </a:cubicBezTo>
                  <a:cubicBezTo>
                    <a:pt x="2" y="5"/>
                    <a:pt x="2" y="6"/>
                    <a:pt x="3" y="6"/>
                  </a:cubicBezTo>
                  <a:cubicBezTo>
                    <a:pt x="4" y="6"/>
                    <a:pt x="4" y="6"/>
                    <a:pt x="4" y="6"/>
                  </a:cubicBezTo>
                  <a:cubicBezTo>
                    <a:pt x="5" y="6"/>
                    <a:pt x="5" y="6"/>
                    <a:pt x="5" y="6"/>
                  </a:cubicBezTo>
                  <a:cubicBezTo>
                    <a:pt x="6" y="6"/>
                    <a:pt x="7" y="6"/>
                    <a:pt x="7" y="6"/>
                  </a:cubicBezTo>
                  <a:cubicBezTo>
                    <a:pt x="8" y="6"/>
                    <a:pt x="8" y="7"/>
                    <a:pt x="8" y="7"/>
                  </a:cubicBezTo>
                  <a:cubicBezTo>
                    <a:pt x="8" y="8"/>
                    <a:pt x="8" y="9"/>
                    <a:pt x="7" y="9"/>
                  </a:cubicBezTo>
                  <a:cubicBezTo>
                    <a:pt x="7" y="10"/>
                    <a:pt x="7" y="10"/>
                    <a:pt x="7" y="10"/>
                  </a:cubicBezTo>
                  <a:cubicBezTo>
                    <a:pt x="8" y="11"/>
                    <a:pt x="8" y="11"/>
                    <a:pt x="8" y="11"/>
                  </a:cubicBezTo>
                  <a:cubicBezTo>
                    <a:pt x="8" y="11"/>
                    <a:pt x="8" y="11"/>
                    <a:pt x="8" y="11"/>
                  </a:cubicBezTo>
                  <a:cubicBezTo>
                    <a:pt x="7" y="11"/>
                    <a:pt x="7" y="11"/>
                    <a:pt x="7" y="11"/>
                  </a:cubicBezTo>
                  <a:cubicBezTo>
                    <a:pt x="7" y="10"/>
                    <a:pt x="7" y="10"/>
                    <a:pt x="7" y="10"/>
                  </a:cubicBezTo>
                  <a:cubicBezTo>
                    <a:pt x="6" y="10"/>
                    <a:pt x="6" y="10"/>
                    <a:pt x="6" y="10"/>
                  </a:cubicBezTo>
                  <a:cubicBezTo>
                    <a:pt x="6" y="10"/>
                    <a:pt x="6" y="10"/>
                    <a:pt x="6" y="10"/>
                  </a:cubicBezTo>
                  <a:cubicBezTo>
                    <a:pt x="6" y="10"/>
                    <a:pt x="6" y="10"/>
                    <a:pt x="6" y="10"/>
                  </a:cubicBezTo>
                  <a:cubicBezTo>
                    <a:pt x="6" y="10"/>
                    <a:pt x="5" y="10"/>
                    <a:pt x="5" y="10"/>
                  </a:cubicBezTo>
                  <a:cubicBezTo>
                    <a:pt x="5" y="10"/>
                    <a:pt x="4" y="10"/>
                    <a:pt x="4" y="9"/>
                  </a:cubicBezTo>
                  <a:cubicBezTo>
                    <a:pt x="4" y="9"/>
                    <a:pt x="4" y="9"/>
                    <a:pt x="4" y="9"/>
                  </a:cubicBezTo>
                  <a:cubicBezTo>
                    <a:pt x="4" y="9"/>
                    <a:pt x="5" y="9"/>
                    <a:pt x="5" y="9"/>
                  </a:cubicBezTo>
                  <a:cubicBezTo>
                    <a:pt x="6" y="9"/>
                    <a:pt x="6" y="9"/>
                    <a:pt x="6" y="9"/>
                  </a:cubicBezTo>
                  <a:cubicBezTo>
                    <a:pt x="7" y="9"/>
                    <a:pt x="7" y="8"/>
                    <a:pt x="7" y="8"/>
                  </a:cubicBezTo>
                  <a:cubicBezTo>
                    <a:pt x="7" y="7"/>
                    <a:pt x="7" y="7"/>
                    <a:pt x="7" y="6"/>
                  </a:cubicBezTo>
                  <a:cubicBezTo>
                    <a:pt x="6" y="6"/>
                    <a:pt x="6" y="6"/>
                    <a:pt x="6" y="6"/>
                  </a:cubicBezTo>
                  <a:cubicBezTo>
                    <a:pt x="5" y="6"/>
                    <a:pt x="5" y="6"/>
                    <a:pt x="5" y="6"/>
                  </a:cubicBezTo>
                  <a:cubicBezTo>
                    <a:pt x="3" y="6"/>
                    <a:pt x="3" y="6"/>
                    <a:pt x="3" y="6"/>
                  </a:cubicBezTo>
                  <a:moveTo>
                    <a:pt x="2" y="0"/>
                  </a:moveTo>
                  <a:cubicBezTo>
                    <a:pt x="1" y="0"/>
                    <a:pt x="1" y="0"/>
                    <a:pt x="1" y="0"/>
                  </a:cubicBezTo>
                  <a:cubicBezTo>
                    <a:pt x="1" y="1"/>
                    <a:pt x="1" y="1"/>
                    <a:pt x="1" y="1"/>
                  </a:cubicBezTo>
                  <a:cubicBezTo>
                    <a:pt x="0" y="1"/>
                    <a:pt x="0" y="1"/>
                    <a:pt x="0" y="1"/>
                  </a:cubicBezTo>
                  <a:cubicBezTo>
                    <a:pt x="0" y="1"/>
                    <a:pt x="0" y="1"/>
                    <a:pt x="0" y="1"/>
                  </a:cubicBezTo>
                  <a:cubicBezTo>
                    <a:pt x="0" y="2"/>
                    <a:pt x="0" y="2"/>
                    <a:pt x="0" y="2"/>
                  </a:cubicBezTo>
                  <a:cubicBezTo>
                    <a:pt x="1" y="2"/>
                    <a:pt x="1" y="2"/>
                    <a:pt x="1" y="2"/>
                  </a:cubicBezTo>
                  <a:cubicBezTo>
                    <a:pt x="0" y="3"/>
                    <a:pt x="0" y="3"/>
                    <a:pt x="0" y="4"/>
                  </a:cubicBezTo>
                  <a:cubicBezTo>
                    <a:pt x="0" y="5"/>
                    <a:pt x="0" y="6"/>
                    <a:pt x="0" y="6"/>
                  </a:cubicBezTo>
                  <a:cubicBezTo>
                    <a:pt x="1" y="7"/>
                    <a:pt x="3" y="7"/>
                    <a:pt x="3" y="7"/>
                  </a:cubicBezTo>
                  <a:cubicBezTo>
                    <a:pt x="3" y="7"/>
                    <a:pt x="3" y="7"/>
                    <a:pt x="3" y="7"/>
                  </a:cubicBezTo>
                  <a:cubicBezTo>
                    <a:pt x="5" y="7"/>
                    <a:pt x="5" y="7"/>
                    <a:pt x="5" y="7"/>
                  </a:cubicBezTo>
                  <a:cubicBezTo>
                    <a:pt x="5" y="7"/>
                    <a:pt x="5" y="7"/>
                    <a:pt x="6" y="7"/>
                  </a:cubicBezTo>
                  <a:cubicBezTo>
                    <a:pt x="6" y="7"/>
                    <a:pt x="6" y="7"/>
                    <a:pt x="6" y="7"/>
                  </a:cubicBezTo>
                  <a:cubicBezTo>
                    <a:pt x="6" y="7"/>
                    <a:pt x="6" y="7"/>
                    <a:pt x="6" y="7"/>
                  </a:cubicBezTo>
                  <a:cubicBezTo>
                    <a:pt x="6" y="8"/>
                    <a:pt x="6" y="8"/>
                    <a:pt x="6" y="8"/>
                  </a:cubicBezTo>
                  <a:cubicBezTo>
                    <a:pt x="6" y="8"/>
                    <a:pt x="5" y="8"/>
                    <a:pt x="5" y="8"/>
                  </a:cubicBezTo>
                  <a:cubicBezTo>
                    <a:pt x="5" y="8"/>
                    <a:pt x="5" y="8"/>
                    <a:pt x="4" y="8"/>
                  </a:cubicBezTo>
                  <a:cubicBezTo>
                    <a:pt x="4" y="8"/>
                    <a:pt x="4" y="8"/>
                    <a:pt x="4" y="8"/>
                  </a:cubicBezTo>
                  <a:cubicBezTo>
                    <a:pt x="3" y="8"/>
                    <a:pt x="3" y="9"/>
                    <a:pt x="3" y="9"/>
                  </a:cubicBezTo>
                  <a:cubicBezTo>
                    <a:pt x="3" y="10"/>
                    <a:pt x="3" y="10"/>
                    <a:pt x="3" y="10"/>
                  </a:cubicBezTo>
                  <a:cubicBezTo>
                    <a:pt x="3" y="10"/>
                    <a:pt x="4" y="11"/>
                    <a:pt x="5" y="11"/>
                  </a:cubicBezTo>
                  <a:cubicBezTo>
                    <a:pt x="5" y="11"/>
                    <a:pt x="6" y="11"/>
                    <a:pt x="6" y="11"/>
                  </a:cubicBezTo>
                  <a:cubicBezTo>
                    <a:pt x="7" y="12"/>
                    <a:pt x="7" y="12"/>
                    <a:pt x="7" y="12"/>
                  </a:cubicBezTo>
                  <a:cubicBezTo>
                    <a:pt x="7" y="12"/>
                    <a:pt x="7" y="12"/>
                    <a:pt x="7" y="12"/>
                  </a:cubicBezTo>
                  <a:cubicBezTo>
                    <a:pt x="7" y="12"/>
                    <a:pt x="7" y="12"/>
                    <a:pt x="7" y="12"/>
                  </a:cubicBezTo>
                  <a:cubicBezTo>
                    <a:pt x="8" y="12"/>
                    <a:pt x="8" y="12"/>
                    <a:pt x="8" y="12"/>
                  </a:cubicBezTo>
                  <a:cubicBezTo>
                    <a:pt x="8" y="12"/>
                    <a:pt x="8" y="12"/>
                    <a:pt x="8" y="12"/>
                  </a:cubicBezTo>
                  <a:cubicBezTo>
                    <a:pt x="9" y="11"/>
                    <a:pt x="9" y="11"/>
                    <a:pt x="9" y="11"/>
                  </a:cubicBezTo>
                  <a:cubicBezTo>
                    <a:pt x="9" y="11"/>
                    <a:pt x="9" y="11"/>
                    <a:pt x="9" y="11"/>
                  </a:cubicBezTo>
                  <a:cubicBezTo>
                    <a:pt x="9" y="11"/>
                    <a:pt x="9" y="11"/>
                    <a:pt x="8" y="10"/>
                  </a:cubicBezTo>
                  <a:cubicBezTo>
                    <a:pt x="8" y="9"/>
                    <a:pt x="9" y="8"/>
                    <a:pt x="9" y="7"/>
                  </a:cubicBezTo>
                  <a:cubicBezTo>
                    <a:pt x="9" y="7"/>
                    <a:pt x="8" y="6"/>
                    <a:pt x="8" y="5"/>
                  </a:cubicBezTo>
                  <a:cubicBezTo>
                    <a:pt x="7" y="5"/>
                    <a:pt x="6" y="5"/>
                    <a:pt x="5" y="5"/>
                  </a:cubicBezTo>
                  <a:cubicBezTo>
                    <a:pt x="5" y="5"/>
                    <a:pt x="5" y="5"/>
                    <a:pt x="4" y="5"/>
                  </a:cubicBezTo>
                  <a:cubicBezTo>
                    <a:pt x="4" y="5"/>
                    <a:pt x="4" y="5"/>
                    <a:pt x="3" y="5"/>
                  </a:cubicBezTo>
                  <a:cubicBezTo>
                    <a:pt x="3" y="5"/>
                    <a:pt x="2" y="5"/>
                    <a:pt x="2" y="5"/>
                  </a:cubicBezTo>
                  <a:cubicBezTo>
                    <a:pt x="2" y="4"/>
                    <a:pt x="3" y="4"/>
                    <a:pt x="3" y="4"/>
                  </a:cubicBezTo>
                  <a:cubicBezTo>
                    <a:pt x="3" y="4"/>
                    <a:pt x="4" y="3"/>
                    <a:pt x="4" y="3"/>
                  </a:cubicBezTo>
                  <a:cubicBezTo>
                    <a:pt x="4" y="3"/>
                    <a:pt x="4" y="3"/>
                    <a:pt x="4" y="4"/>
                  </a:cubicBezTo>
                  <a:cubicBezTo>
                    <a:pt x="5" y="4"/>
                    <a:pt x="5" y="4"/>
                    <a:pt x="5" y="4"/>
                  </a:cubicBezTo>
                  <a:cubicBezTo>
                    <a:pt x="5" y="4"/>
                    <a:pt x="5" y="4"/>
                    <a:pt x="5" y="4"/>
                  </a:cubicBezTo>
                  <a:cubicBezTo>
                    <a:pt x="6" y="3"/>
                    <a:pt x="6" y="3"/>
                    <a:pt x="6" y="3"/>
                  </a:cubicBezTo>
                  <a:cubicBezTo>
                    <a:pt x="6" y="2"/>
                    <a:pt x="6" y="2"/>
                    <a:pt x="6" y="2"/>
                  </a:cubicBezTo>
                  <a:cubicBezTo>
                    <a:pt x="6" y="1"/>
                    <a:pt x="5" y="1"/>
                    <a:pt x="4" y="1"/>
                  </a:cubicBezTo>
                  <a:cubicBezTo>
                    <a:pt x="3" y="1"/>
                    <a:pt x="3" y="1"/>
                    <a:pt x="3" y="1"/>
                  </a:cubicBezTo>
                  <a:cubicBezTo>
                    <a:pt x="3" y="1"/>
                    <a:pt x="3" y="1"/>
                    <a:pt x="3"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4" name="Freeform 60"/>
            <p:cNvSpPr>
              <a:spLocks noEditPoints="1"/>
            </p:cNvSpPr>
            <p:nvPr/>
          </p:nvSpPr>
          <p:spPr bwMode="auto">
            <a:xfrm>
              <a:off x="3589" y="2429"/>
              <a:ext cx="55" cy="55"/>
            </a:xfrm>
            <a:custGeom>
              <a:avLst/>
              <a:gdLst>
                <a:gd name="T0" fmla="*/ 6 w 23"/>
                <a:gd name="T1" fmla="*/ 20 h 23"/>
                <a:gd name="T2" fmla="*/ 6 w 23"/>
                <a:gd name="T3" fmla="*/ 20 h 23"/>
                <a:gd name="T4" fmla="*/ 5 w 23"/>
                <a:gd name="T5" fmla="*/ 19 h 23"/>
                <a:gd name="T6" fmla="*/ 5 w 23"/>
                <a:gd name="T7" fmla="*/ 19 h 23"/>
                <a:gd name="T8" fmla="*/ 5 w 23"/>
                <a:gd name="T9" fmla="*/ 19 h 23"/>
                <a:gd name="T10" fmla="*/ 4 w 23"/>
                <a:gd name="T11" fmla="*/ 18 h 23"/>
                <a:gd name="T12" fmla="*/ 5 w 23"/>
                <a:gd name="T13" fmla="*/ 18 h 23"/>
                <a:gd name="T14" fmla="*/ 4 w 23"/>
                <a:gd name="T15" fmla="*/ 18 h 23"/>
                <a:gd name="T16" fmla="*/ 4 w 23"/>
                <a:gd name="T17" fmla="*/ 17 h 23"/>
                <a:gd name="T18" fmla="*/ 4 w 23"/>
                <a:gd name="T19" fmla="*/ 18 h 23"/>
                <a:gd name="T20" fmla="*/ 3 w 23"/>
                <a:gd name="T21" fmla="*/ 17 h 23"/>
                <a:gd name="T22" fmla="*/ 4 w 23"/>
                <a:gd name="T23" fmla="*/ 17 h 23"/>
                <a:gd name="T24" fmla="*/ 3 w 23"/>
                <a:gd name="T25" fmla="*/ 16 h 23"/>
                <a:gd name="T26" fmla="*/ 3 w 23"/>
                <a:gd name="T27" fmla="*/ 15 h 23"/>
                <a:gd name="T28" fmla="*/ 3 w 23"/>
                <a:gd name="T29" fmla="*/ 16 h 23"/>
                <a:gd name="T30" fmla="*/ 2 w 23"/>
                <a:gd name="T31" fmla="*/ 15 h 23"/>
                <a:gd name="T32" fmla="*/ 3 w 23"/>
                <a:gd name="T33" fmla="*/ 15 h 23"/>
                <a:gd name="T34" fmla="*/ 2 w 23"/>
                <a:gd name="T35" fmla="*/ 14 h 23"/>
                <a:gd name="T36" fmla="*/ 3 w 23"/>
                <a:gd name="T37" fmla="*/ 12 h 23"/>
                <a:gd name="T38" fmla="*/ 2 w 23"/>
                <a:gd name="T39" fmla="*/ 14 h 23"/>
                <a:gd name="T40" fmla="*/ 2 w 23"/>
                <a:gd name="T41" fmla="*/ 11 h 23"/>
                <a:gd name="T42" fmla="*/ 3 w 23"/>
                <a:gd name="T43" fmla="*/ 12 h 23"/>
                <a:gd name="T44" fmla="*/ 2 w 23"/>
                <a:gd name="T45" fmla="*/ 10 h 23"/>
                <a:gd name="T46" fmla="*/ 3 w 23"/>
                <a:gd name="T47" fmla="*/ 9 h 23"/>
                <a:gd name="T48" fmla="*/ 3 w 23"/>
                <a:gd name="T49" fmla="*/ 10 h 23"/>
                <a:gd name="T50" fmla="*/ 2 w 23"/>
                <a:gd name="T51" fmla="*/ 9 h 23"/>
                <a:gd name="T52" fmla="*/ 3 w 23"/>
                <a:gd name="T53" fmla="*/ 8 h 23"/>
                <a:gd name="T54" fmla="*/ 4 w 23"/>
                <a:gd name="T55" fmla="*/ 8 h 23"/>
                <a:gd name="T56" fmla="*/ 3 w 23"/>
                <a:gd name="T57" fmla="*/ 9 h 23"/>
                <a:gd name="T58" fmla="*/ 3 w 23"/>
                <a:gd name="T59" fmla="*/ 7 h 23"/>
                <a:gd name="T60" fmla="*/ 5 w 23"/>
                <a:gd name="T61" fmla="*/ 6 h 23"/>
                <a:gd name="T62" fmla="*/ 3 w 23"/>
                <a:gd name="T63" fmla="*/ 7 h 23"/>
                <a:gd name="T64" fmla="*/ 5 w 23"/>
                <a:gd name="T65" fmla="*/ 6 h 23"/>
                <a:gd name="T66" fmla="*/ 5 w 23"/>
                <a:gd name="T67" fmla="*/ 4 h 23"/>
                <a:gd name="T68" fmla="*/ 7 w 23"/>
                <a:gd name="T69" fmla="*/ 4 h 23"/>
                <a:gd name="T70" fmla="*/ 7 w 23"/>
                <a:gd name="T71" fmla="*/ 4 h 23"/>
                <a:gd name="T72" fmla="*/ 6 w 23"/>
                <a:gd name="T73" fmla="*/ 4 h 23"/>
                <a:gd name="T74" fmla="*/ 8 w 23"/>
                <a:gd name="T75" fmla="*/ 3 h 23"/>
                <a:gd name="T76" fmla="*/ 8 w 23"/>
                <a:gd name="T77" fmla="*/ 3 h 23"/>
                <a:gd name="T78" fmla="*/ 7 w 23"/>
                <a:gd name="T79" fmla="*/ 2 h 23"/>
                <a:gd name="T80" fmla="*/ 8 w 23"/>
                <a:gd name="T81" fmla="*/ 3 h 23"/>
                <a:gd name="T82" fmla="*/ 8 w 23"/>
                <a:gd name="T83" fmla="*/ 21 h 23"/>
                <a:gd name="T84" fmla="*/ 14 w 23"/>
                <a:gd name="T85" fmla="*/ 2 h 23"/>
                <a:gd name="T86" fmla="*/ 20 w 23"/>
                <a:gd name="T87" fmla="*/ 17 h 23"/>
                <a:gd name="T88" fmla="*/ 9 w 23"/>
                <a:gd name="T89" fmla="*/ 2 h 23"/>
                <a:gd name="T90" fmla="*/ 9 w 23"/>
                <a:gd name="T91" fmla="*/ 2 h 23"/>
                <a:gd name="T92" fmla="*/ 10 w 23"/>
                <a:gd name="T93" fmla="*/ 2 h 23"/>
                <a:gd name="T94" fmla="*/ 9 w 23"/>
                <a:gd name="T95" fmla="*/ 2 h 23"/>
                <a:gd name="T96" fmla="*/ 10 w 23"/>
                <a:gd name="T97" fmla="*/ 1 h 23"/>
                <a:gd name="T98" fmla="*/ 10 w 23"/>
                <a:gd name="T99" fmla="*/ 1 h 23"/>
                <a:gd name="T100" fmla="*/ 11 w 23"/>
                <a:gd name="T101" fmla="*/ 2 h 23"/>
                <a:gd name="T102" fmla="*/ 11 w 23"/>
                <a:gd name="T103" fmla="*/ 0 h 23"/>
                <a:gd name="T104" fmla="*/ 10 w 23"/>
                <a:gd name="T105" fmla="*/ 0 h 23"/>
                <a:gd name="T106" fmla="*/ 3 w 23"/>
                <a:gd name="T107" fmla="*/ 18 h 23"/>
                <a:gd name="T108" fmla="*/ 3 w 23"/>
                <a:gd name="T109" fmla="*/ 18 h 23"/>
                <a:gd name="T110" fmla="*/ 5 w 23"/>
                <a:gd name="T111" fmla="*/ 21 h 23"/>
                <a:gd name="T112" fmla="*/ 5 w 23"/>
                <a:gd name="T113" fmla="*/ 21 h 23"/>
                <a:gd name="T114" fmla="*/ 10 w 23"/>
                <a:gd name="T115" fmla="*/ 22 h 23"/>
                <a:gd name="T116" fmla="*/ 10 w 23"/>
                <a:gd name="T117" fmla="*/ 22 h 23"/>
                <a:gd name="T118" fmla="*/ 21 w 23"/>
                <a:gd name="T119" fmla="*/ 17 h 23"/>
                <a:gd name="T120" fmla="*/ 15 w 23"/>
                <a:gd name="T121" fmla="*/ 1 h 23"/>
                <a:gd name="T122" fmla="*/ 11 w 23"/>
                <a:gd name="T1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 h="23">
                  <a:moveTo>
                    <a:pt x="6" y="20"/>
                  </a:moveTo>
                  <a:cubicBezTo>
                    <a:pt x="6" y="20"/>
                    <a:pt x="6" y="20"/>
                    <a:pt x="6" y="20"/>
                  </a:cubicBezTo>
                  <a:cubicBezTo>
                    <a:pt x="6" y="20"/>
                    <a:pt x="6" y="20"/>
                    <a:pt x="6" y="20"/>
                  </a:cubicBezTo>
                  <a:cubicBezTo>
                    <a:pt x="6" y="20"/>
                    <a:pt x="6" y="20"/>
                    <a:pt x="6" y="20"/>
                  </a:cubicBezTo>
                  <a:moveTo>
                    <a:pt x="5" y="19"/>
                  </a:move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moveTo>
                    <a:pt x="4" y="19"/>
                  </a:moveTo>
                  <a:cubicBezTo>
                    <a:pt x="4" y="18"/>
                    <a:pt x="4" y="18"/>
                    <a:pt x="4" y="18"/>
                  </a:cubicBezTo>
                  <a:cubicBezTo>
                    <a:pt x="5" y="18"/>
                    <a:pt x="5" y="18"/>
                    <a:pt x="5" y="18"/>
                  </a:cubicBezTo>
                  <a:cubicBezTo>
                    <a:pt x="5" y="18"/>
                    <a:pt x="5" y="18"/>
                    <a:pt x="5" y="18"/>
                  </a:cubicBezTo>
                  <a:cubicBezTo>
                    <a:pt x="4" y="19"/>
                    <a:pt x="4" y="19"/>
                    <a:pt x="4" y="19"/>
                  </a:cubicBezTo>
                  <a:moveTo>
                    <a:pt x="4" y="18"/>
                  </a:moveTo>
                  <a:cubicBezTo>
                    <a:pt x="3" y="17"/>
                    <a:pt x="3" y="17"/>
                    <a:pt x="3" y="17"/>
                  </a:cubicBezTo>
                  <a:cubicBezTo>
                    <a:pt x="4" y="17"/>
                    <a:pt x="4" y="17"/>
                    <a:pt x="4" y="17"/>
                  </a:cubicBezTo>
                  <a:cubicBezTo>
                    <a:pt x="4" y="18"/>
                    <a:pt x="4" y="18"/>
                    <a:pt x="4" y="18"/>
                  </a:cubicBezTo>
                  <a:cubicBezTo>
                    <a:pt x="4" y="18"/>
                    <a:pt x="4" y="18"/>
                    <a:pt x="4" y="18"/>
                  </a:cubicBezTo>
                  <a:moveTo>
                    <a:pt x="3" y="17"/>
                  </a:moveTo>
                  <a:cubicBezTo>
                    <a:pt x="3" y="17"/>
                    <a:pt x="3" y="17"/>
                    <a:pt x="3" y="17"/>
                  </a:cubicBezTo>
                  <a:cubicBezTo>
                    <a:pt x="4" y="16"/>
                    <a:pt x="4" y="16"/>
                    <a:pt x="4" y="16"/>
                  </a:cubicBezTo>
                  <a:cubicBezTo>
                    <a:pt x="4" y="17"/>
                    <a:pt x="4" y="17"/>
                    <a:pt x="4" y="17"/>
                  </a:cubicBezTo>
                  <a:cubicBezTo>
                    <a:pt x="3" y="17"/>
                    <a:pt x="3" y="17"/>
                    <a:pt x="3" y="17"/>
                  </a:cubicBezTo>
                  <a:moveTo>
                    <a:pt x="3" y="16"/>
                  </a:moveTo>
                  <a:cubicBezTo>
                    <a:pt x="2" y="16"/>
                    <a:pt x="2" y="16"/>
                    <a:pt x="2" y="16"/>
                  </a:cubicBezTo>
                  <a:cubicBezTo>
                    <a:pt x="3" y="16"/>
                    <a:pt x="3" y="15"/>
                    <a:pt x="3" y="15"/>
                  </a:cubicBezTo>
                  <a:cubicBezTo>
                    <a:pt x="4" y="16"/>
                    <a:pt x="4" y="16"/>
                    <a:pt x="4" y="16"/>
                  </a:cubicBezTo>
                  <a:cubicBezTo>
                    <a:pt x="3" y="16"/>
                    <a:pt x="3" y="16"/>
                    <a:pt x="3" y="16"/>
                  </a:cubicBezTo>
                  <a:moveTo>
                    <a:pt x="2" y="15"/>
                  </a:moveTo>
                  <a:cubicBezTo>
                    <a:pt x="2" y="15"/>
                    <a:pt x="2" y="15"/>
                    <a:pt x="2" y="15"/>
                  </a:cubicBezTo>
                  <a:cubicBezTo>
                    <a:pt x="3" y="15"/>
                    <a:pt x="3" y="15"/>
                    <a:pt x="3" y="15"/>
                  </a:cubicBezTo>
                  <a:cubicBezTo>
                    <a:pt x="3" y="15"/>
                    <a:pt x="3" y="15"/>
                    <a:pt x="3" y="15"/>
                  </a:cubicBezTo>
                  <a:cubicBezTo>
                    <a:pt x="3" y="15"/>
                    <a:pt x="3" y="15"/>
                    <a:pt x="2" y="15"/>
                  </a:cubicBezTo>
                  <a:moveTo>
                    <a:pt x="2" y="14"/>
                  </a:moveTo>
                  <a:cubicBezTo>
                    <a:pt x="2" y="14"/>
                    <a:pt x="2" y="13"/>
                    <a:pt x="2" y="13"/>
                  </a:cubicBezTo>
                  <a:cubicBezTo>
                    <a:pt x="3" y="12"/>
                    <a:pt x="3" y="12"/>
                    <a:pt x="3" y="12"/>
                  </a:cubicBezTo>
                  <a:cubicBezTo>
                    <a:pt x="3" y="13"/>
                    <a:pt x="3" y="14"/>
                    <a:pt x="3" y="14"/>
                  </a:cubicBezTo>
                  <a:cubicBezTo>
                    <a:pt x="2" y="14"/>
                    <a:pt x="2" y="14"/>
                    <a:pt x="2" y="14"/>
                  </a:cubicBezTo>
                  <a:moveTo>
                    <a:pt x="2" y="12"/>
                  </a:moveTo>
                  <a:cubicBezTo>
                    <a:pt x="2" y="12"/>
                    <a:pt x="2" y="11"/>
                    <a:pt x="2" y="11"/>
                  </a:cubicBezTo>
                  <a:cubicBezTo>
                    <a:pt x="2" y="11"/>
                    <a:pt x="3" y="10"/>
                    <a:pt x="3" y="10"/>
                  </a:cubicBezTo>
                  <a:cubicBezTo>
                    <a:pt x="3" y="11"/>
                    <a:pt x="3" y="11"/>
                    <a:pt x="3" y="12"/>
                  </a:cubicBezTo>
                  <a:cubicBezTo>
                    <a:pt x="2" y="12"/>
                    <a:pt x="2" y="12"/>
                    <a:pt x="2" y="12"/>
                  </a:cubicBezTo>
                  <a:moveTo>
                    <a:pt x="2" y="10"/>
                  </a:moveTo>
                  <a:cubicBezTo>
                    <a:pt x="2" y="9"/>
                    <a:pt x="2" y="9"/>
                    <a:pt x="2" y="9"/>
                  </a:cubicBezTo>
                  <a:cubicBezTo>
                    <a:pt x="3" y="9"/>
                    <a:pt x="3" y="9"/>
                    <a:pt x="3" y="9"/>
                  </a:cubicBezTo>
                  <a:cubicBezTo>
                    <a:pt x="4" y="9"/>
                    <a:pt x="4" y="9"/>
                    <a:pt x="4" y="9"/>
                  </a:cubicBezTo>
                  <a:cubicBezTo>
                    <a:pt x="3" y="10"/>
                    <a:pt x="3" y="10"/>
                    <a:pt x="3" y="10"/>
                  </a:cubicBezTo>
                  <a:cubicBezTo>
                    <a:pt x="3" y="10"/>
                    <a:pt x="2" y="10"/>
                    <a:pt x="2" y="10"/>
                  </a:cubicBezTo>
                  <a:moveTo>
                    <a:pt x="2" y="9"/>
                  </a:moveTo>
                  <a:cubicBezTo>
                    <a:pt x="2" y="8"/>
                    <a:pt x="2" y="8"/>
                    <a:pt x="3" y="8"/>
                  </a:cubicBezTo>
                  <a:cubicBezTo>
                    <a:pt x="3" y="8"/>
                    <a:pt x="3" y="8"/>
                    <a:pt x="3" y="8"/>
                  </a:cubicBezTo>
                  <a:cubicBezTo>
                    <a:pt x="4" y="8"/>
                    <a:pt x="4" y="8"/>
                    <a:pt x="4" y="8"/>
                  </a:cubicBezTo>
                  <a:cubicBezTo>
                    <a:pt x="4" y="8"/>
                    <a:pt x="4" y="8"/>
                    <a:pt x="4" y="8"/>
                  </a:cubicBezTo>
                  <a:cubicBezTo>
                    <a:pt x="4" y="9"/>
                    <a:pt x="4" y="9"/>
                    <a:pt x="4" y="9"/>
                  </a:cubicBezTo>
                  <a:cubicBezTo>
                    <a:pt x="3" y="9"/>
                    <a:pt x="3" y="9"/>
                    <a:pt x="3" y="9"/>
                  </a:cubicBezTo>
                  <a:cubicBezTo>
                    <a:pt x="2" y="9"/>
                    <a:pt x="2" y="9"/>
                    <a:pt x="2" y="9"/>
                  </a:cubicBezTo>
                  <a:moveTo>
                    <a:pt x="3" y="7"/>
                  </a:moveTo>
                  <a:cubicBezTo>
                    <a:pt x="3" y="6"/>
                    <a:pt x="3" y="6"/>
                    <a:pt x="3" y="6"/>
                  </a:cubicBezTo>
                  <a:cubicBezTo>
                    <a:pt x="4" y="6"/>
                    <a:pt x="5" y="6"/>
                    <a:pt x="5" y="6"/>
                  </a:cubicBezTo>
                  <a:cubicBezTo>
                    <a:pt x="5" y="7"/>
                    <a:pt x="5" y="7"/>
                    <a:pt x="5" y="7"/>
                  </a:cubicBezTo>
                  <a:cubicBezTo>
                    <a:pt x="4" y="7"/>
                    <a:pt x="4" y="7"/>
                    <a:pt x="3" y="7"/>
                  </a:cubicBezTo>
                  <a:cubicBezTo>
                    <a:pt x="3" y="7"/>
                    <a:pt x="3" y="7"/>
                    <a:pt x="3" y="7"/>
                  </a:cubicBezTo>
                  <a:moveTo>
                    <a:pt x="5" y="6"/>
                  </a:moveTo>
                  <a:cubicBezTo>
                    <a:pt x="4" y="6"/>
                    <a:pt x="4" y="6"/>
                    <a:pt x="4" y="6"/>
                  </a:cubicBezTo>
                  <a:cubicBezTo>
                    <a:pt x="4" y="5"/>
                    <a:pt x="5" y="5"/>
                    <a:pt x="5" y="4"/>
                  </a:cubicBezTo>
                  <a:cubicBezTo>
                    <a:pt x="6" y="4"/>
                    <a:pt x="6" y="4"/>
                    <a:pt x="6" y="4"/>
                  </a:cubicBezTo>
                  <a:cubicBezTo>
                    <a:pt x="7" y="4"/>
                    <a:pt x="7" y="4"/>
                    <a:pt x="7" y="4"/>
                  </a:cubicBezTo>
                  <a:cubicBezTo>
                    <a:pt x="6" y="5"/>
                    <a:pt x="6" y="5"/>
                    <a:pt x="5" y="6"/>
                  </a:cubicBezTo>
                  <a:moveTo>
                    <a:pt x="7" y="4"/>
                  </a:moveTo>
                  <a:cubicBezTo>
                    <a:pt x="6" y="4"/>
                    <a:pt x="6" y="4"/>
                    <a:pt x="6" y="4"/>
                  </a:cubicBezTo>
                  <a:cubicBezTo>
                    <a:pt x="6" y="4"/>
                    <a:pt x="6" y="4"/>
                    <a:pt x="6" y="4"/>
                  </a:cubicBezTo>
                  <a:cubicBezTo>
                    <a:pt x="6" y="3"/>
                    <a:pt x="6" y="3"/>
                    <a:pt x="6" y="3"/>
                  </a:cubicBezTo>
                  <a:cubicBezTo>
                    <a:pt x="7" y="3"/>
                    <a:pt x="7" y="3"/>
                    <a:pt x="8" y="3"/>
                  </a:cubicBezTo>
                  <a:cubicBezTo>
                    <a:pt x="7" y="4"/>
                    <a:pt x="7" y="4"/>
                    <a:pt x="7" y="4"/>
                  </a:cubicBezTo>
                  <a:moveTo>
                    <a:pt x="8" y="3"/>
                  </a:moveTo>
                  <a:cubicBezTo>
                    <a:pt x="7" y="3"/>
                    <a:pt x="7" y="3"/>
                    <a:pt x="7" y="3"/>
                  </a:cubicBezTo>
                  <a:cubicBezTo>
                    <a:pt x="7" y="2"/>
                    <a:pt x="7" y="2"/>
                    <a:pt x="7" y="2"/>
                  </a:cubicBezTo>
                  <a:cubicBezTo>
                    <a:pt x="8" y="3"/>
                    <a:pt x="8" y="3"/>
                    <a:pt x="9" y="3"/>
                  </a:cubicBezTo>
                  <a:cubicBezTo>
                    <a:pt x="8" y="3"/>
                    <a:pt x="8" y="3"/>
                    <a:pt x="8" y="3"/>
                  </a:cubicBezTo>
                  <a:moveTo>
                    <a:pt x="12" y="22"/>
                  </a:moveTo>
                  <a:cubicBezTo>
                    <a:pt x="11" y="22"/>
                    <a:pt x="9" y="21"/>
                    <a:pt x="8" y="21"/>
                  </a:cubicBezTo>
                  <a:cubicBezTo>
                    <a:pt x="4" y="18"/>
                    <a:pt x="3" y="13"/>
                    <a:pt x="5" y="8"/>
                  </a:cubicBezTo>
                  <a:cubicBezTo>
                    <a:pt x="6" y="5"/>
                    <a:pt x="10" y="2"/>
                    <a:pt x="14" y="2"/>
                  </a:cubicBezTo>
                  <a:cubicBezTo>
                    <a:pt x="15" y="2"/>
                    <a:pt x="16" y="2"/>
                    <a:pt x="17" y="3"/>
                  </a:cubicBezTo>
                  <a:cubicBezTo>
                    <a:pt x="22" y="6"/>
                    <a:pt x="22" y="12"/>
                    <a:pt x="20" y="17"/>
                  </a:cubicBezTo>
                  <a:cubicBezTo>
                    <a:pt x="19" y="20"/>
                    <a:pt x="16" y="22"/>
                    <a:pt x="12" y="22"/>
                  </a:cubicBezTo>
                  <a:moveTo>
                    <a:pt x="9" y="2"/>
                  </a:moveTo>
                  <a:cubicBezTo>
                    <a:pt x="9" y="2"/>
                    <a:pt x="8" y="2"/>
                    <a:pt x="8" y="2"/>
                  </a:cubicBezTo>
                  <a:cubicBezTo>
                    <a:pt x="9" y="2"/>
                    <a:pt x="9" y="2"/>
                    <a:pt x="9" y="2"/>
                  </a:cubicBezTo>
                  <a:cubicBezTo>
                    <a:pt x="9" y="2"/>
                    <a:pt x="9" y="2"/>
                    <a:pt x="9" y="2"/>
                  </a:cubicBezTo>
                  <a:cubicBezTo>
                    <a:pt x="10" y="2"/>
                    <a:pt x="10" y="2"/>
                    <a:pt x="10" y="2"/>
                  </a:cubicBezTo>
                  <a:cubicBezTo>
                    <a:pt x="10" y="2"/>
                    <a:pt x="10" y="2"/>
                    <a:pt x="10" y="2"/>
                  </a:cubicBezTo>
                  <a:cubicBezTo>
                    <a:pt x="9" y="2"/>
                    <a:pt x="9" y="2"/>
                    <a:pt x="9" y="2"/>
                  </a:cubicBezTo>
                  <a:moveTo>
                    <a:pt x="11" y="2"/>
                  </a:moveTo>
                  <a:cubicBezTo>
                    <a:pt x="10" y="1"/>
                    <a:pt x="10" y="1"/>
                    <a:pt x="10" y="1"/>
                  </a:cubicBezTo>
                  <a:cubicBezTo>
                    <a:pt x="10" y="1"/>
                    <a:pt x="10" y="1"/>
                    <a:pt x="10" y="1"/>
                  </a:cubicBezTo>
                  <a:cubicBezTo>
                    <a:pt x="10" y="1"/>
                    <a:pt x="10" y="1"/>
                    <a:pt x="10" y="1"/>
                  </a:cubicBezTo>
                  <a:cubicBezTo>
                    <a:pt x="11" y="1"/>
                    <a:pt x="11" y="1"/>
                    <a:pt x="11" y="1"/>
                  </a:cubicBezTo>
                  <a:cubicBezTo>
                    <a:pt x="11" y="2"/>
                    <a:pt x="11" y="2"/>
                    <a:pt x="11" y="2"/>
                  </a:cubicBezTo>
                  <a:moveTo>
                    <a:pt x="11" y="0"/>
                  </a:moveTo>
                  <a:cubicBezTo>
                    <a:pt x="11" y="0"/>
                    <a:pt x="11" y="0"/>
                    <a:pt x="11" y="0"/>
                  </a:cubicBezTo>
                  <a:cubicBezTo>
                    <a:pt x="11" y="0"/>
                    <a:pt x="11" y="0"/>
                    <a:pt x="11" y="0"/>
                  </a:cubicBezTo>
                  <a:cubicBezTo>
                    <a:pt x="10" y="0"/>
                    <a:pt x="10" y="0"/>
                    <a:pt x="10" y="0"/>
                  </a:cubicBezTo>
                  <a:cubicBezTo>
                    <a:pt x="7" y="1"/>
                    <a:pt x="3" y="4"/>
                    <a:pt x="2" y="7"/>
                  </a:cubicBezTo>
                  <a:cubicBezTo>
                    <a:pt x="0" y="11"/>
                    <a:pt x="0" y="15"/>
                    <a:pt x="3" y="18"/>
                  </a:cubicBezTo>
                  <a:cubicBezTo>
                    <a:pt x="3" y="18"/>
                    <a:pt x="3" y="18"/>
                    <a:pt x="3" y="18"/>
                  </a:cubicBezTo>
                  <a:cubicBezTo>
                    <a:pt x="3" y="18"/>
                    <a:pt x="3" y="18"/>
                    <a:pt x="3" y="18"/>
                  </a:cubicBezTo>
                  <a:cubicBezTo>
                    <a:pt x="3" y="19"/>
                    <a:pt x="4" y="20"/>
                    <a:pt x="5" y="20"/>
                  </a:cubicBezTo>
                  <a:cubicBezTo>
                    <a:pt x="5" y="21"/>
                    <a:pt x="5" y="21"/>
                    <a:pt x="5" y="21"/>
                  </a:cubicBezTo>
                  <a:cubicBezTo>
                    <a:pt x="5" y="21"/>
                    <a:pt x="5" y="21"/>
                    <a:pt x="5" y="21"/>
                  </a:cubicBezTo>
                  <a:cubicBezTo>
                    <a:pt x="5" y="21"/>
                    <a:pt x="5" y="21"/>
                    <a:pt x="5" y="21"/>
                  </a:cubicBezTo>
                  <a:cubicBezTo>
                    <a:pt x="5" y="21"/>
                    <a:pt x="5" y="21"/>
                    <a:pt x="5" y="21"/>
                  </a:cubicBezTo>
                  <a:cubicBezTo>
                    <a:pt x="7" y="21"/>
                    <a:pt x="8" y="22"/>
                    <a:pt x="10" y="22"/>
                  </a:cubicBezTo>
                  <a:cubicBezTo>
                    <a:pt x="10" y="22"/>
                    <a:pt x="10" y="22"/>
                    <a:pt x="10" y="22"/>
                  </a:cubicBezTo>
                  <a:cubicBezTo>
                    <a:pt x="10" y="22"/>
                    <a:pt x="10" y="22"/>
                    <a:pt x="10" y="22"/>
                  </a:cubicBezTo>
                  <a:cubicBezTo>
                    <a:pt x="11" y="23"/>
                    <a:pt x="11" y="23"/>
                    <a:pt x="12" y="23"/>
                  </a:cubicBezTo>
                  <a:cubicBezTo>
                    <a:pt x="16" y="23"/>
                    <a:pt x="20" y="20"/>
                    <a:pt x="21" y="17"/>
                  </a:cubicBezTo>
                  <a:cubicBezTo>
                    <a:pt x="23" y="12"/>
                    <a:pt x="23" y="6"/>
                    <a:pt x="18" y="2"/>
                  </a:cubicBezTo>
                  <a:cubicBezTo>
                    <a:pt x="17" y="2"/>
                    <a:pt x="16" y="1"/>
                    <a:pt x="15" y="1"/>
                  </a:cubicBezTo>
                  <a:cubicBezTo>
                    <a:pt x="15" y="1"/>
                    <a:pt x="15" y="1"/>
                    <a:pt x="15" y="1"/>
                  </a:cubicBezTo>
                  <a:cubicBezTo>
                    <a:pt x="14" y="1"/>
                    <a:pt x="13" y="0"/>
                    <a:pt x="11" y="0"/>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5" name="Freeform 61"/>
            <p:cNvSpPr>
              <a:spLocks noEditPoints="1"/>
            </p:cNvSpPr>
            <p:nvPr/>
          </p:nvSpPr>
          <p:spPr bwMode="auto">
            <a:xfrm>
              <a:off x="3599" y="2436"/>
              <a:ext cx="42" cy="43"/>
            </a:xfrm>
            <a:custGeom>
              <a:avLst/>
              <a:gdLst>
                <a:gd name="T0" fmla="*/ 13 w 18"/>
                <a:gd name="T1" fmla="*/ 15 h 18"/>
                <a:gd name="T2" fmla="*/ 12 w 18"/>
                <a:gd name="T3" fmla="*/ 16 h 18"/>
                <a:gd name="T4" fmla="*/ 14 w 18"/>
                <a:gd name="T5" fmla="*/ 14 h 18"/>
                <a:gd name="T6" fmla="*/ 13 w 18"/>
                <a:gd name="T7" fmla="*/ 15 h 18"/>
                <a:gd name="T8" fmla="*/ 14 w 18"/>
                <a:gd name="T9" fmla="*/ 14 h 18"/>
                <a:gd name="T10" fmla="*/ 15 w 18"/>
                <a:gd name="T11" fmla="*/ 13 h 18"/>
                <a:gd name="T12" fmla="*/ 14 w 18"/>
                <a:gd name="T13" fmla="*/ 14 h 18"/>
                <a:gd name="T14" fmla="*/ 15 w 18"/>
                <a:gd name="T15" fmla="*/ 13 h 18"/>
                <a:gd name="T16" fmla="*/ 15 w 18"/>
                <a:gd name="T17" fmla="*/ 12 h 18"/>
                <a:gd name="T18" fmla="*/ 15 w 18"/>
                <a:gd name="T19" fmla="*/ 13 h 18"/>
                <a:gd name="T20" fmla="*/ 15 w 18"/>
                <a:gd name="T21" fmla="*/ 11 h 18"/>
                <a:gd name="T22" fmla="*/ 16 w 18"/>
                <a:gd name="T23" fmla="*/ 10 h 18"/>
                <a:gd name="T24" fmla="*/ 16 w 18"/>
                <a:gd name="T25" fmla="*/ 10 h 18"/>
                <a:gd name="T26" fmla="*/ 16 w 18"/>
                <a:gd name="T27" fmla="*/ 8 h 18"/>
                <a:gd name="T28" fmla="*/ 16 w 18"/>
                <a:gd name="T29" fmla="*/ 10 h 18"/>
                <a:gd name="T30" fmla="*/ 16 w 18"/>
                <a:gd name="T31" fmla="*/ 8 h 18"/>
                <a:gd name="T32" fmla="*/ 16 w 18"/>
                <a:gd name="T33" fmla="*/ 7 h 18"/>
                <a:gd name="T34" fmla="*/ 16 w 18"/>
                <a:gd name="T35" fmla="*/ 6 h 18"/>
                <a:gd name="T36" fmla="*/ 15 w 18"/>
                <a:gd name="T37" fmla="*/ 5 h 18"/>
                <a:gd name="T38" fmla="*/ 16 w 18"/>
                <a:gd name="T39" fmla="*/ 6 h 18"/>
                <a:gd name="T40" fmla="*/ 15 w 18"/>
                <a:gd name="T41" fmla="*/ 5 h 18"/>
                <a:gd name="T42" fmla="*/ 15 w 18"/>
                <a:gd name="T43" fmla="*/ 4 h 18"/>
                <a:gd name="T44" fmla="*/ 15 w 18"/>
                <a:gd name="T45" fmla="*/ 4 h 18"/>
                <a:gd name="T46" fmla="*/ 15 w 18"/>
                <a:gd name="T47" fmla="*/ 4 h 18"/>
                <a:gd name="T48" fmla="*/ 7 w 18"/>
                <a:gd name="T49" fmla="*/ 17 h 18"/>
                <a:gd name="T50" fmla="*/ 2 w 18"/>
                <a:gd name="T51" fmla="*/ 6 h 18"/>
                <a:gd name="T52" fmla="*/ 10 w 18"/>
                <a:gd name="T53" fmla="*/ 1 h 18"/>
                <a:gd name="T54" fmla="*/ 11 w 18"/>
                <a:gd name="T55" fmla="*/ 2 h 18"/>
                <a:gd name="T56" fmla="*/ 15 w 18"/>
                <a:gd name="T57" fmla="*/ 8 h 18"/>
                <a:gd name="T58" fmla="*/ 15 w 18"/>
                <a:gd name="T59" fmla="*/ 8 h 18"/>
                <a:gd name="T60" fmla="*/ 7 w 18"/>
                <a:gd name="T61" fmla="*/ 17 h 18"/>
                <a:gd name="T62" fmla="*/ 7 w 18"/>
                <a:gd name="T63" fmla="*/ 17 h 18"/>
                <a:gd name="T64" fmla="*/ 2 w 18"/>
                <a:gd name="T65" fmla="*/ 6 h 18"/>
                <a:gd name="T66" fmla="*/ 8 w 18"/>
                <a:gd name="T67" fmla="*/ 18 h 18"/>
                <a:gd name="T68" fmla="*/ 13 w 18"/>
                <a:gd name="T6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18">
                  <a:moveTo>
                    <a:pt x="12" y="16"/>
                  </a:moveTo>
                  <a:cubicBezTo>
                    <a:pt x="13" y="15"/>
                    <a:pt x="13" y="15"/>
                    <a:pt x="13" y="15"/>
                  </a:cubicBezTo>
                  <a:cubicBezTo>
                    <a:pt x="13" y="15"/>
                    <a:pt x="13" y="15"/>
                    <a:pt x="13" y="15"/>
                  </a:cubicBezTo>
                  <a:cubicBezTo>
                    <a:pt x="12" y="16"/>
                    <a:pt x="12" y="16"/>
                    <a:pt x="12" y="16"/>
                  </a:cubicBezTo>
                  <a:moveTo>
                    <a:pt x="13" y="15"/>
                  </a:moveTo>
                  <a:cubicBezTo>
                    <a:pt x="14" y="14"/>
                    <a:pt x="14" y="14"/>
                    <a:pt x="14" y="14"/>
                  </a:cubicBezTo>
                  <a:cubicBezTo>
                    <a:pt x="14" y="14"/>
                    <a:pt x="14" y="14"/>
                    <a:pt x="14" y="14"/>
                  </a:cubicBezTo>
                  <a:cubicBezTo>
                    <a:pt x="13" y="15"/>
                    <a:pt x="13" y="15"/>
                    <a:pt x="13" y="15"/>
                  </a:cubicBezTo>
                  <a:cubicBezTo>
                    <a:pt x="13" y="15"/>
                    <a:pt x="13" y="15"/>
                    <a:pt x="13" y="15"/>
                  </a:cubicBezTo>
                  <a:moveTo>
                    <a:pt x="14" y="14"/>
                  </a:moveTo>
                  <a:cubicBezTo>
                    <a:pt x="14" y="13"/>
                    <a:pt x="14" y="13"/>
                    <a:pt x="14" y="13"/>
                  </a:cubicBezTo>
                  <a:cubicBezTo>
                    <a:pt x="15" y="13"/>
                    <a:pt x="15" y="13"/>
                    <a:pt x="15" y="13"/>
                  </a:cubicBezTo>
                  <a:cubicBezTo>
                    <a:pt x="14" y="14"/>
                    <a:pt x="14" y="14"/>
                    <a:pt x="14" y="14"/>
                  </a:cubicBezTo>
                  <a:cubicBezTo>
                    <a:pt x="14" y="14"/>
                    <a:pt x="14" y="14"/>
                    <a:pt x="14" y="14"/>
                  </a:cubicBezTo>
                  <a:cubicBezTo>
                    <a:pt x="14" y="14"/>
                    <a:pt x="14" y="14"/>
                    <a:pt x="14" y="14"/>
                  </a:cubicBezTo>
                  <a:moveTo>
                    <a:pt x="15" y="13"/>
                  </a:moveTo>
                  <a:cubicBezTo>
                    <a:pt x="15" y="13"/>
                    <a:pt x="15" y="13"/>
                    <a:pt x="15" y="13"/>
                  </a:cubicBezTo>
                  <a:cubicBezTo>
                    <a:pt x="15" y="12"/>
                    <a:pt x="15" y="12"/>
                    <a:pt x="15" y="12"/>
                  </a:cubicBezTo>
                  <a:cubicBezTo>
                    <a:pt x="15" y="12"/>
                    <a:pt x="15" y="12"/>
                    <a:pt x="15" y="12"/>
                  </a:cubicBezTo>
                  <a:cubicBezTo>
                    <a:pt x="15" y="13"/>
                    <a:pt x="15" y="13"/>
                    <a:pt x="15" y="13"/>
                  </a:cubicBezTo>
                  <a:moveTo>
                    <a:pt x="16" y="11"/>
                  </a:moveTo>
                  <a:cubicBezTo>
                    <a:pt x="15" y="11"/>
                    <a:pt x="15" y="11"/>
                    <a:pt x="15" y="11"/>
                  </a:cubicBezTo>
                  <a:cubicBezTo>
                    <a:pt x="15" y="10"/>
                    <a:pt x="15" y="10"/>
                    <a:pt x="15" y="10"/>
                  </a:cubicBezTo>
                  <a:cubicBezTo>
                    <a:pt x="16" y="10"/>
                    <a:pt x="16" y="10"/>
                    <a:pt x="16" y="10"/>
                  </a:cubicBezTo>
                  <a:cubicBezTo>
                    <a:pt x="16" y="11"/>
                    <a:pt x="16" y="11"/>
                    <a:pt x="16" y="11"/>
                  </a:cubicBezTo>
                  <a:moveTo>
                    <a:pt x="16" y="10"/>
                  </a:moveTo>
                  <a:cubicBezTo>
                    <a:pt x="16" y="10"/>
                    <a:pt x="16" y="10"/>
                    <a:pt x="16" y="10"/>
                  </a:cubicBezTo>
                  <a:cubicBezTo>
                    <a:pt x="16" y="9"/>
                    <a:pt x="16" y="9"/>
                    <a:pt x="16" y="8"/>
                  </a:cubicBezTo>
                  <a:cubicBezTo>
                    <a:pt x="16" y="8"/>
                    <a:pt x="16" y="8"/>
                    <a:pt x="16" y="8"/>
                  </a:cubicBezTo>
                  <a:cubicBezTo>
                    <a:pt x="16" y="9"/>
                    <a:pt x="16" y="9"/>
                    <a:pt x="16" y="10"/>
                  </a:cubicBezTo>
                  <a:moveTo>
                    <a:pt x="16" y="8"/>
                  </a:moveTo>
                  <a:cubicBezTo>
                    <a:pt x="16" y="8"/>
                    <a:pt x="16" y="8"/>
                    <a:pt x="16" y="8"/>
                  </a:cubicBezTo>
                  <a:cubicBezTo>
                    <a:pt x="16" y="7"/>
                    <a:pt x="16" y="7"/>
                    <a:pt x="16" y="7"/>
                  </a:cubicBezTo>
                  <a:cubicBezTo>
                    <a:pt x="16" y="7"/>
                    <a:pt x="16" y="7"/>
                    <a:pt x="16" y="7"/>
                  </a:cubicBezTo>
                  <a:cubicBezTo>
                    <a:pt x="16" y="8"/>
                    <a:pt x="16" y="8"/>
                    <a:pt x="16" y="8"/>
                  </a:cubicBezTo>
                  <a:moveTo>
                    <a:pt x="16" y="6"/>
                  </a:moveTo>
                  <a:cubicBezTo>
                    <a:pt x="15" y="6"/>
                    <a:pt x="15" y="6"/>
                    <a:pt x="15" y="6"/>
                  </a:cubicBezTo>
                  <a:cubicBezTo>
                    <a:pt x="15" y="5"/>
                    <a:pt x="15" y="5"/>
                    <a:pt x="15" y="5"/>
                  </a:cubicBezTo>
                  <a:cubicBezTo>
                    <a:pt x="15" y="5"/>
                    <a:pt x="15" y="5"/>
                    <a:pt x="15" y="5"/>
                  </a:cubicBezTo>
                  <a:cubicBezTo>
                    <a:pt x="16" y="6"/>
                    <a:pt x="16" y="6"/>
                    <a:pt x="16" y="6"/>
                  </a:cubicBezTo>
                  <a:moveTo>
                    <a:pt x="15" y="5"/>
                  </a:moveTo>
                  <a:cubicBezTo>
                    <a:pt x="15" y="5"/>
                    <a:pt x="15" y="5"/>
                    <a:pt x="15" y="5"/>
                  </a:cubicBezTo>
                  <a:cubicBezTo>
                    <a:pt x="15" y="4"/>
                    <a:pt x="15" y="4"/>
                    <a:pt x="15" y="4"/>
                  </a:cubicBezTo>
                  <a:cubicBezTo>
                    <a:pt x="15" y="4"/>
                    <a:pt x="15" y="4"/>
                    <a:pt x="15" y="4"/>
                  </a:cubicBezTo>
                  <a:cubicBezTo>
                    <a:pt x="15" y="5"/>
                    <a:pt x="15" y="5"/>
                    <a:pt x="15" y="5"/>
                  </a:cubicBezTo>
                  <a:moveTo>
                    <a:pt x="15" y="4"/>
                  </a:moveTo>
                  <a:cubicBezTo>
                    <a:pt x="15" y="4"/>
                    <a:pt x="15" y="4"/>
                    <a:pt x="15" y="4"/>
                  </a:cubicBezTo>
                  <a:cubicBezTo>
                    <a:pt x="15" y="4"/>
                    <a:pt x="15" y="4"/>
                    <a:pt x="15" y="4"/>
                  </a:cubicBezTo>
                  <a:cubicBezTo>
                    <a:pt x="15" y="4"/>
                    <a:pt x="15" y="4"/>
                    <a:pt x="15" y="4"/>
                  </a:cubicBezTo>
                  <a:moveTo>
                    <a:pt x="7" y="17"/>
                  </a:moveTo>
                  <a:cubicBezTo>
                    <a:pt x="6" y="16"/>
                    <a:pt x="6" y="16"/>
                    <a:pt x="5" y="16"/>
                  </a:cubicBezTo>
                  <a:cubicBezTo>
                    <a:pt x="2" y="14"/>
                    <a:pt x="1" y="10"/>
                    <a:pt x="2" y="6"/>
                  </a:cubicBezTo>
                  <a:cubicBezTo>
                    <a:pt x="4" y="4"/>
                    <a:pt x="6" y="1"/>
                    <a:pt x="10" y="1"/>
                  </a:cubicBezTo>
                  <a:cubicBezTo>
                    <a:pt x="10" y="1"/>
                    <a:pt x="10" y="1"/>
                    <a:pt x="10" y="1"/>
                  </a:cubicBezTo>
                  <a:cubicBezTo>
                    <a:pt x="10" y="1"/>
                    <a:pt x="10" y="1"/>
                    <a:pt x="10" y="1"/>
                  </a:cubicBezTo>
                  <a:cubicBezTo>
                    <a:pt x="11" y="2"/>
                    <a:pt x="11" y="2"/>
                    <a:pt x="11" y="2"/>
                  </a:cubicBezTo>
                  <a:cubicBezTo>
                    <a:pt x="14" y="3"/>
                    <a:pt x="15" y="5"/>
                    <a:pt x="15" y="8"/>
                  </a:cubicBezTo>
                  <a:cubicBezTo>
                    <a:pt x="15" y="8"/>
                    <a:pt x="15" y="8"/>
                    <a:pt x="15" y="8"/>
                  </a:cubicBezTo>
                  <a:cubicBezTo>
                    <a:pt x="15" y="8"/>
                    <a:pt x="15" y="8"/>
                    <a:pt x="15" y="8"/>
                  </a:cubicBezTo>
                  <a:cubicBezTo>
                    <a:pt x="15" y="8"/>
                    <a:pt x="15" y="8"/>
                    <a:pt x="15" y="8"/>
                  </a:cubicBezTo>
                  <a:cubicBezTo>
                    <a:pt x="15" y="10"/>
                    <a:pt x="14" y="11"/>
                    <a:pt x="14" y="12"/>
                  </a:cubicBezTo>
                  <a:cubicBezTo>
                    <a:pt x="13" y="15"/>
                    <a:pt x="10" y="17"/>
                    <a:pt x="7" y="17"/>
                  </a:cubicBezTo>
                  <a:cubicBezTo>
                    <a:pt x="7" y="17"/>
                    <a:pt x="7" y="17"/>
                    <a:pt x="7" y="17"/>
                  </a:cubicBezTo>
                  <a:cubicBezTo>
                    <a:pt x="7" y="17"/>
                    <a:pt x="7" y="17"/>
                    <a:pt x="7" y="17"/>
                  </a:cubicBezTo>
                  <a:moveTo>
                    <a:pt x="10" y="0"/>
                  </a:moveTo>
                  <a:cubicBezTo>
                    <a:pt x="6" y="0"/>
                    <a:pt x="3" y="3"/>
                    <a:pt x="2" y="6"/>
                  </a:cubicBezTo>
                  <a:cubicBezTo>
                    <a:pt x="0" y="10"/>
                    <a:pt x="1" y="15"/>
                    <a:pt x="5" y="17"/>
                  </a:cubicBezTo>
                  <a:cubicBezTo>
                    <a:pt x="6" y="17"/>
                    <a:pt x="7" y="18"/>
                    <a:pt x="8" y="18"/>
                  </a:cubicBezTo>
                  <a:cubicBezTo>
                    <a:pt x="11" y="18"/>
                    <a:pt x="15" y="16"/>
                    <a:pt x="16" y="13"/>
                  </a:cubicBezTo>
                  <a:cubicBezTo>
                    <a:pt x="18" y="9"/>
                    <a:pt x="17" y="4"/>
                    <a:pt x="13" y="1"/>
                  </a:cubicBezTo>
                  <a:cubicBezTo>
                    <a:pt x="12" y="0"/>
                    <a:pt x="11"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6" name="Freeform 62"/>
            <p:cNvSpPr>
              <a:spLocks noEditPoints="1"/>
            </p:cNvSpPr>
            <p:nvPr/>
          </p:nvSpPr>
          <p:spPr bwMode="auto">
            <a:xfrm>
              <a:off x="3608" y="2441"/>
              <a:ext cx="21" cy="33"/>
            </a:xfrm>
            <a:custGeom>
              <a:avLst/>
              <a:gdLst>
                <a:gd name="T0" fmla="*/ 5 w 9"/>
                <a:gd name="T1" fmla="*/ 2 h 14"/>
                <a:gd name="T2" fmla="*/ 6 w 9"/>
                <a:gd name="T3" fmla="*/ 1 h 14"/>
                <a:gd name="T4" fmla="*/ 6 w 9"/>
                <a:gd name="T5" fmla="*/ 2 h 14"/>
                <a:gd name="T6" fmla="*/ 6 w 9"/>
                <a:gd name="T7" fmla="*/ 2 h 14"/>
                <a:gd name="T8" fmla="*/ 6 w 9"/>
                <a:gd name="T9" fmla="*/ 3 h 14"/>
                <a:gd name="T10" fmla="*/ 7 w 9"/>
                <a:gd name="T11" fmla="*/ 5 h 14"/>
                <a:gd name="T12" fmla="*/ 5 w 9"/>
                <a:gd name="T13" fmla="*/ 3 h 14"/>
                <a:gd name="T14" fmla="*/ 4 w 9"/>
                <a:gd name="T15" fmla="*/ 6 h 14"/>
                <a:gd name="T16" fmla="*/ 6 w 9"/>
                <a:gd name="T17" fmla="*/ 9 h 14"/>
                <a:gd name="T18" fmla="*/ 4 w 9"/>
                <a:gd name="T19" fmla="*/ 11 h 14"/>
                <a:gd name="T20" fmla="*/ 3 w 9"/>
                <a:gd name="T21" fmla="*/ 13 h 14"/>
                <a:gd name="T22" fmla="*/ 3 w 9"/>
                <a:gd name="T23" fmla="*/ 13 h 14"/>
                <a:gd name="T24" fmla="*/ 3 w 9"/>
                <a:gd name="T25" fmla="*/ 11 h 14"/>
                <a:gd name="T26" fmla="*/ 1 w 9"/>
                <a:gd name="T27" fmla="*/ 9 h 14"/>
                <a:gd name="T28" fmla="*/ 4 w 9"/>
                <a:gd name="T29" fmla="*/ 10 h 14"/>
                <a:gd name="T30" fmla="*/ 5 w 9"/>
                <a:gd name="T31" fmla="*/ 10 h 14"/>
                <a:gd name="T32" fmla="*/ 5 w 9"/>
                <a:gd name="T33" fmla="*/ 8 h 14"/>
                <a:gd name="T34" fmla="*/ 2 w 9"/>
                <a:gd name="T35" fmla="*/ 4 h 14"/>
                <a:gd name="T36" fmla="*/ 4 w 9"/>
                <a:gd name="T37" fmla="*/ 3 h 14"/>
                <a:gd name="T38" fmla="*/ 5 w 9"/>
                <a:gd name="T39" fmla="*/ 3 h 14"/>
                <a:gd name="T40" fmla="*/ 5 w 9"/>
                <a:gd name="T41" fmla="*/ 1 h 14"/>
                <a:gd name="T42" fmla="*/ 5 w 9"/>
                <a:gd name="T43" fmla="*/ 2 h 14"/>
                <a:gd name="T44" fmla="*/ 3 w 9"/>
                <a:gd name="T45" fmla="*/ 2 h 14"/>
                <a:gd name="T46" fmla="*/ 3 w 9"/>
                <a:gd name="T47" fmla="*/ 7 h 14"/>
                <a:gd name="T48" fmla="*/ 5 w 9"/>
                <a:gd name="T49" fmla="*/ 9 h 14"/>
                <a:gd name="T50" fmla="*/ 4 w 9"/>
                <a:gd name="T51" fmla="*/ 10 h 14"/>
                <a:gd name="T52" fmla="*/ 3 w 9"/>
                <a:gd name="T53" fmla="*/ 8 h 14"/>
                <a:gd name="T54" fmla="*/ 1 w 9"/>
                <a:gd name="T55" fmla="*/ 8 h 14"/>
                <a:gd name="T56" fmla="*/ 2 w 9"/>
                <a:gd name="T57" fmla="*/ 13 h 14"/>
                <a:gd name="T58" fmla="*/ 3 w 9"/>
                <a:gd name="T59" fmla="*/ 13 h 14"/>
                <a:gd name="T60" fmla="*/ 3 w 9"/>
                <a:gd name="T61" fmla="*/ 14 h 14"/>
                <a:gd name="T62" fmla="*/ 4 w 9"/>
                <a:gd name="T63" fmla="*/ 14 h 14"/>
                <a:gd name="T64" fmla="*/ 7 w 9"/>
                <a:gd name="T65" fmla="*/ 11 h 14"/>
                <a:gd name="T66" fmla="*/ 5 w 9"/>
                <a:gd name="T67" fmla="*/ 6 h 14"/>
                <a:gd name="T68" fmla="*/ 4 w 9"/>
                <a:gd name="T69" fmla="*/ 5 h 14"/>
                <a:gd name="T70" fmla="*/ 5 w 9"/>
                <a:gd name="T71" fmla="*/ 4 h 14"/>
                <a:gd name="T72" fmla="*/ 6 w 9"/>
                <a:gd name="T73" fmla="*/ 6 h 14"/>
                <a:gd name="T74" fmla="*/ 8 w 9"/>
                <a:gd name="T75" fmla="*/ 6 h 14"/>
                <a:gd name="T76" fmla="*/ 9 w 9"/>
                <a:gd name="T77" fmla="*/ 6 h 14"/>
                <a:gd name="T78" fmla="*/ 7 w 9"/>
                <a:gd name="T79" fmla="*/ 2 h 14"/>
                <a:gd name="T80" fmla="*/ 6 w 9"/>
                <a:gd name="T81" fmla="*/ 1 h 14"/>
                <a:gd name="T82" fmla="*/ 5 w 9"/>
                <a:gd name="T8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4">
                  <a:moveTo>
                    <a:pt x="5" y="3"/>
                  </a:moveTo>
                  <a:cubicBezTo>
                    <a:pt x="5" y="2"/>
                    <a:pt x="5" y="2"/>
                    <a:pt x="5" y="2"/>
                  </a:cubicBezTo>
                  <a:cubicBezTo>
                    <a:pt x="6" y="2"/>
                    <a:pt x="6" y="2"/>
                    <a:pt x="6" y="2"/>
                  </a:cubicBezTo>
                  <a:cubicBezTo>
                    <a:pt x="6" y="1"/>
                    <a:pt x="6" y="1"/>
                    <a:pt x="6" y="1"/>
                  </a:cubicBezTo>
                  <a:cubicBezTo>
                    <a:pt x="6" y="1"/>
                    <a:pt x="6" y="1"/>
                    <a:pt x="6" y="1"/>
                  </a:cubicBezTo>
                  <a:cubicBezTo>
                    <a:pt x="6" y="2"/>
                    <a:pt x="6" y="2"/>
                    <a:pt x="6" y="2"/>
                  </a:cubicBezTo>
                  <a:cubicBezTo>
                    <a:pt x="6" y="2"/>
                    <a:pt x="6" y="2"/>
                    <a:pt x="6" y="2"/>
                  </a:cubicBezTo>
                  <a:cubicBezTo>
                    <a:pt x="6" y="2"/>
                    <a:pt x="6" y="2"/>
                    <a:pt x="6" y="2"/>
                  </a:cubicBezTo>
                  <a:cubicBezTo>
                    <a:pt x="6" y="3"/>
                    <a:pt x="6" y="3"/>
                    <a:pt x="6" y="3"/>
                  </a:cubicBezTo>
                  <a:cubicBezTo>
                    <a:pt x="6" y="3"/>
                    <a:pt x="6" y="3"/>
                    <a:pt x="6" y="3"/>
                  </a:cubicBezTo>
                  <a:cubicBezTo>
                    <a:pt x="7" y="3"/>
                    <a:pt x="8" y="4"/>
                    <a:pt x="8" y="5"/>
                  </a:cubicBezTo>
                  <a:cubicBezTo>
                    <a:pt x="7" y="5"/>
                    <a:pt x="7" y="5"/>
                    <a:pt x="7" y="5"/>
                  </a:cubicBezTo>
                  <a:cubicBezTo>
                    <a:pt x="7" y="4"/>
                    <a:pt x="6" y="4"/>
                    <a:pt x="5" y="4"/>
                  </a:cubicBezTo>
                  <a:cubicBezTo>
                    <a:pt x="5" y="3"/>
                    <a:pt x="5" y="3"/>
                    <a:pt x="5" y="3"/>
                  </a:cubicBezTo>
                  <a:cubicBezTo>
                    <a:pt x="4" y="3"/>
                    <a:pt x="3" y="4"/>
                    <a:pt x="3" y="4"/>
                  </a:cubicBezTo>
                  <a:cubicBezTo>
                    <a:pt x="3" y="5"/>
                    <a:pt x="3" y="5"/>
                    <a:pt x="4" y="6"/>
                  </a:cubicBezTo>
                  <a:cubicBezTo>
                    <a:pt x="5" y="7"/>
                    <a:pt x="5" y="7"/>
                    <a:pt x="5" y="7"/>
                  </a:cubicBezTo>
                  <a:cubicBezTo>
                    <a:pt x="5" y="7"/>
                    <a:pt x="6" y="8"/>
                    <a:pt x="6" y="9"/>
                  </a:cubicBezTo>
                  <a:cubicBezTo>
                    <a:pt x="7" y="9"/>
                    <a:pt x="6" y="10"/>
                    <a:pt x="6" y="11"/>
                  </a:cubicBezTo>
                  <a:cubicBezTo>
                    <a:pt x="6" y="11"/>
                    <a:pt x="5" y="11"/>
                    <a:pt x="4" y="11"/>
                  </a:cubicBezTo>
                  <a:cubicBezTo>
                    <a:pt x="4" y="12"/>
                    <a:pt x="4" y="12"/>
                    <a:pt x="4" y="12"/>
                  </a:cubicBezTo>
                  <a:cubicBezTo>
                    <a:pt x="4" y="12"/>
                    <a:pt x="3" y="12"/>
                    <a:pt x="3" y="13"/>
                  </a:cubicBezTo>
                  <a:cubicBezTo>
                    <a:pt x="3" y="13"/>
                    <a:pt x="3" y="13"/>
                    <a:pt x="3" y="13"/>
                  </a:cubicBezTo>
                  <a:cubicBezTo>
                    <a:pt x="3" y="13"/>
                    <a:pt x="3" y="13"/>
                    <a:pt x="3" y="13"/>
                  </a:cubicBezTo>
                  <a:cubicBezTo>
                    <a:pt x="3" y="12"/>
                    <a:pt x="3" y="12"/>
                    <a:pt x="3" y="12"/>
                  </a:cubicBezTo>
                  <a:cubicBezTo>
                    <a:pt x="3" y="11"/>
                    <a:pt x="3" y="11"/>
                    <a:pt x="3" y="11"/>
                  </a:cubicBezTo>
                  <a:cubicBezTo>
                    <a:pt x="3" y="11"/>
                    <a:pt x="3" y="11"/>
                    <a:pt x="3" y="11"/>
                  </a:cubicBezTo>
                  <a:cubicBezTo>
                    <a:pt x="2" y="10"/>
                    <a:pt x="1" y="10"/>
                    <a:pt x="1" y="9"/>
                  </a:cubicBezTo>
                  <a:cubicBezTo>
                    <a:pt x="2" y="9"/>
                    <a:pt x="2" y="9"/>
                    <a:pt x="2" y="9"/>
                  </a:cubicBezTo>
                  <a:cubicBezTo>
                    <a:pt x="2" y="10"/>
                    <a:pt x="3" y="10"/>
                    <a:pt x="4" y="10"/>
                  </a:cubicBezTo>
                  <a:cubicBezTo>
                    <a:pt x="4" y="11"/>
                    <a:pt x="4" y="11"/>
                    <a:pt x="4" y="11"/>
                  </a:cubicBezTo>
                  <a:cubicBezTo>
                    <a:pt x="5" y="11"/>
                    <a:pt x="5" y="10"/>
                    <a:pt x="5" y="10"/>
                  </a:cubicBezTo>
                  <a:cubicBezTo>
                    <a:pt x="6" y="9"/>
                    <a:pt x="6" y="9"/>
                    <a:pt x="6" y="9"/>
                  </a:cubicBezTo>
                  <a:cubicBezTo>
                    <a:pt x="6" y="8"/>
                    <a:pt x="5" y="8"/>
                    <a:pt x="5" y="8"/>
                  </a:cubicBezTo>
                  <a:cubicBezTo>
                    <a:pt x="3" y="6"/>
                    <a:pt x="3" y="6"/>
                    <a:pt x="3" y="6"/>
                  </a:cubicBezTo>
                  <a:cubicBezTo>
                    <a:pt x="3" y="6"/>
                    <a:pt x="2" y="5"/>
                    <a:pt x="2" y="4"/>
                  </a:cubicBezTo>
                  <a:cubicBezTo>
                    <a:pt x="2" y="4"/>
                    <a:pt x="3" y="3"/>
                    <a:pt x="3" y="3"/>
                  </a:cubicBezTo>
                  <a:cubicBezTo>
                    <a:pt x="4" y="3"/>
                    <a:pt x="4" y="3"/>
                    <a:pt x="4" y="3"/>
                  </a:cubicBezTo>
                  <a:cubicBezTo>
                    <a:pt x="4" y="3"/>
                    <a:pt x="5" y="3"/>
                    <a:pt x="5" y="3"/>
                  </a:cubicBezTo>
                  <a:cubicBezTo>
                    <a:pt x="5" y="3"/>
                    <a:pt x="5" y="3"/>
                    <a:pt x="5" y="3"/>
                  </a:cubicBezTo>
                  <a:moveTo>
                    <a:pt x="5" y="0"/>
                  </a:moveTo>
                  <a:cubicBezTo>
                    <a:pt x="5" y="1"/>
                    <a:pt x="5" y="1"/>
                    <a:pt x="5" y="1"/>
                  </a:cubicBezTo>
                  <a:cubicBezTo>
                    <a:pt x="5" y="1"/>
                    <a:pt x="5" y="1"/>
                    <a:pt x="5" y="1"/>
                  </a:cubicBezTo>
                  <a:cubicBezTo>
                    <a:pt x="5" y="2"/>
                    <a:pt x="5" y="2"/>
                    <a:pt x="5" y="2"/>
                  </a:cubicBezTo>
                  <a:cubicBezTo>
                    <a:pt x="4" y="2"/>
                    <a:pt x="4" y="2"/>
                    <a:pt x="4" y="2"/>
                  </a:cubicBezTo>
                  <a:cubicBezTo>
                    <a:pt x="4" y="2"/>
                    <a:pt x="3" y="2"/>
                    <a:pt x="3" y="2"/>
                  </a:cubicBezTo>
                  <a:cubicBezTo>
                    <a:pt x="2" y="3"/>
                    <a:pt x="2" y="4"/>
                    <a:pt x="2" y="4"/>
                  </a:cubicBezTo>
                  <a:cubicBezTo>
                    <a:pt x="2" y="6"/>
                    <a:pt x="3" y="7"/>
                    <a:pt x="3" y="7"/>
                  </a:cubicBezTo>
                  <a:cubicBezTo>
                    <a:pt x="4" y="8"/>
                    <a:pt x="4" y="8"/>
                    <a:pt x="4" y="8"/>
                  </a:cubicBezTo>
                  <a:cubicBezTo>
                    <a:pt x="5" y="9"/>
                    <a:pt x="5" y="9"/>
                    <a:pt x="5" y="9"/>
                  </a:cubicBezTo>
                  <a:cubicBezTo>
                    <a:pt x="5" y="9"/>
                    <a:pt x="5" y="9"/>
                    <a:pt x="5" y="9"/>
                  </a:cubicBezTo>
                  <a:cubicBezTo>
                    <a:pt x="4" y="10"/>
                    <a:pt x="4" y="10"/>
                    <a:pt x="4" y="10"/>
                  </a:cubicBezTo>
                  <a:cubicBezTo>
                    <a:pt x="3" y="9"/>
                    <a:pt x="3" y="9"/>
                    <a:pt x="3" y="8"/>
                  </a:cubicBezTo>
                  <a:cubicBezTo>
                    <a:pt x="3" y="8"/>
                    <a:pt x="3" y="8"/>
                    <a:pt x="3" y="8"/>
                  </a:cubicBezTo>
                  <a:cubicBezTo>
                    <a:pt x="2" y="8"/>
                    <a:pt x="2" y="8"/>
                    <a:pt x="1" y="8"/>
                  </a:cubicBezTo>
                  <a:cubicBezTo>
                    <a:pt x="1" y="8"/>
                    <a:pt x="1" y="8"/>
                    <a:pt x="1" y="8"/>
                  </a:cubicBezTo>
                  <a:cubicBezTo>
                    <a:pt x="0" y="9"/>
                    <a:pt x="1" y="11"/>
                    <a:pt x="2" y="12"/>
                  </a:cubicBezTo>
                  <a:cubicBezTo>
                    <a:pt x="2" y="13"/>
                    <a:pt x="2" y="13"/>
                    <a:pt x="2" y="13"/>
                  </a:cubicBezTo>
                  <a:cubicBezTo>
                    <a:pt x="2" y="13"/>
                    <a:pt x="2" y="13"/>
                    <a:pt x="2" y="13"/>
                  </a:cubicBezTo>
                  <a:cubicBezTo>
                    <a:pt x="3" y="13"/>
                    <a:pt x="3" y="13"/>
                    <a:pt x="3" y="13"/>
                  </a:cubicBezTo>
                  <a:cubicBezTo>
                    <a:pt x="3" y="14"/>
                    <a:pt x="3" y="14"/>
                    <a:pt x="3" y="14"/>
                  </a:cubicBezTo>
                  <a:cubicBezTo>
                    <a:pt x="3" y="14"/>
                    <a:pt x="3" y="14"/>
                    <a:pt x="3" y="14"/>
                  </a:cubicBezTo>
                  <a:cubicBezTo>
                    <a:pt x="4" y="14"/>
                    <a:pt x="4" y="14"/>
                    <a:pt x="4" y="14"/>
                  </a:cubicBezTo>
                  <a:cubicBezTo>
                    <a:pt x="4" y="14"/>
                    <a:pt x="4" y="14"/>
                    <a:pt x="4" y="14"/>
                  </a:cubicBezTo>
                  <a:cubicBezTo>
                    <a:pt x="4" y="14"/>
                    <a:pt x="4" y="13"/>
                    <a:pt x="4" y="12"/>
                  </a:cubicBezTo>
                  <a:cubicBezTo>
                    <a:pt x="5" y="12"/>
                    <a:pt x="6" y="12"/>
                    <a:pt x="7" y="11"/>
                  </a:cubicBezTo>
                  <a:cubicBezTo>
                    <a:pt x="7" y="11"/>
                    <a:pt x="8" y="10"/>
                    <a:pt x="7" y="9"/>
                  </a:cubicBezTo>
                  <a:cubicBezTo>
                    <a:pt x="7" y="7"/>
                    <a:pt x="6" y="7"/>
                    <a:pt x="5" y="6"/>
                  </a:cubicBezTo>
                  <a:cubicBezTo>
                    <a:pt x="5" y="5"/>
                    <a:pt x="5" y="5"/>
                    <a:pt x="5" y="5"/>
                  </a:cubicBezTo>
                  <a:cubicBezTo>
                    <a:pt x="4" y="5"/>
                    <a:pt x="4" y="5"/>
                    <a:pt x="4" y="5"/>
                  </a:cubicBezTo>
                  <a:cubicBezTo>
                    <a:pt x="5" y="4"/>
                    <a:pt x="5" y="4"/>
                    <a:pt x="5" y="4"/>
                  </a:cubicBezTo>
                  <a:cubicBezTo>
                    <a:pt x="5" y="4"/>
                    <a:pt x="5" y="4"/>
                    <a:pt x="5" y="4"/>
                  </a:cubicBezTo>
                  <a:cubicBezTo>
                    <a:pt x="5" y="5"/>
                    <a:pt x="6" y="5"/>
                    <a:pt x="6" y="5"/>
                  </a:cubicBezTo>
                  <a:cubicBezTo>
                    <a:pt x="6" y="6"/>
                    <a:pt x="6" y="6"/>
                    <a:pt x="6" y="6"/>
                  </a:cubicBezTo>
                  <a:cubicBezTo>
                    <a:pt x="7" y="6"/>
                    <a:pt x="7" y="6"/>
                    <a:pt x="7" y="6"/>
                  </a:cubicBezTo>
                  <a:cubicBezTo>
                    <a:pt x="7" y="6"/>
                    <a:pt x="7" y="6"/>
                    <a:pt x="8" y="6"/>
                  </a:cubicBezTo>
                  <a:cubicBezTo>
                    <a:pt x="8" y="6"/>
                    <a:pt x="8" y="6"/>
                    <a:pt x="8" y="6"/>
                  </a:cubicBezTo>
                  <a:cubicBezTo>
                    <a:pt x="9" y="6"/>
                    <a:pt x="9" y="6"/>
                    <a:pt x="9" y="6"/>
                  </a:cubicBezTo>
                  <a:cubicBezTo>
                    <a:pt x="9" y="4"/>
                    <a:pt x="8" y="3"/>
                    <a:pt x="7" y="2"/>
                  </a:cubicBezTo>
                  <a:cubicBezTo>
                    <a:pt x="7" y="2"/>
                    <a:pt x="7" y="2"/>
                    <a:pt x="7" y="2"/>
                  </a:cubicBezTo>
                  <a:cubicBezTo>
                    <a:pt x="7" y="1"/>
                    <a:pt x="7" y="1"/>
                    <a:pt x="7" y="1"/>
                  </a:cubicBezTo>
                  <a:cubicBezTo>
                    <a:pt x="6" y="1"/>
                    <a:pt x="6" y="1"/>
                    <a:pt x="6" y="1"/>
                  </a:cubicBezTo>
                  <a:cubicBezTo>
                    <a:pt x="6" y="1"/>
                    <a:pt x="6" y="1"/>
                    <a:pt x="6"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7" name="Freeform 63"/>
            <p:cNvSpPr>
              <a:spLocks noEditPoints="1"/>
            </p:cNvSpPr>
            <p:nvPr/>
          </p:nvSpPr>
          <p:spPr bwMode="auto">
            <a:xfrm>
              <a:off x="3577" y="2496"/>
              <a:ext cx="62" cy="35"/>
            </a:xfrm>
            <a:custGeom>
              <a:avLst/>
              <a:gdLst>
                <a:gd name="T0" fmla="*/ 13 w 26"/>
                <a:gd name="T1" fmla="*/ 11 h 15"/>
                <a:gd name="T2" fmla="*/ 12 w 26"/>
                <a:gd name="T3" fmla="*/ 14 h 15"/>
                <a:gd name="T4" fmla="*/ 10 w 26"/>
                <a:gd name="T5" fmla="*/ 11 h 15"/>
                <a:gd name="T6" fmla="*/ 14 w 26"/>
                <a:gd name="T7" fmla="*/ 14 h 15"/>
                <a:gd name="T8" fmla="*/ 15 w 26"/>
                <a:gd name="T9" fmla="*/ 11 h 15"/>
                <a:gd name="T10" fmla="*/ 15 w 26"/>
                <a:gd name="T11" fmla="*/ 14 h 15"/>
                <a:gd name="T12" fmla="*/ 15 w 26"/>
                <a:gd name="T13" fmla="*/ 11 h 15"/>
                <a:gd name="T14" fmla="*/ 15 w 26"/>
                <a:gd name="T15" fmla="*/ 14 h 15"/>
                <a:gd name="T16" fmla="*/ 8 w 26"/>
                <a:gd name="T17" fmla="*/ 11 h 15"/>
                <a:gd name="T18" fmla="*/ 10 w 26"/>
                <a:gd name="T19" fmla="*/ 14 h 15"/>
                <a:gd name="T20" fmla="*/ 16 w 26"/>
                <a:gd name="T21" fmla="*/ 11 h 15"/>
                <a:gd name="T22" fmla="*/ 16 w 26"/>
                <a:gd name="T23" fmla="*/ 13 h 15"/>
                <a:gd name="T24" fmla="*/ 18 w 26"/>
                <a:gd name="T25" fmla="*/ 10 h 15"/>
                <a:gd name="T26" fmla="*/ 17 w 26"/>
                <a:gd name="T27" fmla="*/ 13 h 15"/>
                <a:gd name="T28" fmla="*/ 6 w 26"/>
                <a:gd name="T29" fmla="*/ 10 h 15"/>
                <a:gd name="T30" fmla="*/ 18 w 26"/>
                <a:gd name="T31" fmla="*/ 13 h 15"/>
                <a:gd name="T32" fmla="*/ 18 w 26"/>
                <a:gd name="T33" fmla="*/ 10 h 15"/>
                <a:gd name="T34" fmla="*/ 18 w 26"/>
                <a:gd name="T35" fmla="*/ 13 h 15"/>
                <a:gd name="T36" fmla="*/ 21 w 26"/>
                <a:gd name="T37" fmla="*/ 10 h 15"/>
                <a:gd name="T38" fmla="*/ 6 w 26"/>
                <a:gd name="T39" fmla="*/ 13 h 15"/>
                <a:gd name="T40" fmla="*/ 6 w 26"/>
                <a:gd name="T41" fmla="*/ 10 h 15"/>
                <a:gd name="T42" fmla="*/ 21 w 26"/>
                <a:gd name="T43" fmla="*/ 10 h 15"/>
                <a:gd name="T44" fmla="*/ 21 w 26"/>
                <a:gd name="T45" fmla="*/ 12 h 15"/>
                <a:gd name="T46" fmla="*/ 3 w 26"/>
                <a:gd name="T47" fmla="*/ 9 h 15"/>
                <a:gd name="T48" fmla="*/ 3 w 26"/>
                <a:gd name="T49" fmla="*/ 12 h 15"/>
                <a:gd name="T50" fmla="*/ 24 w 26"/>
                <a:gd name="T51" fmla="*/ 8 h 15"/>
                <a:gd name="T52" fmla="*/ 2 w 26"/>
                <a:gd name="T53" fmla="*/ 11 h 15"/>
                <a:gd name="T54" fmla="*/ 2 w 26"/>
                <a:gd name="T55" fmla="*/ 8 h 15"/>
                <a:gd name="T56" fmla="*/ 2 w 26"/>
                <a:gd name="T57" fmla="*/ 9 h 15"/>
                <a:gd name="T58" fmla="*/ 2 w 26"/>
                <a:gd name="T59" fmla="*/ 8 h 15"/>
                <a:gd name="T60" fmla="*/ 24 w 26"/>
                <a:gd name="T61" fmla="*/ 8 h 15"/>
                <a:gd name="T62" fmla="*/ 25 w 26"/>
                <a:gd name="T63" fmla="*/ 9 h 15"/>
                <a:gd name="T64" fmla="*/ 3 w 26"/>
                <a:gd name="T65" fmla="*/ 7 h 15"/>
                <a:gd name="T66" fmla="*/ 14 w 26"/>
                <a:gd name="T67" fmla="*/ 1 h 15"/>
                <a:gd name="T68" fmla="*/ 25 w 26"/>
                <a:gd name="T69" fmla="*/ 6 h 15"/>
                <a:gd name="T70" fmla="*/ 3 w 26"/>
                <a:gd name="T71" fmla="*/ 2 h 15"/>
                <a:gd name="T72" fmla="*/ 1 w 26"/>
                <a:gd name="T73" fmla="*/ 6 h 15"/>
                <a:gd name="T74" fmla="*/ 2 w 26"/>
                <a:gd name="T75" fmla="*/ 12 h 15"/>
                <a:gd name="T76" fmla="*/ 22 w 26"/>
                <a:gd name="T77" fmla="*/ 13 h 15"/>
                <a:gd name="T78" fmla="*/ 24 w 26"/>
                <a:gd name="T79" fmla="*/ 12 h 15"/>
                <a:gd name="T80" fmla="*/ 24 w 26"/>
                <a:gd name="T81" fmla="*/ 12 h 15"/>
                <a:gd name="T82" fmla="*/ 26 w 26"/>
                <a:gd name="T83" fmla="*/ 9 h 15"/>
                <a:gd name="T84" fmla="*/ 25 w 26"/>
                <a:gd name="T8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15">
                  <a:moveTo>
                    <a:pt x="12" y="14"/>
                  </a:moveTo>
                  <a:cubicBezTo>
                    <a:pt x="12" y="13"/>
                    <a:pt x="12" y="12"/>
                    <a:pt x="12" y="11"/>
                  </a:cubicBezTo>
                  <a:cubicBezTo>
                    <a:pt x="13" y="11"/>
                    <a:pt x="13" y="11"/>
                    <a:pt x="13" y="11"/>
                  </a:cubicBezTo>
                  <a:cubicBezTo>
                    <a:pt x="14" y="14"/>
                    <a:pt x="14" y="14"/>
                    <a:pt x="14" y="14"/>
                  </a:cubicBezTo>
                  <a:cubicBezTo>
                    <a:pt x="13" y="14"/>
                    <a:pt x="13" y="14"/>
                    <a:pt x="12" y="14"/>
                  </a:cubicBezTo>
                  <a:moveTo>
                    <a:pt x="12" y="14"/>
                  </a:moveTo>
                  <a:cubicBezTo>
                    <a:pt x="11" y="14"/>
                    <a:pt x="11" y="14"/>
                    <a:pt x="10" y="14"/>
                  </a:cubicBezTo>
                  <a:cubicBezTo>
                    <a:pt x="10" y="14"/>
                    <a:pt x="10" y="14"/>
                    <a:pt x="10" y="14"/>
                  </a:cubicBezTo>
                  <a:cubicBezTo>
                    <a:pt x="10" y="11"/>
                    <a:pt x="10" y="11"/>
                    <a:pt x="10" y="11"/>
                  </a:cubicBezTo>
                  <a:cubicBezTo>
                    <a:pt x="11" y="11"/>
                    <a:pt x="11" y="11"/>
                    <a:pt x="12" y="11"/>
                  </a:cubicBezTo>
                  <a:cubicBezTo>
                    <a:pt x="12" y="12"/>
                    <a:pt x="12" y="13"/>
                    <a:pt x="12" y="14"/>
                  </a:cubicBezTo>
                  <a:moveTo>
                    <a:pt x="14" y="14"/>
                  </a:moveTo>
                  <a:cubicBezTo>
                    <a:pt x="14" y="11"/>
                    <a:pt x="14" y="11"/>
                    <a:pt x="14" y="11"/>
                  </a:cubicBezTo>
                  <a:cubicBezTo>
                    <a:pt x="14" y="11"/>
                    <a:pt x="14" y="11"/>
                    <a:pt x="14" y="11"/>
                  </a:cubicBezTo>
                  <a:cubicBezTo>
                    <a:pt x="15" y="11"/>
                    <a:pt x="15" y="11"/>
                    <a:pt x="15" y="11"/>
                  </a:cubicBezTo>
                  <a:cubicBezTo>
                    <a:pt x="15" y="12"/>
                    <a:pt x="15" y="13"/>
                    <a:pt x="15" y="14"/>
                  </a:cubicBezTo>
                  <a:cubicBezTo>
                    <a:pt x="14" y="14"/>
                    <a:pt x="14" y="14"/>
                    <a:pt x="14" y="14"/>
                  </a:cubicBezTo>
                  <a:moveTo>
                    <a:pt x="15" y="14"/>
                  </a:moveTo>
                  <a:cubicBezTo>
                    <a:pt x="15" y="13"/>
                    <a:pt x="15" y="13"/>
                    <a:pt x="15" y="13"/>
                  </a:cubicBezTo>
                  <a:cubicBezTo>
                    <a:pt x="15" y="13"/>
                    <a:pt x="15" y="13"/>
                    <a:pt x="15" y="13"/>
                  </a:cubicBezTo>
                  <a:cubicBezTo>
                    <a:pt x="15" y="12"/>
                    <a:pt x="15" y="12"/>
                    <a:pt x="15" y="11"/>
                  </a:cubicBezTo>
                  <a:cubicBezTo>
                    <a:pt x="16" y="11"/>
                    <a:pt x="16" y="11"/>
                    <a:pt x="16" y="11"/>
                  </a:cubicBezTo>
                  <a:cubicBezTo>
                    <a:pt x="16" y="13"/>
                    <a:pt x="16" y="13"/>
                    <a:pt x="16" y="13"/>
                  </a:cubicBezTo>
                  <a:cubicBezTo>
                    <a:pt x="15" y="14"/>
                    <a:pt x="15" y="14"/>
                    <a:pt x="15" y="14"/>
                  </a:cubicBezTo>
                  <a:moveTo>
                    <a:pt x="10" y="14"/>
                  </a:moveTo>
                  <a:cubicBezTo>
                    <a:pt x="9" y="14"/>
                    <a:pt x="9" y="14"/>
                    <a:pt x="8" y="13"/>
                  </a:cubicBezTo>
                  <a:cubicBezTo>
                    <a:pt x="8" y="13"/>
                    <a:pt x="8" y="12"/>
                    <a:pt x="8" y="11"/>
                  </a:cubicBezTo>
                  <a:cubicBezTo>
                    <a:pt x="9" y="11"/>
                    <a:pt x="9" y="11"/>
                    <a:pt x="10" y="11"/>
                  </a:cubicBezTo>
                  <a:cubicBezTo>
                    <a:pt x="10" y="14"/>
                    <a:pt x="10" y="14"/>
                    <a:pt x="10" y="14"/>
                  </a:cubicBezTo>
                  <a:cubicBezTo>
                    <a:pt x="10" y="14"/>
                    <a:pt x="10" y="14"/>
                    <a:pt x="10" y="14"/>
                  </a:cubicBezTo>
                  <a:moveTo>
                    <a:pt x="16" y="13"/>
                  </a:moveTo>
                  <a:cubicBezTo>
                    <a:pt x="16" y="13"/>
                    <a:pt x="16" y="13"/>
                    <a:pt x="16" y="13"/>
                  </a:cubicBezTo>
                  <a:cubicBezTo>
                    <a:pt x="16" y="11"/>
                    <a:pt x="16" y="11"/>
                    <a:pt x="16" y="11"/>
                  </a:cubicBezTo>
                  <a:cubicBezTo>
                    <a:pt x="16" y="11"/>
                    <a:pt x="16" y="11"/>
                    <a:pt x="16" y="11"/>
                  </a:cubicBezTo>
                  <a:cubicBezTo>
                    <a:pt x="17" y="13"/>
                    <a:pt x="17" y="13"/>
                    <a:pt x="17" y="13"/>
                  </a:cubicBezTo>
                  <a:cubicBezTo>
                    <a:pt x="16" y="13"/>
                    <a:pt x="16" y="13"/>
                    <a:pt x="16" y="13"/>
                  </a:cubicBezTo>
                  <a:moveTo>
                    <a:pt x="17" y="13"/>
                  </a:moveTo>
                  <a:cubicBezTo>
                    <a:pt x="17" y="11"/>
                    <a:pt x="17" y="11"/>
                    <a:pt x="17" y="11"/>
                  </a:cubicBezTo>
                  <a:cubicBezTo>
                    <a:pt x="18" y="10"/>
                    <a:pt x="18" y="10"/>
                    <a:pt x="18" y="10"/>
                  </a:cubicBezTo>
                  <a:cubicBezTo>
                    <a:pt x="18" y="13"/>
                    <a:pt x="18" y="13"/>
                    <a:pt x="18" y="13"/>
                  </a:cubicBezTo>
                  <a:cubicBezTo>
                    <a:pt x="18" y="13"/>
                    <a:pt x="18" y="13"/>
                    <a:pt x="18" y="13"/>
                  </a:cubicBezTo>
                  <a:cubicBezTo>
                    <a:pt x="17" y="13"/>
                    <a:pt x="17" y="13"/>
                    <a:pt x="17" y="13"/>
                  </a:cubicBezTo>
                  <a:moveTo>
                    <a:pt x="8" y="13"/>
                  </a:moveTo>
                  <a:cubicBezTo>
                    <a:pt x="7" y="13"/>
                    <a:pt x="7" y="13"/>
                    <a:pt x="6" y="13"/>
                  </a:cubicBezTo>
                  <a:cubicBezTo>
                    <a:pt x="6" y="12"/>
                    <a:pt x="6" y="11"/>
                    <a:pt x="6" y="10"/>
                  </a:cubicBezTo>
                  <a:cubicBezTo>
                    <a:pt x="7" y="10"/>
                    <a:pt x="7" y="11"/>
                    <a:pt x="8" y="11"/>
                  </a:cubicBezTo>
                  <a:cubicBezTo>
                    <a:pt x="8" y="12"/>
                    <a:pt x="8" y="12"/>
                    <a:pt x="8" y="13"/>
                  </a:cubicBezTo>
                  <a:moveTo>
                    <a:pt x="18" y="13"/>
                  </a:moveTo>
                  <a:cubicBezTo>
                    <a:pt x="18" y="13"/>
                    <a:pt x="18" y="13"/>
                    <a:pt x="18" y="13"/>
                  </a:cubicBezTo>
                  <a:cubicBezTo>
                    <a:pt x="18" y="13"/>
                    <a:pt x="18" y="13"/>
                    <a:pt x="18" y="13"/>
                  </a:cubicBezTo>
                  <a:cubicBezTo>
                    <a:pt x="18" y="10"/>
                    <a:pt x="18" y="10"/>
                    <a:pt x="18" y="10"/>
                  </a:cubicBezTo>
                  <a:cubicBezTo>
                    <a:pt x="19" y="10"/>
                    <a:pt x="19" y="10"/>
                    <a:pt x="19" y="10"/>
                  </a:cubicBezTo>
                  <a:cubicBezTo>
                    <a:pt x="19" y="11"/>
                    <a:pt x="19" y="12"/>
                    <a:pt x="19" y="13"/>
                  </a:cubicBezTo>
                  <a:cubicBezTo>
                    <a:pt x="18" y="13"/>
                    <a:pt x="18" y="13"/>
                    <a:pt x="18" y="13"/>
                  </a:cubicBezTo>
                  <a:moveTo>
                    <a:pt x="20" y="13"/>
                  </a:moveTo>
                  <a:cubicBezTo>
                    <a:pt x="19" y="12"/>
                    <a:pt x="19" y="11"/>
                    <a:pt x="20" y="10"/>
                  </a:cubicBezTo>
                  <a:cubicBezTo>
                    <a:pt x="21" y="10"/>
                    <a:pt x="21" y="10"/>
                    <a:pt x="21" y="10"/>
                  </a:cubicBezTo>
                  <a:cubicBezTo>
                    <a:pt x="21" y="11"/>
                    <a:pt x="21" y="12"/>
                    <a:pt x="21" y="12"/>
                  </a:cubicBezTo>
                  <a:cubicBezTo>
                    <a:pt x="20" y="12"/>
                    <a:pt x="20" y="13"/>
                    <a:pt x="20" y="13"/>
                  </a:cubicBezTo>
                  <a:moveTo>
                    <a:pt x="6" y="13"/>
                  </a:moveTo>
                  <a:cubicBezTo>
                    <a:pt x="5" y="13"/>
                    <a:pt x="4" y="12"/>
                    <a:pt x="4" y="12"/>
                  </a:cubicBezTo>
                  <a:cubicBezTo>
                    <a:pt x="4" y="9"/>
                    <a:pt x="4" y="9"/>
                    <a:pt x="4" y="9"/>
                  </a:cubicBezTo>
                  <a:cubicBezTo>
                    <a:pt x="4" y="10"/>
                    <a:pt x="5" y="10"/>
                    <a:pt x="6" y="10"/>
                  </a:cubicBezTo>
                  <a:cubicBezTo>
                    <a:pt x="6" y="11"/>
                    <a:pt x="6" y="12"/>
                    <a:pt x="6" y="13"/>
                  </a:cubicBezTo>
                  <a:moveTo>
                    <a:pt x="21" y="12"/>
                  </a:moveTo>
                  <a:cubicBezTo>
                    <a:pt x="21" y="11"/>
                    <a:pt x="21" y="11"/>
                    <a:pt x="21" y="10"/>
                  </a:cubicBezTo>
                  <a:cubicBezTo>
                    <a:pt x="22" y="9"/>
                    <a:pt x="22" y="9"/>
                    <a:pt x="22" y="9"/>
                  </a:cubicBezTo>
                  <a:cubicBezTo>
                    <a:pt x="22" y="12"/>
                    <a:pt x="22" y="12"/>
                    <a:pt x="22" y="12"/>
                  </a:cubicBezTo>
                  <a:cubicBezTo>
                    <a:pt x="21" y="12"/>
                    <a:pt x="21" y="12"/>
                    <a:pt x="21" y="12"/>
                  </a:cubicBezTo>
                  <a:moveTo>
                    <a:pt x="3" y="12"/>
                  </a:moveTo>
                  <a:cubicBezTo>
                    <a:pt x="3" y="11"/>
                    <a:pt x="3" y="11"/>
                    <a:pt x="3" y="11"/>
                  </a:cubicBezTo>
                  <a:cubicBezTo>
                    <a:pt x="3" y="9"/>
                    <a:pt x="3" y="9"/>
                    <a:pt x="3" y="9"/>
                  </a:cubicBezTo>
                  <a:cubicBezTo>
                    <a:pt x="4" y="9"/>
                    <a:pt x="4" y="9"/>
                    <a:pt x="4" y="9"/>
                  </a:cubicBezTo>
                  <a:cubicBezTo>
                    <a:pt x="3" y="9"/>
                    <a:pt x="3" y="9"/>
                    <a:pt x="3" y="9"/>
                  </a:cubicBezTo>
                  <a:cubicBezTo>
                    <a:pt x="3" y="12"/>
                    <a:pt x="3" y="12"/>
                    <a:pt x="3" y="12"/>
                  </a:cubicBezTo>
                  <a:moveTo>
                    <a:pt x="22" y="12"/>
                  </a:moveTo>
                  <a:cubicBezTo>
                    <a:pt x="22" y="9"/>
                    <a:pt x="22" y="9"/>
                    <a:pt x="22" y="9"/>
                  </a:cubicBezTo>
                  <a:cubicBezTo>
                    <a:pt x="23" y="9"/>
                    <a:pt x="23" y="9"/>
                    <a:pt x="24" y="8"/>
                  </a:cubicBezTo>
                  <a:cubicBezTo>
                    <a:pt x="24" y="9"/>
                    <a:pt x="24" y="10"/>
                    <a:pt x="24" y="11"/>
                  </a:cubicBezTo>
                  <a:cubicBezTo>
                    <a:pt x="23" y="11"/>
                    <a:pt x="23" y="11"/>
                    <a:pt x="22" y="12"/>
                  </a:cubicBezTo>
                  <a:moveTo>
                    <a:pt x="2" y="11"/>
                  </a:moveTo>
                  <a:cubicBezTo>
                    <a:pt x="2" y="10"/>
                    <a:pt x="2" y="10"/>
                    <a:pt x="2" y="10"/>
                  </a:cubicBezTo>
                  <a:cubicBezTo>
                    <a:pt x="2" y="10"/>
                    <a:pt x="2" y="10"/>
                    <a:pt x="2" y="10"/>
                  </a:cubicBezTo>
                  <a:cubicBezTo>
                    <a:pt x="2" y="8"/>
                    <a:pt x="2" y="8"/>
                    <a:pt x="2" y="8"/>
                  </a:cubicBezTo>
                  <a:cubicBezTo>
                    <a:pt x="2" y="8"/>
                    <a:pt x="2" y="8"/>
                    <a:pt x="2" y="8"/>
                  </a:cubicBezTo>
                  <a:cubicBezTo>
                    <a:pt x="2" y="11"/>
                    <a:pt x="2" y="11"/>
                    <a:pt x="2" y="11"/>
                  </a:cubicBezTo>
                  <a:moveTo>
                    <a:pt x="2" y="9"/>
                  </a:moveTo>
                  <a:cubicBezTo>
                    <a:pt x="2" y="9"/>
                    <a:pt x="2" y="9"/>
                    <a:pt x="2" y="9"/>
                  </a:cubicBezTo>
                  <a:cubicBezTo>
                    <a:pt x="1" y="8"/>
                    <a:pt x="1" y="8"/>
                    <a:pt x="1" y="7"/>
                  </a:cubicBezTo>
                  <a:cubicBezTo>
                    <a:pt x="2" y="8"/>
                    <a:pt x="2" y="8"/>
                    <a:pt x="2" y="8"/>
                  </a:cubicBezTo>
                  <a:cubicBezTo>
                    <a:pt x="2" y="9"/>
                    <a:pt x="2" y="9"/>
                    <a:pt x="2" y="9"/>
                  </a:cubicBezTo>
                  <a:moveTo>
                    <a:pt x="24" y="10"/>
                  </a:moveTo>
                  <a:cubicBezTo>
                    <a:pt x="24" y="10"/>
                    <a:pt x="24" y="9"/>
                    <a:pt x="24" y="8"/>
                  </a:cubicBezTo>
                  <a:cubicBezTo>
                    <a:pt x="25" y="7"/>
                    <a:pt x="25" y="7"/>
                    <a:pt x="25" y="7"/>
                  </a:cubicBezTo>
                  <a:cubicBezTo>
                    <a:pt x="25" y="9"/>
                    <a:pt x="25" y="9"/>
                    <a:pt x="25" y="9"/>
                  </a:cubicBezTo>
                  <a:cubicBezTo>
                    <a:pt x="25" y="9"/>
                    <a:pt x="25" y="9"/>
                    <a:pt x="25" y="9"/>
                  </a:cubicBezTo>
                  <a:cubicBezTo>
                    <a:pt x="25" y="10"/>
                    <a:pt x="25" y="10"/>
                    <a:pt x="24" y="10"/>
                  </a:cubicBezTo>
                  <a:moveTo>
                    <a:pt x="12" y="10"/>
                  </a:moveTo>
                  <a:cubicBezTo>
                    <a:pt x="6" y="10"/>
                    <a:pt x="3" y="8"/>
                    <a:pt x="3" y="7"/>
                  </a:cubicBezTo>
                  <a:cubicBezTo>
                    <a:pt x="2" y="7"/>
                    <a:pt x="2" y="6"/>
                    <a:pt x="2" y="6"/>
                  </a:cubicBezTo>
                  <a:cubicBezTo>
                    <a:pt x="2" y="5"/>
                    <a:pt x="3" y="4"/>
                    <a:pt x="4" y="3"/>
                  </a:cubicBezTo>
                  <a:cubicBezTo>
                    <a:pt x="7" y="1"/>
                    <a:pt x="10" y="1"/>
                    <a:pt x="14" y="1"/>
                  </a:cubicBezTo>
                  <a:cubicBezTo>
                    <a:pt x="17" y="1"/>
                    <a:pt x="20" y="1"/>
                    <a:pt x="22" y="2"/>
                  </a:cubicBezTo>
                  <a:cubicBezTo>
                    <a:pt x="23" y="3"/>
                    <a:pt x="24" y="3"/>
                    <a:pt x="24" y="4"/>
                  </a:cubicBezTo>
                  <a:cubicBezTo>
                    <a:pt x="25" y="4"/>
                    <a:pt x="25" y="5"/>
                    <a:pt x="25" y="6"/>
                  </a:cubicBezTo>
                  <a:cubicBezTo>
                    <a:pt x="24" y="9"/>
                    <a:pt x="16" y="10"/>
                    <a:pt x="12" y="10"/>
                  </a:cubicBezTo>
                  <a:moveTo>
                    <a:pt x="14" y="0"/>
                  </a:moveTo>
                  <a:cubicBezTo>
                    <a:pt x="10" y="0"/>
                    <a:pt x="6" y="0"/>
                    <a:pt x="3" y="2"/>
                  </a:cubicBezTo>
                  <a:cubicBezTo>
                    <a:pt x="2" y="3"/>
                    <a:pt x="1" y="4"/>
                    <a:pt x="1" y="5"/>
                  </a:cubicBezTo>
                  <a:cubicBezTo>
                    <a:pt x="1" y="5"/>
                    <a:pt x="1" y="5"/>
                    <a:pt x="1" y="5"/>
                  </a:cubicBezTo>
                  <a:cubicBezTo>
                    <a:pt x="1" y="6"/>
                    <a:pt x="1" y="6"/>
                    <a:pt x="1" y="6"/>
                  </a:cubicBezTo>
                  <a:cubicBezTo>
                    <a:pt x="0" y="7"/>
                    <a:pt x="0" y="8"/>
                    <a:pt x="1" y="10"/>
                  </a:cubicBezTo>
                  <a:cubicBezTo>
                    <a:pt x="1" y="10"/>
                    <a:pt x="1" y="10"/>
                    <a:pt x="1" y="10"/>
                  </a:cubicBezTo>
                  <a:cubicBezTo>
                    <a:pt x="1" y="11"/>
                    <a:pt x="1" y="11"/>
                    <a:pt x="2" y="12"/>
                  </a:cubicBezTo>
                  <a:cubicBezTo>
                    <a:pt x="3" y="13"/>
                    <a:pt x="6" y="15"/>
                    <a:pt x="12" y="15"/>
                  </a:cubicBezTo>
                  <a:cubicBezTo>
                    <a:pt x="14" y="15"/>
                    <a:pt x="19" y="14"/>
                    <a:pt x="22" y="13"/>
                  </a:cubicBezTo>
                  <a:cubicBezTo>
                    <a:pt x="22" y="13"/>
                    <a:pt x="22" y="13"/>
                    <a:pt x="22" y="13"/>
                  </a:cubicBezTo>
                  <a:cubicBezTo>
                    <a:pt x="23" y="13"/>
                    <a:pt x="23" y="13"/>
                    <a:pt x="23" y="13"/>
                  </a:cubicBezTo>
                  <a:cubicBezTo>
                    <a:pt x="23" y="13"/>
                    <a:pt x="23" y="13"/>
                    <a:pt x="23" y="13"/>
                  </a:cubicBezTo>
                  <a:cubicBezTo>
                    <a:pt x="23" y="12"/>
                    <a:pt x="24" y="12"/>
                    <a:pt x="24" y="12"/>
                  </a:cubicBezTo>
                  <a:cubicBezTo>
                    <a:pt x="24" y="12"/>
                    <a:pt x="24" y="12"/>
                    <a:pt x="24" y="12"/>
                  </a:cubicBezTo>
                  <a:cubicBezTo>
                    <a:pt x="24" y="12"/>
                    <a:pt x="24" y="12"/>
                    <a:pt x="24" y="12"/>
                  </a:cubicBezTo>
                  <a:cubicBezTo>
                    <a:pt x="24" y="12"/>
                    <a:pt x="24" y="12"/>
                    <a:pt x="24" y="12"/>
                  </a:cubicBezTo>
                  <a:cubicBezTo>
                    <a:pt x="25" y="11"/>
                    <a:pt x="26" y="10"/>
                    <a:pt x="26" y="10"/>
                  </a:cubicBezTo>
                  <a:cubicBezTo>
                    <a:pt x="26" y="9"/>
                    <a:pt x="26" y="9"/>
                    <a:pt x="26" y="9"/>
                  </a:cubicBezTo>
                  <a:cubicBezTo>
                    <a:pt x="26" y="9"/>
                    <a:pt x="26" y="9"/>
                    <a:pt x="26" y="9"/>
                  </a:cubicBezTo>
                  <a:cubicBezTo>
                    <a:pt x="26" y="5"/>
                    <a:pt x="26" y="5"/>
                    <a:pt x="26" y="5"/>
                  </a:cubicBezTo>
                  <a:cubicBezTo>
                    <a:pt x="26" y="5"/>
                    <a:pt x="26" y="5"/>
                    <a:pt x="26" y="5"/>
                  </a:cubicBezTo>
                  <a:cubicBezTo>
                    <a:pt x="26" y="4"/>
                    <a:pt x="26" y="3"/>
                    <a:pt x="25" y="3"/>
                  </a:cubicBezTo>
                  <a:cubicBezTo>
                    <a:pt x="24" y="2"/>
                    <a:pt x="23" y="2"/>
                    <a:pt x="23" y="1"/>
                  </a:cubicBezTo>
                  <a:cubicBezTo>
                    <a:pt x="20" y="0"/>
                    <a:pt x="17"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8" name="Freeform 64"/>
            <p:cNvSpPr>
              <a:spLocks noEditPoints="1"/>
            </p:cNvSpPr>
            <p:nvPr/>
          </p:nvSpPr>
          <p:spPr bwMode="auto">
            <a:xfrm>
              <a:off x="3584" y="2498"/>
              <a:ext cx="50" cy="19"/>
            </a:xfrm>
            <a:custGeom>
              <a:avLst/>
              <a:gdLst>
                <a:gd name="T0" fmla="*/ 10 w 21"/>
                <a:gd name="T1" fmla="*/ 7 h 8"/>
                <a:gd name="T2" fmla="*/ 10 w 21"/>
                <a:gd name="T3" fmla="*/ 7 h 8"/>
                <a:gd name="T4" fmla="*/ 16 w 21"/>
                <a:gd name="T5" fmla="*/ 4 h 8"/>
                <a:gd name="T6" fmla="*/ 18 w 21"/>
                <a:gd name="T7" fmla="*/ 5 h 8"/>
                <a:gd name="T8" fmla="*/ 13 w 21"/>
                <a:gd name="T9" fmla="*/ 7 h 8"/>
                <a:gd name="T10" fmla="*/ 14 w 21"/>
                <a:gd name="T11" fmla="*/ 6 h 8"/>
                <a:gd name="T12" fmla="*/ 12 w 21"/>
                <a:gd name="T13" fmla="*/ 4 h 8"/>
                <a:gd name="T14" fmla="*/ 12 w 21"/>
                <a:gd name="T15" fmla="*/ 4 h 8"/>
                <a:gd name="T16" fmla="*/ 14 w 21"/>
                <a:gd name="T17" fmla="*/ 5 h 8"/>
                <a:gd name="T18" fmla="*/ 2 w 21"/>
                <a:gd name="T19" fmla="*/ 5 h 8"/>
                <a:gd name="T20" fmla="*/ 3 w 21"/>
                <a:gd name="T21" fmla="*/ 4 h 8"/>
                <a:gd name="T22" fmla="*/ 8 w 21"/>
                <a:gd name="T23" fmla="*/ 4 h 8"/>
                <a:gd name="T24" fmla="*/ 7 w 21"/>
                <a:gd name="T25" fmla="*/ 4 h 8"/>
                <a:gd name="T26" fmla="*/ 5 w 21"/>
                <a:gd name="T27" fmla="*/ 5 h 8"/>
                <a:gd name="T28" fmla="*/ 5 w 21"/>
                <a:gd name="T29" fmla="*/ 5 h 8"/>
                <a:gd name="T30" fmla="*/ 7 w 21"/>
                <a:gd name="T31" fmla="*/ 7 h 8"/>
                <a:gd name="T32" fmla="*/ 11 w 21"/>
                <a:gd name="T33" fmla="*/ 3 h 8"/>
                <a:gd name="T34" fmla="*/ 12 w 21"/>
                <a:gd name="T35" fmla="*/ 2 h 8"/>
                <a:gd name="T36" fmla="*/ 13 w 21"/>
                <a:gd name="T37" fmla="*/ 2 h 8"/>
                <a:gd name="T38" fmla="*/ 13 w 21"/>
                <a:gd name="T39" fmla="*/ 3 h 8"/>
                <a:gd name="T40" fmla="*/ 15 w 21"/>
                <a:gd name="T41" fmla="*/ 4 h 8"/>
                <a:gd name="T42" fmla="*/ 13 w 21"/>
                <a:gd name="T43" fmla="*/ 4 h 8"/>
                <a:gd name="T44" fmla="*/ 11 w 21"/>
                <a:gd name="T45" fmla="*/ 3 h 8"/>
                <a:gd name="T46" fmla="*/ 10 w 21"/>
                <a:gd name="T47" fmla="*/ 4 h 8"/>
                <a:gd name="T48" fmla="*/ 13 w 21"/>
                <a:gd name="T49" fmla="*/ 5 h 8"/>
                <a:gd name="T50" fmla="*/ 13 w 21"/>
                <a:gd name="T51" fmla="*/ 6 h 8"/>
                <a:gd name="T52" fmla="*/ 10 w 21"/>
                <a:gd name="T53" fmla="*/ 6 h 8"/>
                <a:gd name="T54" fmla="*/ 10 w 21"/>
                <a:gd name="T55" fmla="*/ 6 h 8"/>
                <a:gd name="T56" fmla="*/ 9 w 21"/>
                <a:gd name="T57" fmla="*/ 7 h 8"/>
                <a:gd name="T58" fmla="*/ 8 w 21"/>
                <a:gd name="T59" fmla="*/ 7 h 8"/>
                <a:gd name="T60" fmla="*/ 8 w 21"/>
                <a:gd name="T61" fmla="*/ 6 h 8"/>
                <a:gd name="T62" fmla="*/ 6 w 21"/>
                <a:gd name="T63" fmla="*/ 5 h 8"/>
                <a:gd name="T64" fmla="*/ 10 w 21"/>
                <a:gd name="T65" fmla="*/ 6 h 8"/>
                <a:gd name="T66" fmla="*/ 11 w 21"/>
                <a:gd name="T67" fmla="*/ 5 h 8"/>
                <a:gd name="T68" fmla="*/ 9 w 21"/>
                <a:gd name="T69" fmla="*/ 4 h 8"/>
                <a:gd name="T70" fmla="*/ 9 w 21"/>
                <a:gd name="T71" fmla="*/ 3 h 8"/>
                <a:gd name="T72" fmla="*/ 9 w 21"/>
                <a:gd name="T73" fmla="*/ 3 h 8"/>
                <a:gd name="T74" fmla="*/ 11 w 21"/>
                <a:gd name="T75" fmla="*/ 3 h 8"/>
                <a:gd name="T76" fmla="*/ 1 w 21"/>
                <a:gd name="T77" fmla="*/ 4 h 8"/>
                <a:gd name="T78" fmla="*/ 11 w 21"/>
                <a:gd name="T79" fmla="*/ 1 h 8"/>
                <a:gd name="T80" fmla="*/ 19 w 21"/>
                <a:gd name="T81" fmla="*/ 3 h 8"/>
                <a:gd name="T82" fmla="*/ 19 w 21"/>
                <a:gd name="T83" fmla="*/ 5 h 8"/>
                <a:gd name="T84" fmla="*/ 17 w 21"/>
                <a:gd name="T85" fmla="*/ 3 h 8"/>
                <a:gd name="T86" fmla="*/ 14 w 21"/>
                <a:gd name="T87" fmla="*/ 2 h 8"/>
                <a:gd name="T88" fmla="*/ 14 w 21"/>
                <a:gd name="T89" fmla="*/ 2 h 8"/>
                <a:gd name="T90" fmla="*/ 12 w 21"/>
                <a:gd name="T91" fmla="*/ 2 h 8"/>
                <a:gd name="T92" fmla="*/ 11 w 21"/>
                <a:gd name="T93" fmla="*/ 2 h 8"/>
                <a:gd name="T94" fmla="*/ 9 w 21"/>
                <a:gd name="T95" fmla="*/ 2 h 8"/>
                <a:gd name="T96" fmla="*/ 3 w 21"/>
                <a:gd name="T97" fmla="*/ 4 h 8"/>
                <a:gd name="T98" fmla="*/ 3 w 21"/>
                <a:gd name="T99" fmla="*/ 4 h 8"/>
                <a:gd name="T100" fmla="*/ 2 w 21"/>
                <a:gd name="T101" fmla="*/ 5 h 8"/>
                <a:gd name="T102" fmla="*/ 2 w 21"/>
                <a:gd name="T103" fmla="*/ 2 h 8"/>
                <a:gd name="T104" fmla="*/ 1 w 21"/>
                <a:gd name="T105" fmla="*/ 6 h 8"/>
                <a:gd name="T106" fmla="*/ 20 w 21"/>
                <a:gd name="T107" fmla="*/ 4 h 8"/>
                <a:gd name="T108" fmla="*/ 18 w 21"/>
                <a:gd name="T10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8">
                  <a:moveTo>
                    <a:pt x="10" y="7"/>
                  </a:moveTo>
                  <a:cubicBezTo>
                    <a:pt x="10" y="7"/>
                    <a:pt x="10" y="7"/>
                    <a:pt x="10" y="7"/>
                  </a:cubicBezTo>
                  <a:cubicBezTo>
                    <a:pt x="10" y="7"/>
                    <a:pt x="10" y="7"/>
                    <a:pt x="10" y="7"/>
                  </a:cubicBezTo>
                  <a:cubicBezTo>
                    <a:pt x="10" y="7"/>
                    <a:pt x="10" y="7"/>
                    <a:pt x="10" y="7"/>
                  </a:cubicBezTo>
                  <a:moveTo>
                    <a:pt x="14" y="5"/>
                  </a:moveTo>
                  <a:cubicBezTo>
                    <a:pt x="14" y="5"/>
                    <a:pt x="16" y="4"/>
                    <a:pt x="16" y="4"/>
                  </a:cubicBezTo>
                  <a:cubicBezTo>
                    <a:pt x="16" y="4"/>
                    <a:pt x="16" y="4"/>
                    <a:pt x="16" y="4"/>
                  </a:cubicBezTo>
                  <a:cubicBezTo>
                    <a:pt x="17" y="4"/>
                    <a:pt x="17" y="4"/>
                    <a:pt x="18" y="5"/>
                  </a:cubicBezTo>
                  <a:cubicBezTo>
                    <a:pt x="18" y="5"/>
                    <a:pt x="18" y="5"/>
                    <a:pt x="18" y="5"/>
                  </a:cubicBezTo>
                  <a:cubicBezTo>
                    <a:pt x="17" y="6"/>
                    <a:pt x="15" y="7"/>
                    <a:pt x="13" y="7"/>
                  </a:cubicBezTo>
                  <a:cubicBezTo>
                    <a:pt x="13" y="7"/>
                    <a:pt x="13" y="7"/>
                    <a:pt x="13" y="7"/>
                  </a:cubicBezTo>
                  <a:cubicBezTo>
                    <a:pt x="14" y="6"/>
                    <a:pt x="14" y="6"/>
                    <a:pt x="14" y="6"/>
                  </a:cubicBezTo>
                  <a:cubicBezTo>
                    <a:pt x="14" y="5"/>
                    <a:pt x="13" y="5"/>
                    <a:pt x="13" y="5"/>
                  </a:cubicBezTo>
                  <a:cubicBezTo>
                    <a:pt x="12" y="4"/>
                    <a:pt x="12" y="4"/>
                    <a:pt x="12" y="4"/>
                  </a:cubicBezTo>
                  <a:cubicBezTo>
                    <a:pt x="11" y="4"/>
                    <a:pt x="11" y="4"/>
                    <a:pt x="11" y="4"/>
                  </a:cubicBezTo>
                  <a:cubicBezTo>
                    <a:pt x="12" y="4"/>
                    <a:pt x="12" y="4"/>
                    <a:pt x="12" y="4"/>
                  </a:cubicBezTo>
                  <a:cubicBezTo>
                    <a:pt x="12" y="4"/>
                    <a:pt x="13" y="4"/>
                    <a:pt x="13" y="4"/>
                  </a:cubicBezTo>
                  <a:cubicBezTo>
                    <a:pt x="14" y="4"/>
                    <a:pt x="14" y="4"/>
                    <a:pt x="14" y="5"/>
                  </a:cubicBezTo>
                  <a:moveTo>
                    <a:pt x="7" y="7"/>
                  </a:moveTo>
                  <a:cubicBezTo>
                    <a:pt x="4" y="7"/>
                    <a:pt x="3" y="6"/>
                    <a:pt x="2" y="5"/>
                  </a:cubicBezTo>
                  <a:cubicBezTo>
                    <a:pt x="2" y="5"/>
                    <a:pt x="2" y="5"/>
                    <a:pt x="2" y="5"/>
                  </a:cubicBezTo>
                  <a:cubicBezTo>
                    <a:pt x="2" y="5"/>
                    <a:pt x="3" y="5"/>
                    <a:pt x="3" y="4"/>
                  </a:cubicBezTo>
                  <a:cubicBezTo>
                    <a:pt x="4" y="4"/>
                    <a:pt x="6" y="3"/>
                    <a:pt x="8" y="3"/>
                  </a:cubicBezTo>
                  <a:cubicBezTo>
                    <a:pt x="8" y="4"/>
                    <a:pt x="8" y="4"/>
                    <a:pt x="8" y="4"/>
                  </a:cubicBezTo>
                  <a:cubicBezTo>
                    <a:pt x="8" y="5"/>
                    <a:pt x="8" y="5"/>
                    <a:pt x="8" y="5"/>
                  </a:cubicBezTo>
                  <a:cubicBezTo>
                    <a:pt x="8" y="4"/>
                    <a:pt x="8" y="4"/>
                    <a:pt x="7" y="4"/>
                  </a:cubicBezTo>
                  <a:cubicBezTo>
                    <a:pt x="7" y="4"/>
                    <a:pt x="7" y="4"/>
                    <a:pt x="7" y="4"/>
                  </a:cubicBezTo>
                  <a:cubicBezTo>
                    <a:pt x="7" y="4"/>
                    <a:pt x="5" y="5"/>
                    <a:pt x="5" y="5"/>
                  </a:cubicBezTo>
                  <a:cubicBezTo>
                    <a:pt x="5" y="5"/>
                    <a:pt x="5" y="5"/>
                    <a:pt x="5" y="5"/>
                  </a:cubicBezTo>
                  <a:cubicBezTo>
                    <a:pt x="5" y="5"/>
                    <a:pt x="5" y="5"/>
                    <a:pt x="5" y="5"/>
                  </a:cubicBezTo>
                  <a:cubicBezTo>
                    <a:pt x="5" y="6"/>
                    <a:pt x="6" y="6"/>
                    <a:pt x="7" y="6"/>
                  </a:cubicBezTo>
                  <a:cubicBezTo>
                    <a:pt x="7" y="7"/>
                    <a:pt x="7" y="7"/>
                    <a:pt x="7" y="7"/>
                  </a:cubicBezTo>
                  <a:cubicBezTo>
                    <a:pt x="7" y="7"/>
                    <a:pt x="7" y="7"/>
                    <a:pt x="7" y="7"/>
                  </a:cubicBezTo>
                  <a:moveTo>
                    <a:pt x="11" y="3"/>
                  </a:moveTo>
                  <a:cubicBezTo>
                    <a:pt x="12" y="2"/>
                    <a:pt x="12" y="2"/>
                    <a:pt x="12" y="2"/>
                  </a:cubicBezTo>
                  <a:cubicBezTo>
                    <a:pt x="12" y="2"/>
                    <a:pt x="12" y="2"/>
                    <a:pt x="12" y="2"/>
                  </a:cubicBezTo>
                  <a:cubicBezTo>
                    <a:pt x="12" y="2"/>
                    <a:pt x="12" y="2"/>
                    <a:pt x="12" y="2"/>
                  </a:cubicBezTo>
                  <a:cubicBezTo>
                    <a:pt x="13" y="2"/>
                    <a:pt x="13" y="2"/>
                    <a:pt x="13" y="2"/>
                  </a:cubicBezTo>
                  <a:cubicBezTo>
                    <a:pt x="13" y="2"/>
                    <a:pt x="13" y="2"/>
                    <a:pt x="13" y="2"/>
                  </a:cubicBezTo>
                  <a:cubicBezTo>
                    <a:pt x="13" y="3"/>
                    <a:pt x="13" y="3"/>
                    <a:pt x="13" y="3"/>
                  </a:cubicBezTo>
                  <a:cubicBezTo>
                    <a:pt x="13" y="3"/>
                    <a:pt x="13" y="3"/>
                    <a:pt x="13" y="3"/>
                  </a:cubicBezTo>
                  <a:cubicBezTo>
                    <a:pt x="13" y="3"/>
                    <a:pt x="14" y="3"/>
                    <a:pt x="15" y="4"/>
                  </a:cubicBezTo>
                  <a:cubicBezTo>
                    <a:pt x="14" y="4"/>
                    <a:pt x="14" y="4"/>
                    <a:pt x="14" y="4"/>
                  </a:cubicBezTo>
                  <a:cubicBezTo>
                    <a:pt x="13" y="4"/>
                    <a:pt x="13" y="4"/>
                    <a:pt x="13" y="4"/>
                  </a:cubicBezTo>
                  <a:cubicBezTo>
                    <a:pt x="13" y="3"/>
                    <a:pt x="12" y="3"/>
                    <a:pt x="12" y="3"/>
                  </a:cubicBezTo>
                  <a:cubicBezTo>
                    <a:pt x="11" y="3"/>
                    <a:pt x="11" y="3"/>
                    <a:pt x="11" y="3"/>
                  </a:cubicBezTo>
                  <a:cubicBezTo>
                    <a:pt x="11" y="3"/>
                    <a:pt x="11" y="3"/>
                    <a:pt x="10" y="4"/>
                  </a:cubicBezTo>
                  <a:cubicBezTo>
                    <a:pt x="10" y="4"/>
                    <a:pt x="10" y="4"/>
                    <a:pt x="10" y="4"/>
                  </a:cubicBezTo>
                  <a:cubicBezTo>
                    <a:pt x="10" y="4"/>
                    <a:pt x="11" y="4"/>
                    <a:pt x="12" y="5"/>
                  </a:cubicBezTo>
                  <a:cubicBezTo>
                    <a:pt x="13" y="5"/>
                    <a:pt x="13" y="5"/>
                    <a:pt x="13" y="5"/>
                  </a:cubicBezTo>
                  <a:cubicBezTo>
                    <a:pt x="13" y="6"/>
                    <a:pt x="13" y="6"/>
                    <a:pt x="13" y="6"/>
                  </a:cubicBezTo>
                  <a:cubicBezTo>
                    <a:pt x="13" y="6"/>
                    <a:pt x="13" y="6"/>
                    <a:pt x="13" y="6"/>
                  </a:cubicBezTo>
                  <a:cubicBezTo>
                    <a:pt x="13" y="6"/>
                    <a:pt x="12" y="6"/>
                    <a:pt x="11" y="6"/>
                  </a:cubicBezTo>
                  <a:cubicBezTo>
                    <a:pt x="10" y="6"/>
                    <a:pt x="10" y="6"/>
                    <a:pt x="10" y="6"/>
                  </a:cubicBezTo>
                  <a:cubicBezTo>
                    <a:pt x="10" y="6"/>
                    <a:pt x="10" y="6"/>
                    <a:pt x="10" y="6"/>
                  </a:cubicBezTo>
                  <a:cubicBezTo>
                    <a:pt x="10" y="6"/>
                    <a:pt x="10" y="6"/>
                    <a:pt x="10" y="6"/>
                  </a:cubicBezTo>
                  <a:cubicBezTo>
                    <a:pt x="9" y="7"/>
                    <a:pt x="9" y="7"/>
                    <a:pt x="9" y="7"/>
                  </a:cubicBezTo>
                  <a:cubicBezTo>
                    <a:pt x="9" y="7"/>
                    <a:pt x="9" y="7"/>
                    <a:pt x="9" y="7"/>
                  </a:cubicBezTo>
                  <a:cubicBezTo>
                    <a:pt x="9" y="7"/>
                    <a:pt x="9" y="7"/>
                    <a:pt x="8" y="7"/>
                  </a:cubicBezTo>
                  <a:cubicBezTo>
                    <a:pt x="8" y="7"/>
                    <a:pt x="8" y="7"/>
                    <a:pt x="8" y="7"/>
                  </a:cubicBezTo>
                  <a:cubicBezTo>
                    <a:pt x="8" y="7"/>
                    <a:pt x="8" y="6"/>
                    <a:pt x="8" y="6"/>
                  </a:cubicBezTo>
                  <a:cubicBezTo>
                    <a:pt x="8" y="6"/>
                    <a:pt x="8" y="6"/>
                    <a:pt x="8" y="6"/>
                  </a:cubicBezTo>
                  <a:cubicBezTo>
                    <a:pt x="8" y="6"/>
                    <a:pt x="8" y="6"/>
                    <a:pt x="8" y="6"/>
                  </a:cubicBezTo>
                  <a:cubicBezTo>
                    <a:pt x="7" y="6"/>
                    <a:pt x="6" y="6"/>
                    <a:pt x="6" y="5"/>
                  </a:cubicBezTo>
                  <a:cubicBezTo>
                    <a:pt x="6" y="5"/>
                    <a:pt x="7" y="5"/>
                    <a:pt x="7" y="5"/>
                  </a:cubicBezTo>
                  <a:cubicBezTo>
                    <a:pt x="8" y="5"/>
                    <a:pt x="10" y="6"/>
                    <a:pt x="10" y="6"/>
                  </a:cubicBezTo>
                  <a:cubicBezTo>
                    <a:pt x="11" y="5"/>
                    <a:pt x="11" y="5"/>
                    <a:pt x="11" y="5"/>
                  </a:cubicBezTo>
                  <a:cubicBezTo>
                    <a:pt x="11" y="5"/>
                    <a:pt x="11" y="5"/>
                    <a:pt x="11" y="5"/>
                  </a:cubicBezTo>
                  <a:cubicBezTo>
                    <a:pt x="10" y="4"/>
                    <a:pt x="10" y="4"/>
                    <a:pt x="9" y="4"/>
                  </a:cubicBezTo>
                  <a:cubicBezTo>
                    <a:pt x="9" y="4"/>
                    <a:pt x="9" y="4"/>
                    <a:pt x="9" y="4"/>
                  </a:cubicBezTo>
                  <a:cubicBezTo>
                    <a:pt x="8" y="4"/>
                    <a:pt x="8" y="4"/>
                    <a:pt x="8" y="4"/>
                  </a:cubicBezTo>
                  <a:cubicBezTo>
                    <a:pt x="9" y="3"/>
                    <a:pt x="9" y="3"/>
                    <a:pt x="9" y="3"/>
                  </a:cubicBezTo>
                  <a:cubicBezTo>
                    <a:pt x="9" y="3"/>
                    <a:pt x="9" y="3"/>
                    <a:pt x="9" y="3"/>
                  </a:cubicBezTo>
                  <a:cubicBezTo>
                    <a:pt x="9" y="3"/>
                    <a:pt x="9" y="3"/>
                    <a:pt x="9" y="3"/>
                  </a:cubicBezTo>
                  <a:cubicBezTo>
                    <a:pt x="10" y="3"/>
                    <a:pt x="10" y="3"/>
                    <a:pt x="11" y="3"/>
                  </a:cubicBezTo>
                  <a:cubicBezTo>
                    <a:pt x="11" y="3"/>
                    <a:pt x="11" y="3"/>
                    <a:pt x="11" y="3"/>
                  </a:cubicBezTo>
                  <a:moveTo>
                    <a:pt x="2" y="5"/>
                  </a:moveTo>
                  <a:cubicBezTo>
                    <a:pt x="1" y="4"/>
                    <a:pt x="1" y="4"/>
                    <a:pt x="1" y="4"/>
                  </a:cubicBezTo>
                  <a:cubicBezTo>
                    <a:pt x="2" y="4"/>
                    <a:pt x="2" y="3"/>
                    <a:pt x="2" y="3"/>
                  </a:cubicBezTo>
                  <a:cubicBezTo>
                    <a:pt x="5" y="2"/>
                    <a:pt x="8" y="1"/>
                    <a:pt x="11" y="1"/>
                  </a:cubicBezTo>
                  <a:cubicBezTo>
                    <a:pt x="13" y="1"/>
                    <a:pt x="15" y="1"/>
                    <a:pt x="17" y="2"/>
                  </a:cubicBezTo>
                  <a:cubicBezTo>
                    <a:pt x="18" y="2"/>
                    <a:pt x="18" y="2"/>
                    <a:pt x="19" y="3"/>
                  </a:cubicBezTo>
                  <a:cubicBezTo>
                    <a:pt x="19" y="3"/>
                    <a:pt x="20" y="4"/>
                    <a:pt x="19" y="4"/>
                  </a:cubicBezTo>
                  <a:cubicBezTo>
                    <a:pt x="19" y="5"/>
                    <a:pt x="19" y="5"/>
                    <a:pt x="19" y="5"/>
                  </a:cubicBezTo>
                  <a:cubicBezTo>
                    <a:pt x="18" y="4"/>
                    <a:pt x="18" y="4"/>
                    <a:pt x="18" y="4"/>
                  </a:cubicBezTo>
                  <a:cubicBezTo>
                    <a:pt x="18" y="3"/>
                    <a:pt x="17" y="3"/>
                    <a:pt x="17" y="3"/>
                  </a:cubicBezTo>
                  <a:cubicBezTo>
                    <a:pt x="16" y="3"/>
                    <a:pt x="14" y="2"/>
                    <a:pt x="14" y="2"/>
                  </a:cubicBezTo>
                  <a:cubicBezTo>
                    <a:pt x="14" y="2"/>
                    <a:pt x="14" y="2"/>
                    <a:pt x="14" y="2"/>
                  </a:cubicBezTo>
                  <a:cubicBezTo>
                    <a:pt x="14" y="2"/>
                    <a:pt x="14" y="2"/>
                    <a:pt x="14" y="2"/>
                  </a:cubicBezTo>
                  <a:cubicBezTo>
                    <a:pt x="14" y="2"/>
                    <a:pt x="14" y="2"/>
                    <a:pt x="14" y="2"/>
                  </a:cubicBezTo>
                  <a:cubicBezTo>
                    <a:pt x="13" y="2"/>
                    <a:pt x="13" y="1"/>
                    <a:pt x="12" y="1"/>
                  </a:cubicBezTo>
                  <a:cubicBezTo>
                    <a:pt x="12" y="2"/>
                    <a:pt x="12" y="2"/>
                    <a:pt x="12" y="2"/>
                  </a:cubicBezTo>
                  <a:cubicBezTo>
                    <a:pt x="12" y="2"/>
                    <a:pt x="12" y="2"/>
                    <a:pt x="12" y="2"/>
                  </a:cubicBezTo>
                  <a:cubicBezTo>
                    <a:pt x="11" y="2"/>
                    <a:pt x="11" y="2"/>
                    <a:pt x="11" y="2"/>
                  </a:cubicBezTo>
                  <a:cubicBezTo>
                    <a:pt x="11" y="2"/>
                    <a:pt x="11" y="2"/>
                    <a:pt x="11" y="2"/>
                  </a:cubicBezTo>
                  <a:cubicBezTo>
                    <a:pt x="10" y="2"/>
                    <a:pt x="10" y="2"/>
                    <a:pt x="9" y="2"/>
                  </a:cubicBezTo>
                  <a:cubicBezTo>
                    <a:pt x="9" y="2"/>
                    <a:pt x="9" y="2"/>
                    <a:pt x="9" y="2"/>
                  </a:cubicBezTo>
                  <a:cubicBezTo>
                    <a:pt x="7" y="2"/>
                    <a:pt x="5" y="2"/>
                    <a:pt x="3" y="4"/>
                  </a:cubicBezTo>
                  <a:cubicBezTo>
                    <a:pt x="3" y="4"/>
                    <a:pt x="3" y="4"/>
                    <a:pt x="3" y="4"/>
                  </a:cubicBezTo>
                  <a:cubicBezTo>
                    <a:pt x="3" y="4"/>
                    <a:pt x="3" y="4"/>
                    <a:pt x="3" y="4"/>
                  </a:cubicBezTo>
                  <a:cubicBezTo>
                    <a:pt x="3" y="4"/>
                    <a:pt x="3" y="4"/>
                    <a:pt x="3" y="4"/>
                  </a:cubicBezTo>
                  <a:cubicBezTo>
                    <a:pt x="2" y="4"/>
                    <a:pt x="2" y="4"/>
                    <a:pt x="2" y="5"/>
                  </a:cubicBezTo>
                  <a:moveTo>
                    <a:pt x="11" y="0"/>
                  </a:moveTo>
                  <a:cubicBezTo>
                    <a:pt x="8" y="0"/>
                    <a:pt x="5" y="1"/>
                    <a:pt x="2" y="2"/>
                  </a:cubicBezTo>
                  <a:cubicBezTo>
                    <a:pt x="1" y="3"/>
                    <a:pt x="1" y="3"/>
                    <a:pt x="1" y="4"/>
                  </a:cubicBezTo>
                  <a:cubicBezTo>
                    <a:pt x="0" y="5"/>
                    <a:pt x="1" y="5"/>
                    <a:pt x="1" y="6"/>
                  </a:cubicBezTo>
                  <a:cubicBezTo>
                    <a:pt x="2" y="7"/>
                    <a:pt x="4" y="8"/>
                    <a:pt x="9" y="8"/>
                  </a:cubicBezTo>
                  <a:cubicBezTo>
                    <a:pt x="12" y="8"/>
                    <a:pt x="19" y="7"/>
                    <a:pt x="20" y="4"/>
                  </a:cubicBezTo>
                  <a:cubicBezTo>
                    <a:pt x="21" y="4"/>
                    <a:pt x="20" y="3"/>
                    <a:pt x="20" y="2"/>
                  </a:cubicBezTo>
                  <a:cubicBezTo>
                    <a:pt x="19" y="2"/>
                    <a:pt x="18" y="1"/>
                    <a:pt x="18" y="1"/>
                  </a:cubicBezTo>
                  <a:cubicBezTo>
                    <a:pt x="15" y="0"/>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9" name="Freeform 65"/>
            <p:cNvSpPr>
              <a:spLocks noEditPoints="1"/>
            </p:cNvSpPr>
            <p:nvPr/>
          </p:nvSpPr>
          <p:spPr bwMode="auto">
            <a:xfrm>
              <a:off x="3577" y="2522"/>
              <a:ext cx="62" cy="24"/>
            </a:xfrm>
            <a:custGeom>
              <a:avLst/>
              <a:gdLst>
                <a:gd name="T0" fmla="*/ 13 w 26"/>
                <a:gd name="T1" fmla="*/ 6 h 10"/>
                <a:gd name="T2" fmla="*/ 12 w 26"/>
                <a:gd name="T3" fmla="*/ 6 h 10"/>
                <a:gd name="T4" fmla="*/ 10 w 26"/>
                <a:gd name="T5" fmla="*/ 9 h 10"/>
                <a:gd name="T6" fmla="*/ 12 w 26"/>
                <a:gd name="T7" fmla="*/ 6 h 10"/>
                <a:gd name="T8" fmla="*/ 14 w 26"/>
                <a:gd name="T9" fmla="*/ 6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8 h 10"/>
                <a:gd name="T40" fmla="*/ 21 w 26"/>
                <a:gd name="T41" fmla="*/ 5 h 10"/>
                <a:gd name="T42" fmla="*/ 6 w 26"/>
                <a:gd name="T43" fmla="*/ 8 h 10"/>
                <a:gd name="T44" fmla="*/ 6 w 26"/>
                <a:gd name="T45" fmla="*/ 5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3 h 10"/>
                <a:gd name="T60" fmla="*/ 2 w 26"/>
                <a:gd name="T61" fmla="*/ 4 h 10"/>
                <a:gd name="T62" fmla="*/ 2 w 26"/>
                <a:gd name="T63" fmla="*/ 3 h 10"/>
                <a:gd name="T64" fmla="*/ 24 w 26"/>
                <a:gd name="T65" fmla="*/ 3 h 10"/>
                <a:gd name="T66" fmla="*/ 25 w 26"/>
                <a:gd name="T67" fmla="*/ 5 h 10"/>
                <a:gd name="T68" fmla="*/ 25 w 26"/>
                <a:gd name="T69" fmla="*/ 0 h 10"/>
                <a:gd name="T70" fmla="*/ 12 w 26"/>
                <a:gd name="T71" fmla="*/ 5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6"/>
                    <a:pt x="13" y="6"/>
                    <a:pt x="13" y="6"/>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6"/>
                    <a:pt x="14" y="6"/>
                    <a:pt x="14" y="6"/>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8"/>
                    <a:pt x="18" y="8"/>
                    <a:pt x="18" y="8"/>
                  </a:cubicBezTo>
                  <a:cubicBezTo>
                    <a:pt x="17" y="9"/>
                    <a:pt x="17" y="9"/>
                    <a:pt x="17" y="9"/>
                  </a:cubicBezTo>
                  <a:moveTo>
                    <a:pt x="8" y="9"/>
                  </a:moveTo>
                  <a:cubicBezTo>
                    <a:pt x="7" y="9"/>
                    <a:pt x="7" y="8"/>
                    <a:pt x="6" y="8"/>
                  </a:cubicBezTo>
                  <a:cubicBezTo>
                    <a:pt x="6" y="7"/>
                    <a:pt x="6" y="6"/>
                    <a:pt x="6" y="6"/>
                  </a:cubicBezTo>
                  <a:cubicBezTo>
                    <a:pt x="7" y="6"/>
                    <a:pt x="7" y="6"/>
                    <a:pt x="8" y="6"/>
                  </a:cubicBezTo>
                  <a:cubicBezTo>
                    <a:pt x="8" y="7"/>
                    <a:pt x="8" y="8"/>
                    <a:pt x="8" y="9"/>
                  </a:cubicBezTo>
                  <a:moveTo>
                    <a:pt x="18" y="8"/>
                  </a:moveTo>
                  <a:cubicBezTo>
                    <a:pt x="18" y="8"/>
                    <a:pt x="18" y="8"/>
                    <a:pt x="18" y="8"/>
                  </a:cubicBezTo>
                  <a:cubicBezTo>
                    <a:pt x="18" y="8"/>
                    <a:pt x="18" y="8"/>
                    <a:pt x="18" y="8"/>
                  </a:cubicBezTo>
                  <a:cubicBezTo>
                    <a:pt x="18" y="6"/>
                    <a:pt x="18" y="6"/>
                    <a:pt x="18" y="6"/>
                  </a:cubicBezTo>
                  <a:cubicBezTo>
                    <a:pt x="18" y="6"/>
                    <a:pt x="18" y="6"/>
                    <a:pt x="18" y="6"/>
                  </a:cubicBezTo>
                  <a:cubicBezTo>
                    <a:pt x="19" y="5"/>
                    <a:pt x="19" y="5"/>
                    <a:pt x="19" y="5"/>
                  </a:cubicBezTo>
                  <a:cubicBezTo>
                    <a:pt x="19" y="6"/>
                    <a:pt x="19" y="7"/>
                    <a:pt x="19" y="8"/>
                  </a:cubicBezTo>
                  <a:cubicBezTo>
                    <a:pt x="18" y="8"/>
                    <a:pt x="18" y="8"/>
                    <a:pt x="18" y="8"/>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7"/>
                  </a:cubicBezTo>
                  <a:cubicBezTo>
                    <a:pt x="4" y="5"/>
                    <a:pt x="4" y="5"/>
                    <a:pt x="4" y="5"/>
                  </a:cubicBezTo>
                  <a:cubicBezTo>
                    <a:pt x="4" y="5"/>
                    <a:pt x="5" y="5"/>
                    <a:pt x="6" y="5"/>
                  </a:cubicBezTo>
                  <a:cubicBezTo>
                    <a:pt x="6" y="6"/>
                    <a:pt x="6" y="7"/>
                    <a:pt x="6" y="8"/>
                  </a:cubicBezTo>
                  <a:moveTo>
                    <a:pt x="21" y="8"/>
                  </a:moveTo>
                  <a:cubicBezTo>
                    <a:pt x="21" y="7"/>
                    <a:pt x="21" y="6"/>
                    <a:pt x="21" y="5"/>
                  </a:cubicBezTo>
                  <a:cubicBezTo>
                    <a:pt x="22" y="4"/>
                    <a:pt x="22" y="4"/>
                    <a:pt x="22" y="4"/>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3"/>
                  </a:cubicBezTo>
                  <a:cubicBezTo>
                    <a:pt x="24" y="4"/>
                    <a:pt x="24" y="5"/>
                    <a:pt x="24" y="6"/>
                  </a:cubicBezTo>
                  <a:cubicBezTo>
                    <a:pt x="23" y="6"/>
                    <a:pt x="23" y="7"/>
                    <a:pt x="22" y="7"/>
                  </a:cubicBezTo>
                  <a:moveTo>
                    <a:pt x="2" y="4"/>
                  </a:moveTo>
                  <a:cubicBezTo>
                    <a:pt x="2" y="4"/>
                    <a:pt x="2" y="4"/>
                    <a:pt x="2" y="4"/>
                  </a:cubicBezTo>
                  <a:cubicBezTo>
                    <a:pt x="1" y="3"/>
                    <a:pt x="1" y="3"/>
                    <a:pt x="1" y="3"/>
                  </a:cubicBezTo>
                  <a:cubicBezTo>
                    <a:pt x="2" y="3"/>
                    <a:pt x="2" y="3"/>
                    <a:pt x="2" y="3"/>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5"/>
                    <a:pt x="24" y="6"/>
                  </a:cubicBezTo>
                  <a:moveTo>
                    <a:pt x="26" y="0"/>
                  </a:moveTo>
                  <a:cubicBezTo>
                    <a:pt x="25" y="0"/>
                    <a:pt x="25" y="0"/>
                    <a:pt x="25" y="0"/>
                  </a:cubicBezTo>
                  <a:cubicBezTo>
                    <a:pt x="25" y="2"/>
                    <a:pt x="25" y="2"/>
                    <a:pt x="25" y="2"/>
                  </a:cubicBezTo>
                  <a:cubicBezTo>
                    <a:pt x="25" y="2"/>
                    <a:pt x="25" y="2"/>
                    <a:pt x="25" y="2"/>
                  </a:cubicBezTo>
                  <a:cubicBezTo>
                    <a:pt x="21" y="5"/>
                    <a:pt x="17" y="5"/>
                    <a:pt x="12" y="5"/>
                  </a:cubicBezTo>
                  <a:cubicBezTo>
                    <a:pt x="11" y="5"/>
                    <a:pt x="10" y="5"/>
                    <a:pt x="9" y="5"/>
                  </a:cubicBezTo>
                  <a:cubicBezTo>
                    <a:pt x="7" y="5"/>
                    <a:pt x="4" y="4"/>
                    <a:pt x="2" y="2"/>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5"/>
                    <a:pt x="1" y="5"/>
                    <a:pt x="1" y="5"/>
                  </a:cubicBezTo>
                  <a:cubicBezTo>
                    <a:pt x="1" y="6"/>
                    <a:pt x="1" y="6"/>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7"/>
                    <a:pt x="24" y="7"/>
                  </a:cubicBezTo>
                  <a:cubicBezTo>
                    <a:pt x="24" y="7"/>
                    <a:pt x="24" y="7"/>
                    <a:pt x="24" y="7"/>
                  </a:cubicBezTo>
                  <a:cubicBezTo>
                    <a:pt x="24" y="7"/>
                    <a:pt x="24" y="7"/>
                    <a:pt x="24" y="7"/>
                  </a:cubicBezTo>
                  <a:cubicBezTo>
                    <a:pt x="24" y="7"/>
                    <a:pt x="24" y="7"/>
                    <a:pt x="24" y="7"/>
                  </a:cubicBezTo>
                  <a:cubicBezTo>
                    <a:pt x="25" y="6"/>
                    <a:pt x="26" y="6"/>
                    <a:pt x="26" y="5"/>
                  </a:cubicBezTo>
                  <a:cubicBezTo>
                    <a:pt x="26" y="4"/>
                    <a:pt x="26" y="4"/>
                    <a:pt x="26" y="4"/>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0" name="Freeform 66"/>
            <p:cNvSpPr>
              <a:spLocks noEditPoints="1"/>
            </p:cNvSpPr>
            <p:nvPr/>
          </p:nvSpPr>
          <p:spPr bwMode="auto">
            <a:xfrm>
              <a:off x="3577" y="2536"/>
              <a:ext cx="62" cy="24"/>
            </a:xfrm>
            <a:custGeom>
              <a:avLst/>
              <a:gdLst>
                <a:gd name="T0" fmla="*/ 13 w 26"/>
                <a:gd name="T1" fmla="*/ 6 h 10"/>
                <a:gd name="T2" fmla="*/ 12 w 26"/>
                <a:gd name="T3" fmla="*/ 6 h 10"/>
                <a:gd name="T4" fmla="*/ 10 w 26"/>
                <a:gd name="T5" fmla="*/ 9 h 10"/>
                <a:gd name="T6" fmla="*/ 12 w 26"/>
                <a:gd name="T7" fmla="*/ 6 h 10"/>
                <a:gd name="T8" fmla="*/ 14 w 26"/>
                <a:gd name="T9" fmla="*/ 6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8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4 h 10"/>
                <a:gd name="T60" fmla="*/ 2 w 26"/>
                <a:gd name="T61" fmla="*/ 4 h 10"/>
                <a:gd name="T62" fmla="*/ 2 w 26"/>
                <a:gd name="T63" fmla="*/ 3 h 10"/>
                <a:gd name="T64" fmla="*/ 24 w 26"/>
                <a:gd name="T65" fmla="*/ 3 h 10"/>
                <a:gd name="T66" fmla="*/ 25 w 26"/>
                <a:gd name="T67" fmla="*/ 5 h 10"/>
                <a:gd name="T68" fmla="*/ 25 w 26"/>
                <a:gd name="T69" fmla="*/ 0 h 10"/>
                <a:gd name="T70" fmla="*/ 12 w 26"/>
                <a:gd name="T71" fmla="*/ 5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6"/>
                    <a:pt x="13" y="6"/>
                    <a:pt x="13" y="6"/>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6"/>
                    <a:pt x="14" y="6"/>
                    <a:pt x="14" y="6"/>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9"/>
                    <a:pt x="18" y="9"/>
                    <a:pt x="18" y="9"/>
                  </a:cubicBezTo>
                  <a:cubicBezTo>
                    <a:pt x="17" y="9"/>
                    <a:pt x="17" y="9"/>
                    <a:pt x="17" y="9"/>
                  </a:cubicBezTo>
                  <a:moveTo>
                    <a:pt x="8" y="9"/>
                  </a:moveTo>
                  <a:cubicBezTo>
                    <a:pt x="7" y="9"/>
                    <a:pt x="7" y="9"/>
                    <a:pt x="6" y="8"/>
                  </a:cubicBezTo>
                  <a:cubicBezTo>
                    <a:pt x="6" y="7"/>
                    <a:pt x="6" y="7"/>
                    <a:pt x="6" y="6"/>
                  </a:cubicBezTo>
                  <a:cubicBezTo>
                    <a:pt x="7" y="6"/>
                    <a:pt x="7" y="6"/>
                    <a:pt x="8" y="6"/>
                  </a:cubicBezTo>
                  <a:cubicBezTo>
                    <a:pt x="8" y="7"/>
                    <a:pt x="8" y="8"/>
                    <a:pt x="8" y="9"/>
                  </a:cubicBezTo>
                  <a:moveTo>
                    <a:pt x="18" y="8"/>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6"/>
                    <a:pt x="19" y="7"/>
                    <a:pt x="19" y="8"/>
                  </a:cubicBezTo>
                  <a:cubicBezTo>
                    <a:pt x="18" y="8"/>
                    <a:pt x="18" y="8"/>
                    <a:pt x="18" y="8"/>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7"/>
                  </a:cubicBezTo>
                  <a:cubicBezTo>
                    <a:pt x="4" y="5"/>
                    <a:pt x="4" y="5"/>
                    <a:pt x="4" y="5"/>
                  </a:cubicBezTo>
                  <a:cubicBezTo>
                    <a:pt x="4" y="5"/>
                    <a:pt x="5" y="5"/>
                    <a:pt x="6" y="6"/>
                  </a:cubicBezTo>
                  <a:cubicBezTo>
                    <a:pt x="6" y="6"/>
                    <a:pt x="6" y="7"/>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4"/>
                  </a:cubicBezTo>
                  <a:cubicBezTo>
                    <a:pt x="24" y="4"/>
                    <a:pt x="24" y="5"/>
                    <a:pt x="24" y="6"/>
                  </a:cubicBezTo>
                  <a:cubicBezTo>
                    <a:pt x="23" y="7"/>
                    <a:pt x="23" y="7"/>
                    <a:pt x="22" y="7"/>
                  </a:cubicBezTo>
                  <a:moveTo>
                    <a:pt x="2" y="4"/>
                  </a:moveTo>
                  <a:cubicBezTo>
                    <a:pt x="2" y="4"/>
                    <a:pt x="2" y="4"/>
                    <a:pt x="2" y="4"/>
                  </a:cubicBezTo>
                  <a:cubicBezTo>
                    <a:pt x="1" y="3"/>
                    <a:pt x="1" y="3"/>
                    <a:pt x="1" y="3"/>
                  </a:cubicBezTo>
                  <a:cubicBezTo>
                    <a:pt x="2" y="3"/>
                    <a:pt x="2" y="3"/>
                    <a:pt x="2" y="3"/>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0"/>
                    <a:pt x="25" y="0"/>
                    <a:pt x="25" y="0"/>
                  </a:cubicBezTo>
                  <a:cubicBezTo>
                    <a:pt x="25" y="2"/>
                    <a:pt x="25" y="2"/>
                    <a:pt x="25" y="2"/>
                  </a:cubicBezTo>
                  <a:cubicBezTo>
                    <a:pt x="25" y="2"/>
                    <a:pt x="25" y="2"/>
                    <a:pt x="25" y="2"/>
                  </a:cubicBezTo>
                  <a:cubicBezTo>
                    <a:pt x="21" y="5"/>
                    <a:pt x="17" y="5"/>
                    <a:pt x="12" y="5"/>
                  </a:cubicBezTo>
                  <a:cubicBezTo>
                    <a:pt x="11" y="5"/>
                    <a:pt x="10" y="5"/>
                    <a:pt x="9" y="5"/>
                  </a:cubicBezTo>
                  <a:cubicBezTo>
                    <a:pt x="7" y="5"/>
                    <a:pt x="4" y="5"/>
                    <a:pt x="2" y="3"/>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5"/>
                    <a:pt x="1" y="5"/>
                    <a:pt x="1" y="5"/>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7"/>
                    <a:pt x="24" y="7"/>
                  </a:cubicBezTo>
                  <a:cubicBezTo>
                    <a:pt x="24" y="7"/>
                    <a:pt x="24" y="7"/>
                    <a:pt x="24" y="7"/>
                  </a:cubicBezTo>
                  <a:cubicBezTo>
                    <a:pt x="24" y="7"/>
                    <a:pt x="24" y="7"/>
                    <a:pt x="24" y="7"/>
                  </a:cubicBezTo>
                  <a:cubicBezTo>
                    <a:pt x="24" y="7"/>
                    <a:pt x="24" y="7"/>
                    <a:pt x="24" y="7"/>
                  </a:cubicBezTo>
                  <a:cubicBezTo>
                    <a:pt x="25" y="6"/>
                    <a:pt x="26" y="6"/>
                    <a:pt x="26" y="5"/>
                  </a:cubicBezTo>
                  <a:cubicBezTo>
                    <a:pt x="26" y="4"/>
                    <a:pt x="26" y="4"/>
                    <a:pt x="26" y="4"/>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1" name="Freeform 67"/>
            <p:cNvSpPr>
              <a:spLocks noEditPoints="1"/>
            </p:cNvSpPr>
            <p:nvPr/>
          </p:nvSpPr>
          <p:spPr bwMode="auto">
            <a:xfrm>
              <a:off x="3577" y="2550"/>
              <a:ext cx="62" cy="24"/>
            </a:xfrm>
            <a:custGeom>
              <a:avLst/>
              <a:gdLst>
                <a:gd name="T0" fmla="*/ 13 w 26"/>
                <a:gd name="T1" fmla="*/ 7 h 10"/>
                <a:gd name="T2" fmla="*/ 12 w 26"/>
                <a:gd name="T3" fmla="*/ 6 h 10"/>
                <a:gd name="T4" fmla="*/ 10 w 26"/>
                <a:gd name="T5" fmla="*/ 9 h 10"/>
                <a:gd name="T6" fmla="*/ 12 w 26"/>
                <a:gd name="T7" fmla="*/ 6 h 10"/>
                <a:gd name="T8" fmla="*/ 14 w 26"/>
                <a:gd name="T9" fmla="*/ 7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9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4 h 10"/>
                <a:gd name="T60" fmla="*/ 2 w 26"/>
                <a:gd name="T61" fmla="*/ 4 h 10"/>
                <a:gd name="T62" fmla="*/ 2 w 26"/>
                <a:gd name="T63" fmla="*/ 4 h 10"/>
                <a:gd name="T64" fmla="*/ 24 w 26"/>
                <a:gd name="T65" fmla="*/ 3 h 10"/>
                <a:gd name="T66" fmla="*/ 25 w 26"/>
                <a:gd name="T67" fmla="*/ 5 h 10"/>
                <a:gd name="T68" fmla="*/ 25 w 26"/>
                <a:gd name="T69" fmla="*/ 0 h 10"/>
                <a:gd name="T70" fmla="*/ 12 w 26"/>
                <a:gd name="T71" fmla="*/ 6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7"/>
                    <a:pt x="13" y="7"/>
                    <a:pt x="13" y="7"/>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7"/>
                    <a:pt x="14" y="7"/>
                    <a:pt x="14" y="7"/>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9"/>
                    <a:pt x="18" y="9"/>
                    <a:pt x="18" y="9"/>
                  </a:cubicBezTo>
                  <a:cubicBezTo>
                    <a:pt x="17" y="9"/>
                    <a:pt x="17" y="9"/>
                    <a:pt x="17" y="9"/>
                  </a:cubicBezTo>
                  <a:moveTo>
                    <a:pt x="8" y="9"/>
                  </a:moveTo>
                  <a:cubicBezTo>
                    <a:pt x="7" y="9"/>
                    <a:pt x="7" y="9"/>
                    <a:pt x="6" y="8"/>
                  </a:cubicBezTo>
                  <a:cubicBezTo>
                    <a:pt x="6" y="8"/>
                    <a:pt x="6" y="7"/>
                    <a:pt x="6" y="6"/>
                  </a:cubicBezTo>
                  <a:cubicBezTo>
                    <a:pt x="7" y="6"/>
                    <a:pt x="7" y="6"/>
                    <a:pt x="8" y="6"/>
                  </a:cubicBezTo>
                  <a:cubicBezTo>
                    <a:pt x="8" y="7"/>
                    <a:pt x="8" y="8"/>
                    <a:pt x="8" y="9"/>
                  </a:cubicBezTo>
                  <a:moveTo>
                    <a:pt x="18" y="9"/>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7"/>
                    <a:pt x="19" y="7"/>
                    <a:pt x="19" y="8"/>
                  </a:cubicBezTo>
                  <a:cubicBezTo>
                    <a:pt x="18" y="9"/>
                    <a:pt x="18" y="9"/>
                    <a:pt x="18" y="9"/>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8"/>
                  </a:cubicBezTo>
                  <a:cubicBezTo>
                    <a:pt x="4" y="5"/>
                    <a:pt x="4" y="5"/>
                    <a:pt x="4" y="5"/>
                  </a:cubicBezTo>
                  <a:cubicBezTo>
                    <a:pt x="4" y="5"/>
                    <a:pt x="5" y="5"/>
                    <a:pt x="6" y="6"/>
                  </a:cubicBezTo>
                  <a:cubicBezTo>
                    <a:pt x="6" y="7"/>
                    <a:pt x="6" y="7"/>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4"/>
                  </a:cubicBezTo>
                  <a:cubicBezTo>
                    <a:pt x="24" y="5"/>
                    <a:pt x="24" y="5"/>
                    <a:pt x="24" y="6"/>
                  </a:cubicBezTo>
                  <a:cubicBezTo>
                    <a:pt x="23" y="7"/>
                    <a:pt x="23" y="7"/>
                    <a:pt x="22" y="7"/>
                  </a:cubicBezTo>
                  <a:moveTo>
                    <a:pt x="2" y="4"/>
                  </a:moveTo>
                  <a:cubicBezTo>
                    <a:pt x="2" y="4"/>
                    <a:pt x="2" y="4"/>
                    <a:pt x="2" y="4"/>
                  </a:cubicBezTo>
                  <a:cubicBezTo>
                    <a:pt x="1" y="3"/>
                    <a:pt x="1" y="3"/>
                    <a:pt x="1" y="3"/>
                  </a:cubicBezTo>
                  <a:cubicBezTo>
                    <a:pt x="2" y="4"/>
                    <a:pt x="2" y="4"/>
                    <a:pt x="2" y="4"/>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0"/>
                    <a:pt x="25" y="0"/>
                    <a:pt x="25" y="0"/>
                  </a:cubicBezTo>
                  <a:cubicBezTo>
                    <a:pt x="25" y="2"/>
                    <a:pt x="25" y="2"/>
                    <a:pt x="25" y="2"/>
                  </a:cubicBezTo>
                  <a:cubicBezTo>
                    <a:pt x="25" y="2"/>
                    <a:pt x="25" y="2"/>
                    <a:pt x="25" y="2"/>
                  </a:cubicBezTo>
                  <a:cubicBezTo>
                    <a:pt x="21" y="5"/>
                    <a:pt x="17" y="6"/>
                    <a:pt x="12" y="6"/>
                  </a:cubicBezTo>
                  <a:cubicBezTo>
                    <a:pt x="11" y="6"/>
                    <a:pt x="10" y="5"/>
                    <a:pt x="9" y="5"/>
                  </a:cubicBezTo>
                  <a:cubicBezTo>
                    <a:pt x="7" y="5"/>
                    <a:pt x="4" y="5"/>
                    <a:pt x="2" y="3"/>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6"/>
                    <a:pt x="1" y="6"/>
                    <a:pt x="1" y="6"/>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8"/>
                    <a:pt x="24" y="7"/>
                  </a:cubicBezTo>
                  <a:cubicBezTo>
                    <a:pt x="24" y="7"/>
                    <a:pt x="24" y="7"/>
                    <a:pt x="24" y="7"/>
                  </a:cubicBezTo>
                  <a:cubicBezTo>
                    <a:pt x="24" y="7"/>
                    <a:pt x="24" y="7"/>
                    <a:pt x="24" y="7"/>
                  </a:cubicBezTo>
                  <a:cubicBezTo>
                    <a:pt x="24" y="7"/>
                    <a:pt x="24" y="7"/>
                    <a:pt x="24" y="7"/>
                  </a:cubicBezTo>
                  <a:cubicBezTo>
                    <a:pt x="25" y="7"/>
                    <a:pt x="26" y="6"/>
                    <a:pt x="26" y="5"/>
                  </a:cubicBezTo>
                  <a:cubicBezTo>
                    <a:pt x="26" y="5"/>
                    <a:pt x="26" y="5"/>
                    <a:pt x="26" y="5"/>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2" name="Freeform 68"/>
            <p:cNvSpPr>
              <a:spLocks noEditPoints="1"/>
            </p:cNvSpPr>
            <p:nvPr/>
          </p:nvSpPr>
          <p:spPr bwMode="auto">
            <a:xfrm>
              <a:off x="3577" y="2565"/>
              <a:ext cx="62" cy="23"/>
            </a:xfrm>
            <a:custGeom>
              <a:avLst/>
              <a:gdLst>
                <a:gd name="T0" fmla="*/ 13 w 26"/>
                <a:gd name="T1" fmla="*/ 7 h 10"/>
                <a:gd name="T2" fmla="*/ 12 w 26"/>
                <a:gd name="T3" fmla="*/ 7 h 10"/>
                <a:gd name="T4" fmla="*/ 10 w 26"/>
                <a:gd name="T5" fmla="*/ 9 h 10"/>
                <a:gd name="T6" fmla="*/ 12 w 26"/>
                <a:gd name="T7" fmla="*/ 7 h 10"/>
                <a:gd name="T8" fmla="*/ 14 w 26"/>
                <a:gd name="T9" fmla="*/ 7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9 h 10"/>
                <a:gd name="T30" fmla="*/ 8 w 26"/>
                <a:gd name="T31" fmla="*/ 9 h 10"/>
                <a:gd name="T32" fmla="*/ 8 w 26"/>
                <a:gd name="T33" fmla="*/ 6 h 10"/>
                <a:gd name="T34" fmla="*/ 18 w 26"/>
                <a:gd name="T35" fmla="*/ 8 h 10"/>
                <a:gd name="T36" fmla="*/ 18 w 26"/>
                <a:gd name="T37" fmla="*/ 6 h 10"/>
                <a:gd name="T38" fmla="*/ 18 w 26"/>
                <a:gd name="T39" fmla="*/ 9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5 h 10"/>
                <a:gd name="T52" fmla="*/ 2 w 26"/>
                <a:gd name="T53" fmla="*/ 7 h 10"/>
                <a:gd name="T54" fmla="*/ 2 w 26"/>
                <a:gd name="T55" fmla="*/ 4 h 10"/>
                <a:gd name="T56" fmla="*/ 22 w 26"/>
                <a:gd name="T57" fmla="*/ 7 h 10"/>
                <a:gd name="T58" fmla="*/ 24 w 26"/>
                <a:gd name="T59" fmla="*/ 4 h 10"/>
                <a:gd name="T60" fmla="*/ 2 w 26"/>
                <a:gd name="T61" fmla="*/ 4 h 10"/>
                <a:gd name="T62" fmla="*/ 2 w 26"/>
                <a:gd name="T63" fmla="*/ 4 h 10"/>
                <a:gd name="T64" fmla="*/ 24 w 26"/>
                <a:gd name="T65" fmla="*/ 3 h 10"/>
                <a:gd name="T66" fmla="*/ 25 w 26"/>
                <a:gd name="T67" fmla="*/ 5 h 10"/>
                <a:gd name="T68" fmla="*/ 25 w 26"/>
                <a:gd name="T69" fmla="*/ 1 h 10"/>
                <a:gd name="T70" fmla="*/ 12 w 26"/>
                <a:gd name="T71" fmla="*/ 6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7"/>
                  </a:moveTo>
                  <a:cubicBezTo>
                    <a:pt x="13" y="6"/>
                    <a:pt x="13" y="6"/>
                    <a:pt x="13" y="6"/>
                  </a:cubicBezTo>
                  <a:cubicBezTo>
                    <a:pt x="13" y="7"/>
                    <a:pt x="13" y="7"/>
                    <a:pt x="13" y="7"/>
                  </a:cubicBezTo>
                  <a:cubicBezTo>
                    <a:pt x="14" y="9"/>
                    <a:pt x="14" y="9"/>
                    <a:pt x="14" y="9"/>
                  </a:cubicBezTo>
                  <a:cubicBezTo>
                    <a:pt x="13" y="9"/>
                    <a:pt x="13" y="9"/>
                    <a:pt x="12" y="9"/>
                  </a:cubicBezTo>
                  <a:cubicBezTo>
                    <a:pt x="12" y="8"/>
                    <a:pt x="12" y="7"/>
                    <a:pt x="12" y="7"/>
                  </a:cubicBezTo>
                  <a:cubicBezTo>
                    <a:pt x="12" y="7"/>
                    <a:pt x="12" y="7"/>
                    <a:pt x="12" y="7"/>
                  </a:cubicBezTo>
                  <a:moveTo>
                    <a:pt x="12" y="9"/>
                  </a:moveTo>
                  <a:cubicBezTo>
                    <a:pt x="11" y="9"/>
                    <a:pt x="11" y="9"/>
                    <a:pt x="10" y="9"/>
                  </a:cubicBezTo>
                  <a:cubicBezTo>
                    <a:pt x="10" y="9"/>
                    <a:pt x="10" y="9"/>
                    <a:pt x="10" y="9"/>
                  </a:cubicBezTo>
                  <a:cubicBezTo>
                    <a:pt x="10" y="6"/>
                    <a:pt x="10" y="6"/>
                    <a:pt x="10" y="6"/>
                  </a:cubicBezTo>
                  <a:cubicBezTo>
                    <a:pt x="11" y="6"/>
                    <a:pt x="11" y="7"/>
                    <a:pt x="12" y="7"/>
                  </a:cubicBezTo>
                  <a:cubicBezTo>
                    <a:pt x="12" y="7"/>
                    <a:pt x="12" y="8"/>
                    <a:pt x="12" y="9"/>
                  </a:cubicBezTo>
                  <a:moveTo>
                    <a:pt x="14" y="9"/>
                  </a:moveTo>
                  <a:cubicBezTo>
                    <a:pt x="14" y="7"/>
                    <a:pt x="14" y="7"/>
                    <a:pt x="14" y="7"/>
                  </a:cubicBezTo>
                  <a:cubicBezTo>
                    <a:pt x="14" y="7"/>
                    <a:pt x="14" y="7"/>
                    <a:pt x="14" y="7"/>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9"/>
                    <a:pt x="15" y="9"/>
                    <a:pt x="15" y="9"/>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9"/>
                    <a:pt x="18" y="9"/>
                    <a:pt x="18" y="9"/>
                  </a:cubicBezTo>
                  <a:cubicBezTo>
                    <a:pt x="18" y="9"/>
                    <a:pt x="18" y="9"/>
                    <a:pt x="18" y="9"/>
                  </a:cubicBezTo>
                  <a:cubicBezTo>
                    <a:pt x="17" y="9"/>
                    <a:pt x="17" y="9"/>
                    <a:pt x="17" y="9"/>
                  </a:cubicBezTo>
                  <a:moveTo>
                    <a:pt x="8" y="9"/>
                  </a:moveTo>
                  <a:cubicBezTo>
                    <a:pt x="7" y="9"/>
                    <a:pt x="7" y="9"/>
                    <a:pt x="6" y="9"/>
                  </a:cubicBezTo>
                  <a:cubicBezTo>
                    <a:pt x="6" y="8"/>
                    <a:pt x="6" y="7"/>
                    <a:pt x="6" y="6"/>
                  </a:cubicBezTo>
                  <a:cubicBezTo>
                    <a:pt x="7" y="6"/>
                    <a:pt x="7" y="6"/>
                    <a:pt x="8" y="6"/>
                  </a:cubicBezTo>
                  <a:cubicBezTo>
                    <a:pt x="8" y="7"/>
                    <a:pt x="8" y="8"/>
                    <a:pt x="8" y="9"/>
                  </a:cubicBezTo>
                  <a:moveTo>
                    <a:pt x="18" y="9"/>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7"/>
                    <a:pt x="19" y="8"/>
                    <a:pt x="19" y="8"/>
                  </a:cubicBezTo>
                  <a:cubicBezTo>
                    <a:pt x="18" y="9"/>
                    <a:pt x="18" y="9"/>
                    <a:pt x="18" y="9"/>
                  </a:cubicBezTo>
                  <a:moveTo>
                    <a:pt x="20" y="8"/>
                  </a:moveTo>
                  <a:cubicBezTo>
                    <a:pt x="19" y="7"/>
                    <a:pt x="19" y="7"/>
                    <a:pt x="20" y="6"/>
                  </a:cubicBezTo>
                  <a:cubicBezTo>
                    <a:pt x="21" y="5"/>
                    <a:pt x="21" y="5"/>
                    <a:pt x="21" y="5"/>
                  </a:cubicBezTo>
                  <a:cubicBezTo>
                    <a:pt x="21" y="6"/>
                    <a:pt x="21" y="7"/>
                    <a:pt x="21" y="8"/>
                  </a:cubicBezTo>
                  <a:cubicBezTo>
                    <a:pt x="20" y="8"/>
                    <a:pt x="20" y="8"/>
                    <a:pt x="20" y="8"/>
                  </a:cubicBezTo>
                  <a:moveTo>
                    <a:pt x="6" y="8"/>
                  </a:moveTo>
                  <a:cubicBezTo>
                    <a:pt x="5" y="8"/>
                    <a:pt x="4" y="8"/>
                    <a:pt x="4" y="8"/>
                  </a:cubicBezTo>
                  <a:cubicBezTo>
                    <a:pt x="4" y="5"/>
                    <a:pt x="4" y="5"/>
                    <a:pt x="4" y="5"/>
                  </a:cubicBezTo>
                  <a:cubicBezTo>
                    <a:pt x="4" y="5"/>
                    <a:pt x="5" y="6"/>
                    <a:pt x="6" y="6"/>
                  </a:cubicBezTo>
                  <a:cubicBezTo>
                    <a:pt x="6" y="7"/>
                    <a:pt x="6" y="8"/>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5"/>
                    <a:pt x="3" y="5"/>
                    <a:pt x="3" y="5"/>
                  </a:cubicBezTo>
                  <a:cubicBezTo>
                    <a:pt x="3" y="5"/>
                    <a:pt x="3" y="5"/>
                    <a:pt x="3" y="5"/>
                  </a:cubicBezTo>
                  <a:cubicBezTo>
                    <a:pt x="3" y="7"/>
                    <a:pt x="3" y="7"/>
                    <a:pt x="3" y="7"/>
                  </a:cubicBezTo>
                  <a:moveTo>
                    <a:pt x="2" y="7"/>
                  </a:moveTo>
                  <a:cubicBezTo>
                    <a:pt x="2" y="6"/>
                    <a:pt x="2" y="6"/>
                    <a:pt x="2" y="6"/>
                  </a:cubicBezTo>
                  <a:cubicBezTo>
                    <a:pt x="2" y="6"/>
                    <a:pt x="2" y="6"/>
                    <a:pt x="2" y="6"/>
                  </a:cubicBezTo>
                  <a:cubicBezTo>
                    <a:pt x="2" y="4"/>
                    <a:pt x="2" y="4"/>
                    <a:pt x="2" y="4"/>
                  </a:cubicBezTo>
                  <a:cubicBezTo>
                    <a:pt x="2" y="4"/>
                    <a:pt x="2" y="4"/>
                    <a:pt x="2" y="4"/>
                  </a:cubicBezTo>
                  <a:cubicBezTo>
                    <a:pt x="2" y="7"/>
                    <a:pt x="2" y="7"/>
                    <a:pt x="2" y="7"/>
                  </a:cubicBezTo>
                  <a:moveTo>
                    <a:pt x="22" y="7"/>
                  </a:moveTo>
                  <a:cubicBezTo>
                    <a:pt x="22" y="5"/>
                    <a:pt x="22" y="5"/>
                    <a:pt x="22" y="5"/>
                  </a:cubicBezTo>
                  <a:cubicBezTo>
                    <a:pt x="22" y="5"/>
                    <a:pt x="22" y="5"/>
                    <a:pt x="22" y="5"/>
                  </a:cubicBezTo>
                  <a:cubicBezTo>
                    <a:pt x="23" y="4"/>
                    <a:pt x="23" y="4"/>
                    <a:pt x="24" y="4"/>
                  </a:cubicBezTo>
                  <a:cubicBezTo>
                    <a:pt x="24" y="5"/>
                    <a:pt x="24" y="6"/>
                    <a:pt x="24" y="6"/>
                  </a:cubicBezTo>
                  <a:cubicBezTo>
                    <a:pt x="23" y="7"/>
                    <a:pt x="23" y="7"/>
                    <a:pt x="22" y="7"/>
                  </a:cubicBezTo>
                  <a:moveTo>
                    <a:pt x="2" y="4"/>
                  </a:moveTo>
                  <a:cubicBezTo>
                    <a:pt x="2" y="4"/>
                    <a:pt x="2" y="4"/>
                    <a:pt x="2" y="4"/>
                  </a:cubicBezTo>
                  <a:cubicBezTo>
                    <a:pt x="1" y="4"/>
                    <a:pt x="1" y="4"/>
                    <a:pt x="1" y="4"/>
                  </a:cubicBezTo>
                  <a:cubicBezTo>
                    <a:pt x="2" y="4"/>
                    <a:pt x="2" y="4"/>
                    <a:pt x="2" y="4"/>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1"/>
                    <a:pt x="25" y="1"/>
                    <a:pt x="25" y="1"/>
                  </a:cubicBezTo>
                  <a:cubicBezTo>
                    <a:pt x="25" y="2"/>
                    <a:pt x="25" y="2"/>
                    <a:pt x="25" y="2"/>
                  </a:cubicBezTo>
                  <a:cubicBezTo>
                    <a:pt x="25" y="2"/>
                    <a:pt x="25" y="2"/>
                    <a:pt x="25" y="2"/>
                  </a:cubicBezTo>
                  <a:cubicBezTo>
                    <a:pt x="21" y="5"/>
                    <a:pt x="17" y="6"/>
                    <a:pt x="12" y="6"/>
                  </a:cubicBezTo>
                  <a:cubicBezTo>
                    <a:pt x="11" y="6"/>
                    <a:pt x="10" y="6"/>
                    <a:pt x="9" y="5"/>
                  </a:cubicBezTo>
                  <a:cubicBezTo>
                    <a:pt x="7" y="5"/>
                    <a:pt x="4" y="5"/>
                    <a:pt x="2" y="3"/>
                  </a:cubicBezTo>
                  <a:cubicBezTo>
                    <a:pt x="1" y="2"/>
                    <a:pt x="1" y="2"/>
                    <a:pt x="1" y="2"/>
                  </a:cubicBezTo>
                  <a:cubicBezTo>
                    <a:pt x="2" y="2"/>
                    <a:pt x="2" y="2"/>
                    <a:pt x="2" y="2"/>
                  </a:cubicBezTo>
                  <a:cubicBezTo>
                    <a:pt x="1" y="1"/>
                    <a:pt x="1" y="1"/>
                    <a:pt x="1" y="1"/>
                  </a:cubicBezTo>
                  <a:cubicBezTo>
                    <a:pt x="1" y="1"/>
                    <a:pt x="1" y="1"/>
                    <a:pt x="1" y="1"/>
                  </a:cubicBezTo>
                  <a:cubicBezTo>
                    <a:pt x="1" y="1"/>
                    <a:pt x="1" y="1"/>
                    <a:pt x="1" y="1"/>
                  </a:cubicBezTo>
                  <a:cubicBezTo>
                    <a:pt x="0" y="2"/>
                    <a:pt x="0" y="2"/>
                    <a:pt x="1" y="2"/>
                  </a:cubicBezTo>
                  <a:cubicBezTo>
                    <a:pt x="0" y="3"/>
                    <a:pt x="1" y="4"/>
                    <a:pt x="1" y="5"/>
                  </a:cubicBezTo>
                  <a:cubicBezTo>
                    <a:pt x="1" y="6"/>
                    <a:pt x="1" y="6"/>
                    <a:pt x="1" y="6"/>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8"/>
                    <a:pt x="24" y="7"/>
                  </a:cubicBezTo>
                  <a:cubicBezTo>
                    <a:pt x="24" y="7"/>
                    <a:pt x="24" y="7"/>
                    <a:pt x="24" y="7"/>
                  </a:cubicBezTo>
                  <a:cubicBezTo>
                    <a:pt x="24" y="7"/>
                    <a:pt x="24" y="7"/>
                    <a:pt x="24" y="7"/>
                  </a:cubicBezTo>
                  <a:cubicBezTo>
                    <a:pt x="24" y="7"/>
                    <a:pt x="24" y="7"/>
                    <a:pt x="24" y="7"/>
                  </a:cubicBezTo>
                  <a:cubicBezTo>
                    <a:pt x="25" y="7"/>
                    <a:pt x="26" y="6"/>
                    <a:pt x="26" y="5"/>
                  </a:cubicBezTo>
                  <a:cubicBezTo>
                    <a:pt x="26" y="5"/>
                    <a:pt x="26" y="5"/>
                    <a:pt x="26" y="5"/>
                  </a:cubicBezTo>
                  <a:cubicBezTo>
                    <a:pt x="26" y="4"/>
                    <a:pt x="26" y="4"/>
                    <a:pt x="26" y="4"/>
                  </a:cubicBezTo>
                  <a:cubicBezTo>
                    <a:pt x="26" y="1"/>
                    <a:pt x="26" y="1"/>
                    <a:pt x="26" y="1"/>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3" name="Freeform 69"/>
            <p:cNvSpPr>
              <a:spLocks noEditPoints="1"/>
            </p:cNvSpPr>
            <p:nvPr/>
          </p:nvSpPr>
          <p:spPr bwMode="auto">
            <a:xfrm>
              <a:off x="3515" y="1822"/>
              <a:ext cx="74" cy="65"/>
            </a:xfrm>
            <a:custGeom>
              <a:avLst/>
              <a:gdLst>
                <a:gd name="T0" fmla="*/ 22 w 31"/>
                <a:gd name="T1" fmla="*/ 26 h 27"/>
                <a:gd name="T2" fmla="*/ 20 w 31"/>
                <a:gd name="T3" fmla="*/ 23 h 27"/>
                <a:gd name="T4" fmla="*/ 17 w 31"/>
                <a:gd name="T5" fmla="*/ 21 h 27"/>
                <a:gd name="T6" fmla="*/ 21 w 31"/>
                <a:gd name="T7" fmla="*/ 18 h 27"/>
                <a:gd name="T8" fmla="*/ 22 w 31"/>
                <a:gd name="T9" fmla="*/ 25 h 27"/>
                <a:gd name="T10" fmla="*/ 22 w 31"/>
                <a:gd name="T11" fmla="*/ 26 h 27"/>
                <a:gd name="T12" fmla="*/ 22 w 31"/>
                <a:gd name="T13" fmla="*/ 24 h 27"/>
                <a:gd name="T14" fmla="*/ 21 w 31"/>
                <a:gd name="T15" fmla="*/ 18 h 27"/>
                <a:gd name="T16" fmla="*/ 21 w 31"/>
                <a:gd name="T17" fmla="*/ 18 h 27"/>
                <a:gd name="T18" fmla="*/ 21 w 31"/>
                <a:gd name="T19" fmla="*/ 17 h 27"/>
                <a:gd name="T20" fmla="*/ 15 w 31"/>
                <a:gd name="T21" fmla="*/ 12 h 27"/>
                <a:gd name="T22" fmla="*/ 6 w 31"/>
                <a:gd name="T23" fmla="*/ 4 h 27"/>
                <a:gd name="T24" fmla="*/ 8 w 31"/>
                <a:gd name="T25" fmla="*/ 6 h 27"/>
                <a:gd name="T26" fmla="*/ 16 w 31"/>
                <a:gd name="T27" fmla="*/ 11 h 27"/>
                <a:gd name="T28" fmla="*/ 24 w 31"/>
                <a:gd name="T29" fmla="*/ 16 h 27"/>
                <a:gd name="T30" fmla="*/ 22 w 31"/>
                <a:gd name="T31" fmla="*/ 24 h 27"/>
                <a:gd name="T32" fmla="*/ 13 w 31"/>
                <a:gd name="T33" fmla="*/ 23 h 27"/>
                <a:gd name="T34" fmla="*/ 2 w 31"/>
                <a:gd name="T35" fmla="*/ 2 h 27"/>
                <a:gd name="T36" fmla="*/ 15 w 31"/>
                <a:gd name="T37" fmla="*/ 13 h 27"/>
                <a:gd name="T38" fmla="*/ 20 w 31"/>
                <a:gd name="T39" fmla="*/ 18 h 27"/>
                <a:gd name="T40" fmla="*/ 17 w 31"/>
                <a:gd name="T41" fmla="*/ 20 h 27"/>
                <a:gd name="T42" fmla="*/ 13 w 31"/>
                <a:gd name="T43" fmla="*/ 23 h 27"/>
                <a:gd name="T44" fmla="*/ 24 w 31"/>
                <a:gd name="T45" fmla="*/ 15 h 27"/>
                <a:gd name="T46" fmla="*/ 16 w 31"/>
                <a:gd name="T47" fmla="*/ 10 h 27"/>
                <a:gd name="T48" fmla="*/ 9 w 31"/>
                <a:gd name="T49" fmla="*/ 5 h 27"/>
                <a:gd name="T50" fmla="*/ 3 w 31"/>
                <a:gd name="T51" fmla="*/ 2 h 27"/>
                <a:gd name="T52" fmla="*/ 8 w 31"/>
                <a:gd name="T53" fmla="*/ 3 h 27"/>
                <a:gd name="T54" fmla="*/ 10 w 31"/>
                <a:gd name="T55" fmla="*/ 4 h 27"/>
                <a:gd name="T56" fmla="*/ 30 w 31"/>
                <a:gd name="T57" fmla="*/ 12 h 27"/>
                <a:gd name="T58" fmla="*/ 24 w 31"/>
                <a:gd name="T59" fmla="*/ 15 h 27"/>
                <a:gd name="T60" fmla="*/ 1 w 31"/>
                <a:gd name="T61" fmla="*/ 0 h 27"/>
                <a:gd name="T62" fmla="*/ 1 w 31"/>
                <a:gd name="T63" fmla="*/ 1 h 27"/>
                <a:gd name="T64" fmla="*/ 1 w 31"/>
                <a:gd name="T65" fmla="*/ 1 h 27"/>
                <a:gd name="T66" fmla="*/ 1 w 31"/>
                <a:gd name="T67" fmla="*/ 1 h 27"/>
                <a:gd name="T68" fmla="*/ 5 w 31"/>
                <a:gd name="T69" fmla="*/ 11 h 27"/>
                <a:gd name="T70" fmla="*/ 12 w 31"/>
                <a:gd name="T71" fmla="*/ 24 h 27"/>
                <a:gd name="T72" fmla="*/ 12 w 31"/>
                <a:gd name="T73" fmla="*/ 24 h 27"/>
                <a:gd name="T74" fmla="*/ 17 w 31"/>
                <a:gd name="T75" fmla="*/ 21 h 27"/>
                <a:gd name="T76" fmla="*/ 19 w 31"/>
                <a:gd name="T77" fmla="*/ 24 h 27"/>
                <a:gd name="T78" fmla="*/ 22 w 31"/>
                <a:gd name="T79" fmla="*/ 27 h 27"/>
                <a:gd name="T80" fmla="*/ 22 w 31"/>
                <a:gd name="T81" fmla="*/ 27 h 27"/>
                <a:gd name="T82" fmla="*/ 22 w 31"/>
                <a:gd name="T83" fmla="*/ 27 h 27"/>
                <a:gd name="T84" fmla="*/ 22 w 31"/>
                <a:gd name="T85" fmla="*/ 27 h 27"/>
                <a:gd name="T86" fmla="*/ 23 w 31"/>
                <a:gd name="T87" fmla="*/ 27 h 27"/>
                <a:gd name="T88" fmla="*/ 23 w 31"/>
                <a:gd name="T89" fmla="*/ 26 h 27"/>
                <a:gd name="T90" fmla="*/ 24 w 31"/>
                <a:gd name="T91" fmla="*/ 16 h 27"/>
                <a:gd name="T92" fmla="*/ 30 w 31"/>
                <a:gd name="T93" fmla="*/ 13 h 27"/>
                <a:gd name="T94" fmla="*/ 31 w 31"/>
                <a:gd name="T95" fmla="*/ 13 h 27"/>
                <a:gd name="T96" fmla="*/ 31 w 31"/>
                <a:gd name="T97" fmla="*/ 12 h 27"/>
                <a:gd name="T98" fmla="*/ 31 w 31"/>
                <a:gd name="T99" fmla="*/ 12 h 27"/>
                <a:gd name="T100" fmla="*/ 11 w 31"/>
                <a:gd name="T101" fmla="*/ 4 h 27"/>
                <a:gd name="T102" fmla="*/ 8 w 31"/>
                <a:gd name="T103" fmla="*/ 3 h 27"/>
                <a:gd name="T104" fmla="*/ 1 w 3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 h="27">
                  <a:moveTo>
                    <a:pt x="22" y="26"/>
                  </a:moveTo>
                  <a:cubicBezTo>
                    <a:pt x="21" y="25"/>
                    <a:pt x="20" y="24"/>
                    <a:pt x="20" y="23"/>
                  </a:cubicBezTo>
                  <a:cubicBezTo>
                    <a:pt x="19" y="22"/>
                    <a:pt x="18" y="22"/>
                    <a:pt x="17" y="21"/>
                  </a:cubicBezTo>
                  <a:cubicBezTo>
                    <a:pt x="18" y="20"/>
                    <a:pt x="19" y="19"/>
                    <a:pt x="21" y="18"/>
                  </a:cubicBezTo>
                  <a:cubicBezTo>
                    <a:pt x="21" y="20"/>
                    <a:pt x="21" y="22"/>
                    <a:pt x="22" y="25"/>
                  </a:cubicBezTo>
                  <a:cubicBezTo>
                    <a:pt x="22" y="26"/>
                    <a:pt x="22" y="26"/>
                    <a:pt x="22" y="26"/>
                  </a:cubicBezTo>
                  <a:moveTo>
                    <a:pt x="22" y="24"/>
                  </a:moveTo>
                  <a:cubicBezTo>
                    <a:pt x="22" y="21"/>
                    <a:pt x="22" y="20"/>
                    <a:pt x="21" y="18"/>
                  </a:cubicBezTo>
                  <a:cubicBezTo>
                    <a:pt x="21" y="18"/>
                    <a:pt x="21" y="18"/>
                    <a:pt x="21" y="18"/>
                  </a:cubicBezTo>
                  <a:cubicBezTo>
                    <a:pt x="21" y="17"/>
                    <a:pt x="21" y="17"/>
                    <a:pt x="21" y="17"/>
                  </a:cubicBezTo>
                  <a:cubicBezTo>
                    <a:pt x="19" y="15"/>
                    <a:pt x="17" y="14"/>
                    <a:pt x="15" y="12"/>
                  </a:cubicBezTo>
                  <a:cubicBezTo>
                    <a:pt x="12" y="9"/>
                    <a:pt x="9" y="7"/>
                    <a:pt x="6" y="4"/>
                  </a:cubicBezTo>
                  <a:cubicBezTo>
                    <a:pt x="7" y="5"/>
                    <a:pt x="8" y="5"/>
                    <a:pt x="8" y="6"/>
                  </a:cubicBezTo>
                  <a:cubicBezTo>
                    <a:pt x="11" y="7"/>
                    <a:pt x="13" y="9"/>
                    <a:pt x="16" y="11"/>
                  </a:cubicBezTo>
                  <a:cubicBezTo>
                    <a:pt x="19" y="13"/>
                    <a:pt x="22" y="15"/>
                    <a:pt x="24" y="16"/>
                  </a:cubicBezTo>
                  <a:cubicBezTo>
                    <a:pt x="22" y="24"/>
                    <a:pt x="22" y="24"/>
                    <a:pt x="22" y="24"/>
                  </a:cubicBezTo>
                  <a:moveTo>
                    <a:pt x="13" y="23"/>
                  </a:moveTo>
                  <a:cubicBezTo>
                    <a:pt x="10" y="19"/>
                    <a:pt x="3" y="5"/>
                    <a:pt x="2" y="2"/>
                  </a:cubicBezTo>
                  <a:cubicBezTo>
                    <a:pt x="7" y="6"/>
                    <a:pt x="10" y="9"/>
                    <a:pt x="15" y="13"/>
                  </a:cubicBezTo>
                  <a:cubicBezTo>
                    <a:pt x="16" y="14"/>
                    <a:pt x="18" y="16"/>
                    <a:pt x="20" y="18"/>
                  </a:cubicBezTo>
                  <a:cubicBezTo>
                    <a:pt x="19" y="18"/>
                    <a:pt x="18" y="19"/>
                    <a:pt x="17" y="20"/>
                  </a:cubicBezTo>
                  <a:cubicBezTo>
                    <a:pt x="15" y="22"/>
                    <a:pt x="14" y="23"/>
                    <a:pt x="13" y="23"/>
                  </a:cubicBezTo>
                  <a:moveTo>
                    <a:pt x="24" y="15"/>
                  </a:moveTo>
                  <a:cubicBezTo>
                    <a:pt x="22" y="14"/>
                    <a:pt x="20" y="12"/>
                    <a:pt x="16" y="10"/>
                  </a:cubicBezTo>
                  <a:cubicBezTo>
                    <a:pt x="13" y="8"/>
                    <a:pt x="11" y="7"/>
                    <a:pt x="9" y="5"/>
                  </a:cubicBezTo>
                  <a:cubicBezTo>
                    <a:pt x="7" y="4"/>
                    <a:pt x="5" y="3"/>
                    <a:pt x="3" y="2"/>
                  </a:cubicBezTo>
                  <a:cubicBezTo>
                    <a:pt x="5" y="2"/>
                    <a:pt x="6" y="3"/>
                    <a:pt x="8" y="3"/>
                  </a:cubicBezTo>
                  <a:cubicBezTo>
                    <a:pt x="9" y="4"/>
                    <a:pt x="9" y="4"/>
                    <a:pt x="10" y="4"/>
                  </a:cubicBezTo>
                  <a:cubicBezTo>
                    <a:pt x="16" y="7"/>
                    <a:pt x="23" y="9"/>
                    <a:pt x="30" y="12"/>
                  </a:cubicBezTo>
                  <a:cubicBezTo>
                    <a:pt x="28" y="13"/>
                    <a:pt x="26" y="14"/>
                    <a:pt x="24" y="15"/>
                  </a:cubicBezTo>
                  <a:moveTo>
                    <a:pt x="1" y="0"/>
                  </a:moveTo>
                  <a:cubicBezTo>
                    <a:pt x="1" y="1"/>
                    <a:pt x="1" y="1"/>
                    <a:pt x="1" y="1"/>
                  </a:cubicBezTo>
                  <a:cubicBezTo>
                    <a:pt x="1" y="1"/>
                    <a:pt x="1" y="1"/>
                    <a:pt x="1" y="1"/>
                  </a:cubicBezTo>
                  <a:cubicBezTo>
                    <a:pt x="1" y="1"/>
                    <a:pt x="1" y="1"/>
                    <a:pt x="1" y="1"/>
                  </a:cubicBezTo>
                  <a:cubicBezTo>
                    <a:pt x="0" y="1"/>
                    <a:pt x="0" y="1"/>
                    <a:pt x="5" y="11"/>
                  </a:cubicBezTo>
                  <a:cubicBezTo>
                    <a:pt x="7" y="15"/>
                    <a:pt x="11" y="21"/>
                    <a:pt x="12" y="24"/>
                  </a:cubicBezTo>
                  <a:cubicBezTo>
                    <a:pt x="12" y="24"/>
                    <a:pt x="12" y="24"/>
                    <a:pt x="12" y="24"/>
                  </a:cubicBezTo>
                  <a:cubicBezTo>
                    <a:pt x="14" y="24"/>
                    <a:pt x="15" y="23"/>
                    <a:pt x="17" y="21"/>
                  </a:cubicBezTo>
                  <a:cubicBezTo>
                    <a:pt x="17" y="22"/>
                    <a:pt x="18" y="23"/>
                    <a:pt x="19" y="24"/>
                  </a:cubicBezTo>
                  <a:cubicBezTo>
                    <a:pt x="20" y="25"/>
                    <a:pt x="21" y="25"/>
                    <a:pt x="22" y="27"/>
                  </a:cubicBezTo>
                  <a:cubicBezTo>
                    <a:pt x="22" y="27"/>
                    <a:pt x="22" y="27"/>
                    <a:pt x="22" y="27"/>
                  </a:cubicBezTo>
                  <a:cubicBezTo>
                    <a:pt x="22" y="27"/>
                    <a:pt x="22" y="27"/>
                    <a:pt x="22" y="27"/>
                  </a:cubicBezTo>
                  <a:cubicBezTo>
                    <a:pt x="22" y="27"/>
                    <a:pt x="22" y="27"/>
                    <a:pt x="22" y="27"/>
                  </a:cubicBezTo>
                  <a:cubicBezTo>
                    <a:pt x="23" y="27"/>
                    <a:pt x="23" y="27"/>
                    <a:pt x="23" y="27"/>
                  </a:cubicBezTo>
                  <a:cubicBezTo>
                    <a:pt x="23" y="26"/>
                    <a:pt x="23" y="26"/>
                    <a:pt x="23" y="26"/>
                  </a:cubicBezTo>
                  <a:cubicBezTo>
                    <a:pt x="24" y="16"/>
                    <a:pt x="24" y="16"/>
                    <a:pt x="24" y="16"/>
                  </a:cubicBezTo>
                  <a:cubicBezTo>
                    <a:pt x="26" y="15"/>
                    <a:pt x="28" y="14"/>
                    <a:pt x="30" y="13"/>
                  </a:cubicBezTo>
                  <a:cubicBezTo>
                    <a:pt x="31" y="13"/>
                    <a:pt x="31" y="13"/>
                    <a:pt x="31" y="13"/>
                  </a:cubicBezTo>
                  <a:cubicBezTo>
                    <a:pt x="31" y="12"/>
                    <a:pt x="31" y="12"/>
                    <a:pt x="31" y="12"/>
                  </a:cubicBezTo>
                  <a:cubicBezTo>
                    <a:pt x="31" y="12"/>
                    <a:pt x="31" y="12"/>
                    <a:pt x="31" y="12"/>
                  </a:cubicBezTo>
                  <a:cubicBezTo>
                    <a:pt x="24" y="9"/>
                    <a:pt x="17" y="6"/>
                    <a:pt x="11" y="4"/>
                  </a:cubicBezTo>
                  <a:cubicBezTo>
                    <a:pt x="10" y="3"/>
                    <a:pt x="9" y="3"/>
                    <a:pt x="8" y="3"/>
                  </a:cubicBezTo>
                  <a:cubicBezTo>
                    <a:pt x="6" y="2"/>
                    <a:pt x="5"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4" name="Freeform 70"/>
            <p:cNvSpPr>
              <a:spLocks noEditPoints="1"/>
            </p:cNvSpPr>
            <p:nvPr/>
          </p:nvSpPr>
          <p:spPr bwMode="auto">
            <a:xfrm>
              <a:off x="3453" y="1742"/>
              <a:ext cx="74" cy="64"/>
            </a:xfrm>
            <a:custGeom>
              <a:avLst/>
              <a:gdLst>
                <a:gd name="T0" fmla="*/ 22 w 31"/>
                <a:gd name="T1" fmla="*/ 25 h 27"/>
                <a:gd name="T2" fmla="*/ 20 w 31"/>
                <a:gd name="T3" fmla="*/ 23 h 27"/>
                <a:gd name="T4" fmla="*/ 17 w 31"/>
                <a:gd name="T5" fmla="*/ 21 h 27"/>
                <a:gd name="T6" fmla="*/ 21 w 31"/>
                <a:gd name="T7" fmla="*/ 18 h 27"/>
                <a:gd name="T8" fmla="*/ 22 w 31"/>
                <a:gd name="T9" fmla="*/ 25 h 27"/>
                <a:gd name="T10" fmla="*/ 22 w 31"/>
                <a:gd name="T11" fmla="*/ 25 h 27"/>
                <a:gd name="T12" fmla="*/ 23 w 31"/>
                <a:gd name="T13" fmla="*/ 23 h 27"/>
                <a:gd name="T14" fmla="*/ 21 w 31"/>
                <a:gd name="T15" fmla="*/ 18 h 27"/>
                <a:gd name="T16" fmla="*/ 22 w 31"/>
                <a:gd name="T17" fmla="*/ 18 h 27"/>
                <a:gd name="T18" fmla="*/ 21 w 31"/>
                <a:gd name="T19" fmla="*/ 17 h 27"/>
                <a:gd name="T20" fmla="*/ 15 w 31"/>
                <a:gd name="T21" fmla="*/ 12 h 27"/>
                <a:gd name="T22" fmla="*/ 9 w 31"/>
                <a:gd name="T23" fmla="*/ 6 h 27"/>
                <a:gd name="T24" fmla="*/ 16 w 31"/>
                <a:gd name="T25" fmla="*/ 11 h 27"/>
                <a:gd name="T26" fmla="*/ 24 w 31"/>
                <a:gd name="T27" fmla="*/ 16 h 27"/>
                <a:gd name="T28" fmla="*/ 23 w 31"/>
                <a:gd name="T29" fmla="*/ 23 h 27"/>
                <a:gd name="T30" fmla="*/ 13 w 31"/>
                <a:gd name="T31" fmla="*/ 23 h 27"/>
                <a:gd name="T32" fmla="*/ 2 w 31"/>
                <a:gd name="T33" fmla="*/ 2 h 27"/>
                <a:gd name="T34" fmla="*/ 15 w 31"/>
                <a:gd name="T35" fmla="*/ 13 h 27"/>
                <a:gd name="T36" fmla="*/ 20 w 31"/>
                <a:gd name="T37" fmla="*/ 17 h 27"/>
                <a:gd name="T38" fmla="*/ 17 w 31"/>
                <a:gd name="T39" fmla="*/ 20 h 27"/>
                <a:gd name="T40" fmla="*/ 13 w 31"/>
                <a:gd name="T41" fmla="*/ 23 h 27"/>
                <a:gd name="T42" fmla="*/ 24 w 31"/>
                <a:gd name="T43" fmla="*/ 15 h 27"/>
                <a:gd name="T44" fmla="*/ 16 w 31"/>
                <a:gd name="T45" fmla="*/ 10 h 27"/>
                <a:gd name="T46" fmla="*/ 9 w 31"/>
                <a:gd name="T47" fmla="*/ 5 h 27"/>
                <a:gd name="T48" fmla="*/ 4 w 31"/>
                <a:gd name="T49" fmla="*/ 2 h 27"/>
                <a:gd name="T50" fmla="*/ 8 w 31"/>
                <a:gd name="T51" fmla="*/ 4 h 27"/>
                <a:gd name="T52" fmla="*/ 10 w 31"/>
                <a:gd name="T53" fmla="*/ 4 h 27"/>
                <a:gd name="T54" fmla="*/ 29 w 31"/>
                <a:gd name="T55" fmla="*/ 12 h 27"/>
                <a:gd name="T56" fmla="*/ 24 w 31"/>
                <a:gd name="T57" fmla="*/ 15 h 27"/>
                <a:gd name="T58" fmla="*/ 1 w 31"/>
                <a:gd name="T59" fmla="*/ 0 h 27"/>
                <a:gd name="T60" fmla="*/ 1 w 31"/>
                <a:gd name="T61" fmla="*/ 1 h 27"/>
                <a:gd name="T62" fmla="*/ 1 w 31"/>
                <a:gd name="T63" fmla="*/ 1 h 27"/>
                <a:gd name="T64" fmla="*/ 1 w 31"/>
                <a:gd name="T65" fmla="*/ 1 h 27"/>
                <a:gd name="T66" fmla="*/ 5 w 31"/>
                <a:gd name="T67" fmla="*/ 11 h 27"/>
                <a:gd name="T68" fmla="*/ 12 w 31"/>
                <a:gd name="T69" fmla="*/ 24 h 27"/>
                <a:gd name="T70" fmla="*/ 12 w 31"/>
                <a:gd name="T71" fmla="*/ 24 h 27"/>
                <a:gd name="T72" fmla="*/ 17 w 31"/>
                <a:gd name="T73" fmla="*/ 22 h 27"/>
                <a:gd name="T74" fmla="*/ 19 w 31"/>
                <a:gd name="T75" fmla="*/ 24 h 27"/>
                <a:gd name="T76" fmla="*/ 22 w 31"/>
                <a:gd name="T77" fmla="*/ 27 h 27"/>
                <a:gd name="T78" fmla="*/ 22 w 31"/>
                <a:gd name="T79" fmla="*/ 27 h 27"/>
                <a:gd name="T80" fmla="*/ 22 w 31"/>
                <a:gd name="T81" fmla="*/ 27 h 27"/>
                <a:gd name="T82" fmla="*/ 22 w 31"/>
                <a:gd name="T83" fmla="*/ 27 h 27"/>
                <a:gd name="T84" fmla="*/ 23 w 31"/>
                <a:gd name="T85" fmla="*/ 27 h 27"/>
                <a:gd name="T86" fmla="*/ 23 w 31"/>
                <a:gd name="T87" fmla="*/ 26 h 27"/>
                <a:gd name="T88" fmla="*/ 25 w 31"/>
                <a:gd name="T89" fmla="*/ 16 h 27"/>
                <a:gd name="T90" fmla="*/ 30 w 31"/>
                <a:gd name="T91" fmla="*/ 13 h 27"/>
                <a:gd name="T92" fmla="*/ 31 w 31"/>
                <a:gd name="T93" fmla="*/ 13 h 27"/>
                <a:gd name="T94" fmla="*/ 31 w 31"/>
                <a:gd name="T95" fmla="*/ 12 h 27"/>
                <a:gd name="T96" fmla="*/ 31 w 31"/>
                <a:gd name="T97" fmla="*/ 12 h 27"/>
                <a:gd name="T98" fmla="*/ 11 w 31"/>
                <a:gd name="T99" fmla="*/ 3 h 27"/>
                <a:gd name="T100" fmla="*/ 9 w 31"/>
                <a:gd name="T101" fmla="*/ 3 h 27"/>
                <a:gd name="T102" fmla="*/ 1 w 31"/>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27">
                  <a:moveTo>
                    <a:pt x="22" y="25"/>
                  </a:moveTo>
                  <a:cubicBezTo>
                    <a:pt x="21" y="24"/>
                    <a:pt x="20" y="24"/>
                    <a:pt x="20" y="23"/>
                  </a:cubicBezTo>
                  <a:cubicBezTo>
                    <a:pt x="19" y="22"/>
                    <a:pt x="18" y="22"/>
                    <a:pt x="17" y="21"/>
                  </a:cubicBezTo>
                  <a:cubicBezTo>
                    <a:pt x="18" y="20"/>
                    <a:pt x="19" y="19"/>
                    <a:pt x="21" y="18"/>
                  </a:cubicBezTo>
                  <a:cubicBezTo>
                    <a:pt x="21" y="20"/>
                    <a:pt x="21" y="22"/>
                    <a:pt x="22" y="25"/>
                  </a:cubicBezTo>
                  <a:cubicBezTo>
                    <a:pt x="22" y="25"/>
                    <a:pt x="22" y="25"/>
                    <a:pt x="22" y="25"/>
                  </a:cubicBezTo>
                  <a:moveTo>
                    <a:pt x="23" y="23"/>
                  </a:moveTo>
                  <a:cubicBezTo>
                    <a:pt x="22" y="21"/>
                    <a:pt x="22" y="19"/>
                    <a:pt x="21" y="18"/>
                  </a:cubicBezTo>
                  <a:cubicBezTo>
                    <a:pt x="22" y="18"/>
                    <a:pt x="22" y="18"/>
                    <a:pt x="22" y="18"/>
                  </a:cubicBezTo>
                  <a:cubicBezTo>
                    <a:pt x="21" y="17"/>
                    <a:pt x="21" y="17"/>
                    <a:pt x="21" y="17"/>
                  </a:cubicBezTo>
                  <a:cubicBezTo>
                    <a:pt x="19" y="15"/>
                    <a:pt x="17" y="14"/>
                    <a:pt x="15" y="12"/>
                  </a:cubicBezTo>
                  <a:cubicBezTo>
                    <a:pt x="13" y="10"/>
                    <a:pt x="11" y="8"/>
                    <a:pt x="9" y="6"/>
                  </a:cubicBezTo>
                  <a:cubicBezTo>
                    <a:pt x="11" y="8"/>
                    <a:pt x="13" y="9"/>
                    <a:pt x="16" y="11"/>
                  </a:cubicBezTo>
                  <a:cubicBezTo>
                    <a:pt x="19" y="13"/>
                    <a:pt x="22" y="15"/>
                    <a:pt x="24" y="16"/>
                  </a:cubicBezTo>
                  <a:cubicBezTo>
                    <a:pt x="23" y="23"/>
                    <a:pt x="23" y="23"/>
                    <a:pt x="23" y="23"/>
                  </a:cubicBezTo>
                  <a:moveTo>
                    <a:pt x="13" y="23"/>
                  </a:moveTo>
                  <a:cubicBezTo>
                    <a:pt x="10" y="19"/>
                    <a:pt x="4" y="6"/>
                    <a:pt x="2" y="2"/>
                  </a:cubicBezTo>
                  <a:cubicBezTo>
                    <a:pt x="7" y="6"/>
                    <a:pt x="10" y="9"/>
                    <a:pt x="15" y="13"/>
                  </a:cubicBezTo>
                  <a:cubicBezTo>
                    <a:pt x="16" y="14"/>
                    <a:pt x="18" y="16"/>
                    <a:pt x="20" y="17"/>
                  </a:cubicBezTo>
                  <a:cubicBezTo>
                    <a:pt x="19" y="18"/>
                    <a:pt x="18" y="19"/>
                    <a:pt x="17" y="20"/>
                  </a:cubicBezTo>
                  <a:cubicBezTo>
                    <a:pt x="15" y="22"/>
                    <a:pt x="14" y="23"/>
                    <a:pt x="13" y="23"/>
                  </a:cubicBezTo>
                  <a:moveTo>
                    <a:pt x="24" y="15"/>
                  </a:moveTo>
                  <a:cubicBezTo>
                    <a:pt x="22" y="14"/>
                    <a:pt x="20" y="12"/>
                    <a:pt x="16" y="10"/>
                  </a:cubicBezTo>
                  <a:cubicBezTo>
                    <a:pt x="13" y="8"/>
                    <a:pt x="11" y="7"/>
                    <a:pt x="9" y="5"/>
                  </a:cubicBezTo>
                  <a:cubicBezTo>
                    <a:pt x="7" y="4"/>
                    <a:pt x="6" y="3"/>
                    <a:pt x="4" y="2"/>
                  </a:cubicBezTo>
                  <a:cubicBezTo>
                    <a:pt x="6" y="3"/>
                    <a:pt x="7" y="3"/>
                    <a:pt x="8" y="4"/>
                  </a:cubicBezTo>
                  <a:cubicBezTo>
                    <a:pt x="9" y="4"/>
                    <a:pt x="9" y="4"/>
                    <a:pt x="10" y="4"/>
                  </a:cubicBezTo>
                  <a:cubicBezTo>
                    <a:pt x="16" y="7"/>
                    <a:pt x="23" y="10"/>
                    <a:pt x="29" y="12"/>
                  </a:cubicBezTo>
                  <a:cubicBezTo>
                    <a:pt x="28" y="13"/>
                    <a:pt x="26" y="14"/>
                    <a:pt x="24" y="15"/>
                  </a:cubicBezTo>
                  <a:moveTo>
                    <a:pt x="1" y="0"/>
                  </a:moveTo>
                  <a:cubicBezTo>
                    <a:pt x="1" y="1"/>
                    <a:pt x="1" y="1"/>
                    <a:pt x="1" y="1"/>
                  </a:cubicBezTo>
                  <a:cubicBezTo>
                    <a:pt x="1" y="1"/>
                    <a:pt x="1" y="1"/>
                    <a:pt x="1" y="1"/>
                  </a:cubicBezTo>
                  <a:cubicBezTo>
                    <a:pt x="1" y="1"/>
                    <a:pt x="1" y="1"/>
                    <a:pt x="1" y="1"/>
                  </a:cubicBezTo>
                  <a:cubicBezTo>
                    <a:pt x="0" y="1"/>
                    <a:pt x="0" y="1"/>
                    <a:pt x="5" y="11"/>
                  </a:cubicBezTo>
                  <a:cubicBezTo>
                    <a:pt x="7" y="15"/>
                    <a:pt x="10" y="22"/>
                    <a:pt x="12" y="24"/>
                  </a:cubicBezTo>
                  <a:cubicBezTo>
                    <a:pt x="12" y="24"/>
                    <a:pt x="12" y="24"/>
                    <a:pt x="12" y="24"/>
                  </a:cubicBezTo>
                  <a:cubicBezTo>
                    <a:pt x="14" y="24"/>
                    <a:pt x="15" y="23"/>
                    <a:pt x="17" y="22"/>
                  </a:cubicBezTo>
                  <a:cubicBezTo>
                    <a:pt x="17" y="22"/>
                    <a:pt x="18" y="23"/>
                    <a:pt x="19" y="24"/>
                  </a:cubicBezTo>
                  <a:cubicBezTo>
                    <a:pt x="20" y="25"/>
                    <a:pt x="21" y="26"/>
                    <a:pt x="22" y="27"/>
                  </a:cubicBezTo>
                  <a:cubicBezTo>
                    <a:pt x="22" y="27"/>
                    <a:pt x="22" y="27"/>
                    <a:pt x="22" y="27"/>
                  </a:cubicBezTo>
                  <a:cubicBezTo>
                    <a:pt x="22" y="27"/>
                    <a:pt x="22" y="27"/>
                    <a:pt x="22" y="27"/>
                  </a:cubicBezTo>
                  <a:cubicBezTo>
                    <a:pt x="22" y="27"/>
                    <a:pt x="22" y="27"/>
                    <a:pt x="22" y="27"/>
                  </a:cubicBezTo>
                  <a:cubicBezTo>
                    <a:pt x="23" y="27"/>
                    <a:pt x="23" y="27"/>
                    <a:pt x="23" y="27"/>
                  </a:cubicBezTo>
                  <a:cubicBezTo>
                    <a:pt x="23" y="26"/>
                    <a:pt x="23" y="26"/>
                    <a:pt x="23" y="26"/>
                  </a:cubicBezTo>
                  <a:cubicBezTo>
                    <a:pt x="25" y="16"/>
                    <a:pt x="25" y="16"/>
                    <a:pt x="25" y="16"/>
                  </a:cubicBezTo>
                  <a:cubicBezTo>
                    <a:pt x="27" y="15"/>
                    <a:pt x="28" y="14"/>
                    <a:pt x="30" y="13"/>
                  </a:cubicBezTo>
                  <a:cubicBezTo>
                    <a:pt x="31" y="13"/>
                    <a:pt x="31" y="13"/>
                    <a:pt x="31" y="13"/>
                  </a:cubicBezTo>
                  <a:cubicBezTo>
                    <a:pt x="31" y="12"/>
                    <a:pt x="31" y="12"/>
                    <a:pt x="31" y="12"/>
                  </a:cubicBezTo>
                  <a:cubicBezTo>
                    <a:pt x="31" y="12"/>
                    <a:pt x="31" y="12"/>
                    <a:pt x="31" y="12"/>
                  </a:cubicBezTo>
                  <a:cubicBezTo>
                    <a:pt x="24" y="9"/>
                    <a:pt x="17" y="6"/>
                    <a:pt x="11" y="3"/>
                  </a:cubicBezTo>
                  <a:cubicBezTo>
                    <a:pt x="10" y="3"/>
                    <a:pt x="9" y="3"/>
                    <a:pt x="9" y="3"/>
                  </a:cubicBezTo>
                  <a:cubicBezTo>
                    <a:pt x="6" y="2"/>
                    <a:pt x="5"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5" name="Freeform 71"/>
            <p:cNvSpPr>
              <a:spLocks noEditPoints="1"/>
            </p:cNvSpPr>
            <p:nvPr/>
          </p:nvSpPr>
          <p:spPr bwMode="auto">
            <a:xfrm>
              <a:off x="3539" y="2108"/>
              <a:ext cx="119" cy="112"/>
            </a:xfrm>
            <a:custGeom>
              <a:avLst/>
              <a:gdLst>
                <a:gd name="T0" fmla="*/ 14 w 50"/>
                <a:gd name="T1" fmla="*/ 46 h 47"/>
                <a:gd name="T2" fmla="*/ 16 w 50"/>
                <a:gd name="T3" fmla="*/ 46 h 47"/>
                <a:gd name="T4" fmla="*/ 19 w 50"/>
                <a:gd name="T5" fmla="*/ 46 h 47"/>
                <a:gd name="T6" fmla="*/ 20 w 50"/>
                <a:gd name="T7" fmla="*/ 46 h 47"/>
                <a:gd name="T8" fmla="*/ 22 w 50"/>
                <a:gd name="T9" fmla="*/ 46 h 47"/>
                <a:gd name="T10" fmla="*/ 24 w 50"/>
                <a:gd name="T11" fmla="*/ 46 h 47"/>
                <a:gd name="T12" fmla="*/ 27 w 50"/>
                <a:gd name="T13" fmla="*/ 46 h 47"/>
                <a:gd name="T14" fmla="*/ 28 w 50"/>
                <a:gd name="T15" fmla="*/ 46 h 47"/>
                <a:gd name="T16" fmla="*/ 33 w 50"/>
                <a:gd name="T17" fmla="*/ 46 h 47"/>
                <a:gd name="T18" fmla="*/ 34 w 50"/>
                <a:gd name="T19" fmla="*/ 46 h 47"/>
                <a:gd name="T20" fmla="*/ 37 w 50"/>
                <a:gd name="T21" fmla="*/ 45 h 47"/>
                <a:gd name="T22" fmla="*/ 38 w 50"/>
                <a:gd name="T23" fmla="*/ 45 h 47"/>
                <a:gd name="T24" fmla="*/ 13 w 50"/>
                <a:gd name="T25" fmla="*/ 45 h 47"/>
                <a:gd name="T26" fmla="*/ 19 w 50"/>
                <a:gd name="T27" fmla="*/ 42 h 47"/>
                <a:gd name="T28" fmla="*/ 31 w 50"/>
                <a:gd name="T29" fmla="*/ 40 h 47"/>
                <a:gd name="T30" fmla="*/ 38 w 50"/>
                <a:gd name="T31" fmla="*/ 44 h 47"/>
                <a:gd name="T32" fmla="*/ 13 w 50"/>
                <a:gd name="T33" fmla="*/ 43 h 47"/>
                <a:gd name="T34" fmla="*/ 6 w 50"/>
                <a:gd name="T35" fmla="*/ 37 h 47"/>
                <a:gd name="T36" fmla="*/ 4 w 50"/>
                <a:gd name="T37" fmla="*/ 37 h 47"/>
                <a:gd name="T38" fmla="*/ 42 w 50"/>
                <a:gd name="T39" fmla="*/ 36 h 47"/>
                <a:gd name="T40" fmla="*/ 8 w 50"/>
                <a:gd name="T41" fmla="*/ 37 h 47"/>
                <a:gd name="T42" fmla="*/ 39 w 50"/>
                <a:gd name="T43" fmla="*/ 36 h 47"/>
                <a:gd name="T44" fmla="*/ 36 w 50"/>
                <a:gd name="T45" fmla="*/ 37 h 47"/>
                <a:gd name="T46" fmla="*/ 43 w 50"/>
                <a:gd name="T47" fmla="*/ 36 h 47"/>
                <a:gd name="T48" fmla="*/ 35 w 50"/>
                <a:gd name="T49" fmla="*/ 35 h 47"/>
                <a:gd name="T50" fmla="*/ 34 w 50"/>
                <a:gd name="T51" fmla="*/ 35 h 47"/>
                <a:gd name="T52" fmla="*/ 31 w 50"/>
                <a:gd name="T53" fmla="*/ 35 h 47"/>
                <a:gd name="T54" fmla="*/ 30 w 50"/>
                <a:gd name="T55" fmla="*/ 35 h 47"/>
                <a:gd name="T56" fmla="*/ 28 w 50"/>
                <a:gd name="T57" fmla="*/ 35 h 47"/>
                <a:gd name="T58" fmla="*/ 26 w 50"/>
                <a:gd name="T59" fmla="*/ 35 h 47"/>
                <a:gd name="T60" fmla="*/ 25 w 50"/>
                <a:gd name="T61" fmla="*/ 35 h 47"/>
                <a:gd name="T62" fmla="*/ 24 w 50"/>
                <a:gd name="T63" fmla="*/ 35 h 47"/>
                <a:gd name="T64" fmla="*/ 11 w 50"/>
                <a:gd name="T65" fmla="*/ 35 h 47"/>
                <a:gd name="T66" fmla="*/ 20 w 50"/>
                <a:gd name="T67" fmla="*/ 35 h 47"/>
                <a:gd name="T68" fmla="*/ 18 w 50"/>
                <a:gd name="T69" fmla="*/ 35 h 47"/>
                <a:gd name="T70" fmla="*/ 17 w 50"/>
                <a:gd name="T71" fmla="*/ 35 h 47"/>
                <a:gd name="T72" fmla="*/ 15 w 50"/>
                <a:gd name="T73" fmla="*/ 35 h 47"/>
                <a:gd name="T74" fmla="*/ 47 w 50"/>
                <a:gd name="T75" fmla="*/ 35 h 47"/>
                <a:gd name="T76" fmla="*/ 4 w 50"/>
                <a:gd name="T77" fmla="*/ 35 h 47"/>
                <a:gd name="T78" fmla="*/ 47 w 50"/>
                <a:gd name="T79" fmla="*/ 36 h 47"/>
                <a:gd name="T80" fmla="*/ 2 w 50"/>
                <a:gd name="T81" fmla="*/ 31 h 47"/>
                <a:gd name="T82" fmla="*/ 7 w 50"/>
                <a:gd name="T83" fmla="*/ 1 h 47"/>
                <a:gd name="T84" fmla="*/ 49 w 50"/>
                <a:gd name="T85" fmla="*/ 9 h 47"/>
                <a:gd name="T86" fmla="*/ 41 w 50"/>
                <a:gd name="T87" fmla="*/ 35 h 47"/>
                <a:gd name="T88" fmla="*/ 7 w 50"/>
                <a:gd name="T89" fmla="*/ 0 h 47"/>
                <a:gd name="T90" fmla="*/ 1 w 50"/>
                <a:gd name="T91" fmla="*/ 32 h 47"/>
                <a:gd name="T92" fmla="*/ 18 w 50"/>
                <a:gd name="T93" fmla="*/ 41 h 47"/>
                <a:gd name="T94" fmla="*/ 12 w 50"/>
                <a:gd name="T95" fmla="*/ 42 h 47"/>
                <a:gd name="T96" fmla="*/ 14 w 50"/>
                <a:gd name="T97" fmla="*/ 47 h 47"/>
                <a:gd name="T98" fmla="*/ 39 w 50"/>
                <a:gd name="T99" fmla="*/ 46 h 47"/>
                <a:gd name="T100" fmla="*/ 32 w 50"/>
                <a:gd name="T101" fmla="*/ 42 h 47"/>
                <a:gd name="T102" fmla="*/ 49 w 50"/>
                <a:gd name="T103" fmla="*/ 37 h 47"/>
                <a:gd name="T104" fmla="*/ 50 w 50"/>
                <a:gd name="T105" fmla="*/ 9 h 47"/>
                <a:gd name="T106" fmla="*/ 7 w 50"/>
                <a:gd name="T10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47">
                  <a:moveTo>
                    <a:pt x="14" y="46"/>
                  </a:moveTo>
                  <a:cubicBezTo>
                    <a:pt x="13" y="46"/>
                    <a:pt x="13" y="46"/>
                    <a:pt x="13" y="46"/>
                  </a:cubicBezTo>
                  <a:cubicBezTo>
                    <a:pt x="14" y="45"/>
                    <a:pt x="14" y="45"/>
                    <a:pt x="14" y="45"/>
                  </a:cubicBezTo>
                  <a:cubicBezTo>
                    <a:pt x="15" y="45"/>
                    <a:pt x="15" y="45"/>
                    <a:pt x="15" y="45"/>
                  </a:cubicBezTo>
                  <a:cubicBezTo>
                    <a:pt x="14" y="46"/>
                    <a:pt x="14" y="46"/>
                    <a:pt x="14" y="46"/>
                  </a:cubicBezTo>
                  <a:cubicBezTo>
                    <a:pt x="14" y="46"/>
                    <a:pt x="14" y="46"/>
                    <a:pt x="14" y="46"/>
                  </a:cubicBezTo>
                  <a:moveTo>
                    <a:pt x="15" y="46"/>
                  </a:moveTo>
                  <a:cubicBezTo>
                    <a:pt x="16" y="45"/>
                    <a:pt x="16" y="45"/>
                    <a:pt x="16" y="45"/>
                  </a:cubicBezTo>
                  <a:cubicBezTo>
                    <a:pt x="17" y="45"/>
                    <a:pt x="17" y="45"/>
                    <a:pt x="17" y="45"/>
                  </a:cubicBezTo>
                  <a:cubicBezTo>
                    <a:pt x="16" y="46"/>
                    <a:pt x="16" y="46"/>
                    <a:pt x="16" y="46"/>
                  </a:cubicBezTo>
                  <a:cubicBezTo>
                    <a:pt x="16" y="46"/>
                    <a:pt x="16" y="46"/>
                    <a:pt x="16" y="46"/>
                  </a:cubicBezTo>
                  <a:cubicBezTo>
                    <a:pt x="16" y="46"/>
                    <a:pt x="16" y="46"/>
                    <a:pt x="16" y="46"/>
                  </a:cubicBezTo>
                  <a:cubicBezTo>
                    <a:pt x="15" y="46"/>
                    <a:pt x="15" y="46"/>
                    <a:pt x="15" y="46"/>
                  </a:cubicBezTo>
                  <a:cubicBezTo>
                    <a:pt x="15" y="46"/>
                    <a:pt x="15" y="46"/>
                    <a:pt x="15" y="46"/>
                  </a:cubicBezTo>
                  <a:moveTo>
                    <a:pt x="17" y="46"/>
                  </a:moveTo>
                  <a:cubicBezTo>
                    <a:pt x="18" y="45"/>
                    <a:pt x="18" y="45"/>
                    <a:pt x="18" y="45"/>
                  </a:cubicBezTo>
                  <a:cubicBezTo>
                    <a:pt x="19" y="45"/>
                    <a:pt x="19" y="45"/>
                    <a:pt x="19" y="45"/>
                  </a:cubicBezTo>
                  <a:cubicBezTo>
                    <a:pt x="19" y="46"/>
                    <a:pt x="19" y="46"/>
                    <a:pt x="19" y="46"/>
                  </a:cubicBezTo>
                  <a:cubicBezTo>
                    <a:pt x="19" y="46"/>
                    <a:pt x="19" y="46"/>
                    <a:pt x="19" y="46"/>
                  </a:cubicBezTo>
                  <a:cubicBezTo>
                    <a:pt x="18" y="46"/>
                    <a:pt x="18" y="46"/>
                    <a:pt x="17" y="46"/>
                  </a:cubicBezTo>
                  <a:moveTo>
                    <a:pt x="19" y="46"/>
                  </a:moveTo>
                  <a:cubicBezTo>
                    <a:pt x="20" y="45"/>
                    <a:pt x="20" y="45"/>
                    <a:pt x="20" y="45"/>
                  </a:cubicBezTo>
                  <a:cubicBezTo>
                    <a:pt x="21" y="45"/>
                    <a:pt x="21" y="45"/>
                    <a:pt x="21" y="45"/>
                  </a:cubicBezTo>
                  <a:cubicBezTo>
                    <a:pt x="20" y="46"/>
                    <a:pt x="20" y="46"/>
                    <a:pt x="20" y="46"/>
                  </a:cubicBezTo>
                  <a:cubicBezTo>
                    <a:pt x="19" y="46"/>
                    <a:pt x="19" y="46"/>
                    <a:pt x="19" y="46"/>
                  </a:cubicBezTo>
                  <a:moveTo>
                    <a:pt x="21" y="46"/>
                  </a:moveTo>
                  <a:cubicBezTo>
                    <a:pt x="21" y="45"/>
                    <a:pt x="21" y="45"/>
                    <a:pt x="21" y="45"/>
                  </a:cubicBezTo>
                  <a:cubicBezTo>
                    <a:pt x="23" y="45"/>
                    <a:pt x="23" y="45"/>
                    <a:pt x="23" y="45"/>
                  </a:cubicBezTo>
                  <a:cubicBezTo>
                    <a:pt x="22" y="46"/>
                    <a:pt x="22" y="46"/>
                    <a:pt x="22" y="46"/>
                  </a:cubicBezTo>
                  <a:cubicBezTo>
                    <a:pt x="22" y="46"/>
                    <a:pt x="22" y="46"/>
                    <a:pt x="22" y="46"/>
                  </a:cubicBezTo>
                  <a:cubicBezTo>
                    <a:pt x="21" y="46"/>
                    <a:pt x="21" y="46"/>
                    <a:pt x="21" y="46"/>
                  </a:cubicBezTo>
                  <a:moveTo>
                    <a:pt x="23" y="46"/>
                  </a:moveTo>
                  <a:cubicBezTo>
                    <a:pt x="24" y="45"/>
                    <a:pt x="24" y="45"/>
                    <a:pt x="24" y="45"/>
                  </a:cubicBezTo>
                  <a:cubicBezTo>
                    <a:pt x="24" y="45"/>
                    <a:pt x="24" y="45"/>
                    <a:pt x="24" y="45"/>
                  </a:cubicBezTo>
                  <a:cubicBezTo>
                    <a:pt x="24" y="46"/>
                    <a:pt x="24" y="46"/>
                    <a:pt x="24" y="46"/>
                  </a:cubicBezTo>
                  <a:cubicBezTo>
                    <a:pt x="24" y="46"/>
                    <a:pt x="24" y="46"/>
                    <a:pt x="24" y="46"/>
                  </a:cubicBezTo>
                  <a:cubicBezTo>
                    <a:pt x="23" y="46"/>
                    <a:pt x="23" y="46"/>
                    <a:pt x="23" y="46"/>
                  </a:cubicBezTo>
                  <a:moveTo>
                    <a:pt x="25" y="46"/>
                  </a:moveTo>
                  <a:cubicBezTo>
                    <a:pt x="26" y="45"/>
                    <a:pt x="26" y="45"/>
                    <a:pt x="26" y="45"/>
                  </a:cubicBezTo>
                  <a:cubicBezTo>
                    <a:pt x="27" y="45"/>
                    <a:pt x="27" y="45"/>
                    <a:pt x="27" y="45"/>
                  </a:cubicBezTo>
                  <a:cubicBezTo>
                    <a:pt x="27" y="46"/>
                    <a:pt x="27" y="46"/>
                    <a:pt x="27" y="46"/>
                  </a:cubicBezTo>
                  <a:cubicBezTo>
                    <a:pt x="27" y="46"/>
                    <a:pt x="27" y="46"/>
                    <a:pt x="27" y="46"/>
                  </a:cubicBezTo>
                  <a:cubicBezTo>
                    <a:pt x="26" y="46"/>
                    <a:pt x="25" y="46"/>
                    <a:pt x="25" y="46"/>
                  </a:cubicBezTo>
                  <a:moveTo>
                    <a:pt x="28" y="46"/>
                  </a:moveTo>
                  <a:cubicBezTo>
                    <a:pt x="28" y="45"/>
                    <a:pt x="28" y="45"/>
                    <a:pt x="28" y="45"/>
                  </a:cubicBezTo>
                  <a:cubicBezTo>
                    <a:pt x="29" y="45"/>
                    <a:pt x="29" y="45"/>
                    <a:pt x="29" y="45"/>
                  </a:cubicBezTo>
                  <a:cubicBezTo>
                    <a:pt x="29" y="46"/>
                    <a:pt x="29" y="46"/>
                    <a:pt x="29" y="46"/>
                  </a:cubicBezTo>
                  <a:cubicBezTo>
                    <a:pt x="28" y="46"/>
                    <a:pt x="28" y="46"/>
                    <a:pt x="28" y="46"/>
                  </a:cubicBezTo>
                  <a:moveTo>
                    <a:pt x="31" y="46"/>
                  </a:moveTo>
                  <a:cubicBezTo>
                    <a:pt x="31" y="46"/>
                    <a:pt x="30" y="46"/>
                    <a:pt x="30" y="46"/>
                  </a:cubicBezTo>
                  <a:cubicBezTo>
                    <a:pt x="30" y="45"/>
                    <a:pt x="30" y="45"/>
                    <a:pt x="30" y="45"/>
                  </a:cubicBezTo>
                  <a:cubicBezTo>
                    <a:pt x="32" y="45"/>
                    <a:pt x="32" y="45"/>
                    <a:pt x="32" y="45"/>
                  </a:cubicBezTo>
                  <a:cubicBezTo>
                    <a:pt x="31" y="46"/>
                    <a:pt x="31" y="46"/>
                    <a:pt x="31" y="46"/>
                  </a:cubicBezTo>
                  <a:moveTo>
                    <a:pt x="33" y="46"/>
                  </a:moveTo>
                  <a:cubicBezTo>
                    <a:pt x="33" y="46"/>
                    <a:pt x="32" y="46"/>
                    <a:pt x="32" y="46"/>
                  </a:cubicBezTo>
                  <a:cubicBezTo>
                    <a:pt x="33" y="45"/>
                    <a:pt x="33" y="45"/>
                    <a:pt x="33" y="45"/>
                  </a:cubicBezTo>
                  <a:cubicBezTo>
                    <a:pt x="34" y="45"/>
                    <a:pt x="34" y="45"/>
                    <a:pt x="34" y="45"/>
                  </a:cubicBezTo>
                  <a:cubicBezTo>
                    <a:pt x="33" y="46"/>
                    <a:pt x="33" y="46"/>
                    <a:pt x="33" y="46"/>
                  </a:cubicBezTo>
                  <a:moveTo>
                    <a:pt x="35" y="46"/>
                  </a:moveTo>
                  <a:cubicBezTo>
                    <a:pt x="34" y="46"/>
                    <a:pt x="34" y="46"/>
                    <a:pt x="34" y="46"/>
                  </a:cubicBezTo>
                  <a:cubicBezTo>
                    <a:pt x="35" y="45"/>
                    <a:pt x="35" y="45"/>
                    <a:pt x="35" y="45"/>
                  </a:cubicBezTo>
                  <a:cubicBezTo>
                    <a:pt x="36" y="45"/>
                    <a:pt x="36" y="45"/>
                    <a:pt x="36" y="45"/>
                  </a:cubicBezTo>
                  <a:cubicBezTo>
                    <a:pt x="35" y="46"/>
                    <a:pt x="35" y="46"/>
                    <a:pt x="35" y="46"/>
                  </a:cubicBezTo>
                  <a:moveTo>
                    <a:pt x="36" y="46"/>
                  </a:moveTo>
                  <a:cubicBezTo>
                    <a:pt x="36" y="45"/>
                    <a:pt x="36" y="45"/>
                    <a:pt x="36" y="45"/>
                  </a:cubicBezTo>
                  <a:cubicBezTo>
                    <a:pt x="37" y="45"/>
                    <a:pt x="37" y="45"/>
                    <a:pt x="37" y="45"/>
                  </a:cubicBezTo>
                  <a:cubicBezTo>
                    <a:pt x="36" y="46"/>
                    <a:pt x="36" y="46"/>
                    <a:pt x="36" y="46"/>
                  </a:cubicBezTo>
                  <a:cubicBezTo>
                    <a:pt x="36" y="46"/>
                    <a:pt x="36" y="46"/>
                    <a:pt x="36" y="46"/>
                  </a:cubicBezTo>
                  <a:moveTo>
                    <a:pt x="37" y="46"/>
                  </a:moveTo>
                  <a:cubicBezTo>
                    <a:pt x="38" y="45"/>
                    <a:pt x="38" y="45"/>
                    <a:pt x="38" y="45"/>
                  </a:cubicBezTo>
                  <a:cubicBezTo>
                    <a:pt x="38" y="45"/>
                    <a:pt x="38" y="45"/>
                    <a:pt x="38" y="45"/>
                  </a:cubicBezTo>
                  <a:cubicBezTo>
                    <a:pt x="38" y="45"/>
                    <a:pt x="38" y="45"/>
                    <a:pt x="38" y="45"/>
                  </a:cubicBezTo>
                  <a:cubicBezTo>
                    <a:pt x="38" y="46"/>
                    <a:pt x="38" y="46"/>
                    <a:pt x="38" y="46"/>
                  </a:cubicBezTo>
                  <a:cubicBezTo>
                    <a:pt x="37" y="46"/>
                    <a:pt x="37" y="46"/>
                    <a:pt x="37" y="46"/>
                  </a:cubicBezTo>
                  <a:moveTo>
                    <a:pt x="13" y="46"/>
                  </a:moveTo>
                  <a:cubicBezTo>
                    <a:pt x="13" y="45"/>
                    <a:pt x="13" y="45"/>
                    <a:pt x="13" y="45"/>
                  </a:cubicBezTo>
                  <a:cubicBezTo>
                    <a:pt x="13" y="45"/>
                    <a:pt x="13" y="45"/>
                    <a:pt x="13" y="45"/>
                  </a:cubicBezTo>
                  <a:cubicBezTo>
                    <a:pt x="13" y="45"/>
                    <a:pt x="13" y="45"/>
                    <a:pt x="13" y="45"/>
                  </a:cubicBezTo>
                  <a:cubicBezTo>
                    <a:pt x="13" y="45"/>
                    <a:pt x="13" y="45"/>
                    <a:pt x="13" y="45"/>
                  </a:cubicBezTo>
                  <a:cubicBezTo>
                    <a:pt x="13" y="46"/>
                    <a:pt x="13" y="46"/>
                    <a:pt x="13" y="46"/>
                  </a:cubicBezTo>
                  <a:moveTo>
                    <a:pt x="15" y="43"/>
                  </a:moveTo>
                  <a:cubicBezTo>
                    <a:pt x="15" y="43"/>
                    <a:pt x="15" y="43"/>
                    <a:pt x="15" y="43"/>
                  </a:cubicBezTo>
                  <a:cubicBezTo>
                    <a:pt x="16" y="43"/>
                    <a:pt x="16" y="43"/>
                    <a:pt x="17" y="43"/>
                  </a:cubicBezTo>
                  <a:cubicBezTo>
                    <a:pt x="18" y="43"/>
                    <a:pt x="18" y="43"/>
                    <a:pt x="19" y="42"/>
                  </a:cubicBezTo>
                  <a:cubicBezTo>
                    <a:pt x="19" y="42"/>
                    <a:pt x="19" y="42"/>
                    <a:pt x="19" y="41"/>
                  </a:cubicBezTo>
                  <a:cubicBezTo>
                    <a:pt x="19" y="40"/>
                    <a:pt x="19" y="39"/>
                    <a:pt x="19" y="39"/>
                  </a:cubicBezTo>
                  <a:cubicBezTo>
                    <a:pt x="19" y="38"/>
                    <a:pt x="19" y="38"/>
                    <a:pt x="19" y="38"/>
                  </a:cubicBezTo>
                  <a:cubicBezTo>
                    <a:pt x="23" y="38"/>
                    <a:pt x="27" y="38"/>
                    <a:pt x="31" y="38"/>
                  </a:cubicBezTo>
                  <a:cubicBezTo>
                    <a:pt x="31" y="38"/>
                    <a:pt x="31" y="39"/>
                    <a:pt x="31" y="39"/>
                  </a:cubicBezTo>
                  <a:cubicBezTo>
                    <a:pt x="31" y="40"/>
                    <a:pt x="31" y="40"/>
                    <a:pt x="31" y="40"/>
                  </a:cubicBezTo>
                  <a:cubicBezTo>
                    <a:pt x="31" y="40"/>
                    <a:pt x="31" y="40"/>
                    <a:pt x="31" y="40"/>
                  </a:cubicBezTo>
                  <a:cubicBezTo>
                    <a:pt x="31" y="41"/>
                    <a:pt x="31" y="42"/>
                    <a:pt x="31" y="42"/>
                  </a:cubicBezTo>
                  <a:cubicBezTo>
                    <a:pt x="31" y="43"/>
                    <a:pt x="32" y="43"/>
                    <a:pt x="32" y="43"/>
                  </a:cubicBezTo>
                  <a:cubicBezTo>
                    <a:pt x="37" y="43"/>
                    <a:pt x="37" y="43"/>
                    <a:pt x="37" y="43"/>
                  </a:cubicBezTo>
                  <a:cubicBezTo>
                    <a:pt x="37" y="43"/>
                    <a:pt x="37" y="43"/>
                    <a:pt x="38" y="43"/>
                  </a:cubicBezTo>
                  <a:cubicBezTo>
                    <a:pt x="38" y="44"/>
                    <a:pt x="38" y="44"/>
                    <a:pt x="38" y="44"/>
                  </a:cubicBezTo>
                  <a:cubicBezTo>
                    <a:pt x="26" y="44"/>
                    <a:pt x="26" y="44"/>
                    <a:pt x="26" y="44"/>
                  </a:cubicBezTo>
                  <a:cubicBezTo>
                    <a:pt x="26" y="44"/>
                    <a:pt x="26" y="44"/>
                    <a:pt x="26"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4" y="43"/>
                    <a:pt x="14" y="43"/>
                    <a:pt x="14" y="43"/>
                  </a:cubicBezTo>
                  <a:cubicBezTo>
                    <a:pt x="14" y="43"/>
                    <a:pt x="15" y="43"/>
                    <a:pt x="15" y="43"/>
                  </a:cubicBezTo>
                  <a:moveTo>
                    <a:pt x="7" y="37"/>
                  </a:moveTo>
                  <a:cubicBezTo>
                    <a:pt x="7" y="37"/>
                    <a:pt x="7" y="37"/>
                    <a:pt x="7" y="37"/>
                  </a:cubicBezTo>
                  <a:cubicBezTo>
                    <a:pt x="6" y="37"/>
                    <a:pt x="6" y="37"/>
                    <a:pt x="6" y="37"/>
                  </a:cubicBezTo>
                  <a:cubicBezTo>
                    <a:pt x="6" y="36"/>
                    <a:pt x="7" y="36"/>
                    <a:pt x="7" y="36"/>
                  </a:cubicBezTo>
                  <a:cubicBezTo>
                    <a:pt x="7" y="36"/>
                    <a:pt x="7" y="36"/>
                    <a:pt x="7" y="36"/>
                  </a:cubicBezTo>
                  <a:cubicBezTo>
                    <a:pt x="8" y="36"/>
                    <a:pt x="8" y="36"/>
                    <a:pt x="8" y="36"/>
                  </a:cubicBezTo>
                  <a:cubicBezTo>
                    <a:pt x="8" y="36"/>
                    <a:pt x="7" y="36"/>
                    <a:pt x="7" y="37"/>
                  </a:cubicBezTo>
                  <a:moveTo>
                    <a:pt x="5" y="37"/>
                  </a:moveTo>
                  <a:cubicBezTo>
                    <a:pt x="5" y="37"/>
                    <a:pt x="5" y="37"/>
                    <a:pt x="4" y="37"/>
                  </a:cubicBezTo>
                  <a:cubicBezTo>
                    <a:pt x="5" y="36"/>
                    <a:pt x="5" y="36"/>
                    <a:pt x="5" y="36"/>
                  </a:cubicBezTo>
                  <a:cubicBezTo>
                    <a:pt x="6" y="36"/>
                    <a:pt x="6" y="36"/>
                    <a:pt x="6" y="36"/>
                  </a:cubicBezTo>
                  <a:cubicBezTo>
                    <a:pt x="5" y="36"/>
                    <a:pt x="5" y="36"/>
                    <a:pt x="5" y="36"/>
                  </a:cubicBezTo>
                  <a:cubicBezTo>
                    <a:pt x="5" y="37"/>
                    <a:pt x="5" y="37"/>
                    <a:pt x="5" y="37"/>
                  </a:cubicBezTo>
                  <a:moveTo>
                    <a:pt x="41" y="36"/>
                  </a:moveTo>
                  <a:cubicBezTo>
                    <a:pt x="42" y="36"/>
                    <a:pt x="42" y="36"/>
                    <a:pt x="42" y="36"/>
                  </a:cubicBezTo>
                  <a:cubicBezTo>
                    <a:pt x="43" y="36"/>
                    <a:pt x="43" y="36"/>
                    <a:pt x="43" y="36"/>
                  </a:cubicBezTo>
                  <a:cubicBezTo>
                    <a:pt x="42" y="36"/>
                    <a:pt x="42" y="36"/>
                    <a:pt x="42" y="36"/>
                  </a:cubicBezTo>
                  <a:cubicBezTo>
                    <a:pt x="42" y="36"/>
                    <a:pt x="42" y="36"/>
                    <a:pt x="42" y="36"/>
                  </a:cubicBezTo>
                  <a:cubicBezTo>
                    <a:pt x="42" y="36"/>
                    <a:pt x="41" y="36"/>
                    <a:pt x="41" y="36"/>
                  </a:cubicBezTo>
                  <a:moveTo>
                    <a:pt x="9" y="37"/>
                  </a:moveTo>
                  <a:cubicBezTo>
                    <a:pt x="8" y="37"/>
                    <a:pt x="8" y="37"/>
                    <a:pt x="8" y="37"/>
                  </a:cubicBezTo>
                  <a:cubicBezTo>
                    <a:pt x="8" y="36"/>
                    <a:pt x="9" y="36"/>
                    <a:pt x="9" y="36"/>
                  </a:cubicBezTo>
                  <a:cubicBezTo>
                    <a:pt x="10" y="36"/>
                    <a:pt x="10" y="36"/>
                    <a:pt x="10" y="36"/>
                  </a:cubicBezTo>
                  <a:cubicBezTo>
                    <a:pt x="10" y="36"/>
                    <a:pt x="9" y="36"/>
                    <a:pt x="9" y="37"/>
                  </a:cubicBezTo>
                  <a:cubicBezTo>
                    <a:pt x="9" y="37"/>
                    <a:pt x="9" y="37"/>
                    <a:pt x="9" y="37"/>
                  </a:cubicBezTo>
                  <a:moveTo>
                    <a:pt x="39" y="37"/>
                  </a:moveTo>
                  <a:cubicBezTo>
                    <a:pt x="39" y="36"/>
                    <a:pt x="39" y="36"/>
                    <a:pt x="39" y="36"/>
                  </a:cubicBezTo>
                  <a:cubicBezTo>
                    <a:pt x="40" y="36"/>
                    <a:pt x="40" y="36"/>
                    <a:pt x="40" y="36"/>
                  </a:cubicBezTo>
                  <a:cubicBezTo>
                    <a:pt x="41" y="36"/>
                    <a:pt x="41" y="36"/>
                    <a:pt x="41" y="36"/>
                  </a:cubicBezTo>
                  <a:cubicBezTo>
                    <a:pt x="40" y="36"/>
                    <a:pt x="40" y="36"/>
                    <a:pt x="40" y="36"/>
                  </a:cubicBezTo>
                  <a:cubicBezTo>
                    <a:pt x="40" y="37"/>
                    <a:pt x="40" y="37"/>
                    <a:pt x="40" y="37"/>
                  </a:cubicBezTo>
                  <a:cubicBezTo>
                    <a:pt x="40" y="37"/>
                    <a:pt x="39" y="37"/>
                    <a:pt x="39" y="37"/>
                  </a:cubicBezTo>
                  <a:moveTo>
                    <a:pt x="36" y="37"/>
                  </a:moveTo>
                  <a:cubicBezTo>
                    <a:pt x="37" y="36"/>
                    <a:pt x="37" y="36"/>
                    <a:pt x="37" y="36"/>
                  </a:cubicBezTo>
                  <a:cubicBezTo>
                    <a:pt x="38" y="36"/>
                    <a:pt x="38" y="36"/>
                    <a:pt x="39" y="36"/>
                  </a:cubicBezTo>
                  <a:cubicBezTo>
                    <a:pt x="38" y="36"/>
                    <a:pt x="38" y="36"/>
                    <a:pt x="38" y="36"/>
                  </a:cubicBezTo>
                  <a:cubicBezTo>
                    <a:pt x="38" y="37"/>
                    <a:pt x="38" y="37"/>
                    <a:pt x="38" y="37"/>
                  </a:cubicBezTo>
                  <a:cubicBezTo>
                    <a:pt x="37" y="37"/>
                    <a:pt x="37" y="37"/>
                    <a:pt x="36" y="37"/>
                  </a:cubicBezTo>
                  <a:moveTo>
                    <a:pt x="43" y="36"/>
                  </a:moveTo>
                  <a:cubicBezTo>
                    <a:pt x="44" y="36"/>
                    <a:pt x="44" y="36"/>
                    <a:pt x="44" y="36"/>
                  </a:cubicBezTo>
                  <a:cubicBezTo>
                    <a:pt x="44" y="36"/>
                    <a:pt x="44" y="36"/>
                    <a:pt x="45" y="35"/>
                  </a:cubicBezTo>
                  <a:cubicBezTo>
                    <a:pt x="44" y="36"/>
                    <a:pt x="44" y="36"/>
                    <a:pt x="44" y="36"/>
                  </a:cubicBezTo>
                  <a:cubicBezTo>
                    <a:pt x="44" y="36"/>
                    <a:pt x="43" y="36"/>
                    <a:pt x="43" y="36"/>
                  </a:cubicBezTo>
                  <a:moveTo>
                    <a:pt x="35" y="37"/>
                  </a:moveTo>
                  <a:cubicBezTo>
                    <a:pt x="35" y="35"/>
                    <a:pt x="35" y="35"/>
                    <a:pt x="35" y="35"/>
                  </a:cubicBezTo>
                  <a:cubicBezTo>
                    <a:pt x="36" y="35"/>
                    <a:pt x="36" y="35"/>
                    <a:pt x="36" y="35"/>
                  </a:cubicBezTo>
                  <a:cubicBezTo>
                    <a:pt x="36" y="36"/>
                    <a:pt x="36" y="36"/>
                    <a:pt x="35" y="37"/>
                  </a:cubicBezTo>
                  <a:cubicBezTo>
                    <a:pt x="35" y="37"/>
                    <a:pt x="35" y="37"/>
                    <a:pt x="35" y="37"/>
                  </a:cubicBezTo>
                  <a:moveTo>
                    <a:pt x="32" y="37"/>
                  </a:moveTo>
                  <a:cubicBezTo>
                    <a:pt x="32" y="36"/>
                    <a:pt x="32" y="36"/>
                    <a:pt x="33" y="35"/>
                  </a:cubicBezTo>
                  <a:cubicBezTo>
                    <a:pt x="33" y="35"/>
                    <a:pt x="34" y="35"/>
                    <a:pt x="34" y="35"/>
                  </a:cubicBezTo>
                  <a:cubicBezTo>
                    <a:pt x="34" y="37"/>
                    <a:pt x="34" y="37"/>
                    <a:pt x="34" y="37"/>
                  </a:cubicBezTo>
                  <a:cubicBezTo>
                    <a:pt x="34" y="37"/>
                    <a:pt x="34" y="37"/>
                    <a:pt x="34" y="37"/>
                  </a:cubicBezTo>
                  <a:cubicBezTo>
                    <a:pt x="33" y="37"/>
                    <a:pt x="32" y="37"/>
                    <a:pt x="32" y="37"/>
                  </a:cubicBezTo>
                  <a:moveTo>
                    <a:pt x="30" y="37"/>
                  </a:moveTo>
                  <a:cubicBezTo>
                    <a:pt x="31" y="36"/>
                    <a:pt x="31" y="36"/>
                    <a:pt x="31" y="36"/>
                  </a:cubicBezTo>
                  <a:cubicBezTo>
                    <a:pt x="31" y="35"/>
                    <a:pt x="31" y="35"/>
                    <a:pt x="31" y="35"/>
                  </a:cubicBezTo>
                  <a:cubicBezTo>
                    <a:pt x="32" y="35"/>
                    <a:pt x="32" y="35"/>
                    <a:pt x="32" y="35"/>
                  </a:cubicBezTo>
                  <a:cubicBezTo>
                    <a:pt x="31" y="36"/>
                    <a:pt x="31" y="36"/>
                    <a:pt x="31" y="37"/>
                  </a:cubicBezTo>
                  <a:cubicBezTo>
                    <a:pt x="30" y="37"/>
                    <a:pt x="30" y="37"/>
                    <a:pt x="30" y="37"/>
                  </a:cubicBezTo>
                  <a:moveTo>
                    <a:pt x="29" y="37"/>
                  </a:moveTo>
                  <a:cubicBezTo>
                    <a:pt x="29" y="35"/>
                    <a:pt x="29" y="35"/>
                    <a:pt x="29" y="35"/>
                  </a:cubicBezTo>
                  <a:cubicBezTo>
                    <a:pt x="30" y="35"/>
                    <a:pt x="30" y="35"/>
                    <a:pt x="30" y="35"/>
                  </a:cubicBezTo>
                  <a:cubicBezTo>
                    <a:pt x="30" y="35"/>
                    <a:pt x="30" y="35"/>
                    <a:pt x="30" y="35"/>
                  </a:cubicBezTo>
                  <a:cubicBezTo>
                    <a:pt x="30" y="37"/>
                    <a:pt x="30" y="37"/>
                    <a:pt x="30" y="37"/>
                  </a:cubicBezTo>
                  <a:cubicBezTo>
                    <a:pt x="29" y="37"/>
                    <a:pt x="29" y="37"/>
                    <a:pt x="29" y="37"/>
                  </a:cubicBezTo>
                  <a:moveTo>
                    <a:pt x="27" y="37"/>
                  </a:moveTo>
                  <a:cubicBezTo>
                    <a:pt x="27" y="36"/>
                    <a:pt x="28" y="36"/>
                    <a:pt x="28" y="35"/>
                  </a:cubicBezTo>
                  <a:cubicBezTo>
                    <a:pt x="28" y="35"/>
                    <a:pt x="28" y="35"/>
                    <a:pt x="28" y="35"/>
                  </a:cubicBezTo>
                  <a:cubicBezTo>
                    <a:pt x="29" y="35"/>
                    <a:pt x="29" y="35"/>
                    <a:pt x="29" y="35"/>
                  </a:cubicBezTo>
                  <a:cubicBezTo>
                    <a:pt x="28" y="37"/>
                    <a:pt x="28" y="37"/>
                    <a:pt x="28" y="37"/>
                  </a:cubicBezTo>
                  <a:cubicBezTo>
                    <a:pt x="27" y="37"/>
                    <a:pt x="27" y="37"/>
                    <a:pt x="27" y="37"/>
                  </a:cubicBezTo>
                  <a:moveTo>
                    <a:pt x="26" y="37"/>
                  </a:moveTo>
                  <a:cubicBezTo>
                    <a:pt x="26" y="36"/>
                    <a:pt x="26" y="36"/>
                    <a:pt x="26" y="36"/>
                  </a:cubicBezTo>
                  <a:cubicBezTo>
                    <a:pt x="26" y="35"/>
                    <a:pt x="26" y="35"/>
                    <a:pt x="26" y="35"/>
                  </a:cubicBezTo>
                  <a:cubicBezTo>
                    <a:pt x="27" y="35"/>
                    <a:pt x="27" y="35"/>
                    <a:pt x="27" y="35"/>
                  </a:cubicBezTo>
                  <a:cubicBezTo>
                    <a:pt x="27" y="35"/>
                    <a:pt x="27" y="35"/>
                    <a:pt x="27" y="35"/>
                  </a:cubicBezTo>
                  <a:cubicBezTo>
                    <a:pt x="27" y="36"/>
                    <a:pt x="26" y="36"/>
                    <a:pt x="26" y="37"/>
                  </a:cubicBezTo>
                  <a:cubicBezTo>
                    <a:pt x="26" y="37"/>
                    <a:pt x="26" y="37"/>
                    <a:pt x="26" y="37"/>
                  </a:cubicBezTo>
                  <a:moveTo>
                    <a:pt x="24" y="37"/>
                  </a:moveTo>
                  <a:cubicBezTo>
                    <a:pt x="24" y="36"/>
                    <a:pt x="25" y="36"/>
                    <a:pt x="25" y="35"/>
                  </a:cubicBezTo>
                  <a:cubicBezTo>
                    <a:pt x="26" y="35"/>
                    <a:pt x="26" y="35"/>
                    <a:pt x="26" y="35"/>
                  </a:cubicBezTo>
                  <a:cubicBezTo>
                    <a:pt x="25" y="36"/>
                    <a:pt x="25" y="36"/>
                    <a:pt x="25" y="37"/>
                  </a:cubicBezTo>
                  <a:cubicBezTo>
                    <a:pt x="24" y="37"/>
                    <a:pt x="24" y="37"/>
                    <a:pt x="24" y="37"/>
                  </a:cubicBezTo>
                  <a:moveTo>
                    <a:pt x="22" y="37"/>
                  </a:moveTo>
                  <a:cubicBezTo>
                    <a:pt x="22" y="36"/>
                    <a:pt x="23" y="36"/>
                    <a:pt x="23" y="35"/>
                  </a:cubicBezTo>
                  <a:cubicBezTo>
                    <a:pt x="23" y="35"/>
                    <a:pt x="24" y="35"/>
                    <a:pt x="24" y="35"/>
                  </a:cubicBezTo>
                  <a:cubicBezTo>
                    <a:pt x="24" y="36"/>
                    <a:pt x="24" y="36"/>
                    <a:pt x="23" y="37"/>
                  </a:cubicBezTo>
                  <a:cubicBezTo>
                    <a:pt x="23" y="37"/>
                    <a:pt x="23" y="37"/>
                    <a:pt x="23" y="37"/>
                  </a:cubicBezTo>
                  <a:cubicBezTo>
                    <a:pt x="23" y="37"/>
                    <a:pt x="22" y="37"/>
                    <a:pt x="22" y="37"/>
                  </a:cubicBezTo>
                  <a:moveTo>
                    <a:pt x="11" y="37"/>
                  </a:moveTo>
                  <a:cubicBezTo>
                    <a:pt x="11" y="37"/>
                    <a:pt x="10" y="37"/>
                    <a:pt x="10" y="37"/>
                  </a:cubicBezTo>
                  <a:cubicBezTo>
                    <a:pt x="10" y="36"/>
                    <a:pt x="10" y="36"/>
                    <a:pt x="11" y="35"/>
                  </a:cubicBezTo>
                  <a:cubicBezTo>
                    <a:pt x="11" y="35"/>
                    <a:pt x="11" y="35"/>
                    <a:pt x="11" y="35"/>
                  </a:cubicBezTo>
                  <a:cubicBezTo>
                    <a:pt x="12" y="35"/>
                    <a:pt x="12" y="35"/>
                    <a:pt x="12" y="35"/>
                  </a:cubicBezTo>
                  <a:cubicBezTo>
                    <a:pt x="11" y="37"/>
                    <a:pt x="11" y="37"/>
                    <a:pt x="11" y="37"/>
                  </a:cubicBezTo>
                  <a:moveTo>
                    <a:pt x="19" y="37"/>
                  </a:moveTo>
                  <a:cubicBezTo>
                    <a:pt x="20" y="36"/>
                    <a:pt x="20" y="36"/>
                    <a:pt x="20" y="36"/>
                  </a:cubicBezTo>
                  <a:cubicBezTo>
                    <a:pt x="20" y="35"/>
                    <a:pt x="20" y="35"/>
                    <a:pt x="20" y="35"/>
                  </a:cubicBezTo>
                  <a:cubicBezTo>
                    <a:pt x="21" y="35"/>
                    <a:pt x="21" y="35"/>
                    <a:pt x="22" y="35"/>
                  </a:cubicBezTo>
                  <a:cubicBezTo>
                    <a:pt x="22" y="36"/>
                    <a:pt x="22" y="36"/>
                    <a:pt x="21" y="37"/>
                  </a:cubicBezTo>
                  <a:cubicBezTo>
                    <a:pt x="21" y="37"/>
                    <a:pt x="21" y="37"/>
                    <a:pt x="21" y="37"/>
                  </a:cubicBezTo>
                  <a:cubicBezTo>
                    <a:pt x="20" y="37"/>
                    <a:pt x="20" y="37"/>
                    <a:pt x="19" y="37"/>
                  </a:cubicBezTo>
                  <a:moveTo>
                    <a:pt x="17" y="37"/>
                  </a:moveTo>
                  <a:cubicBezTo>
                    <a:pt x="17" y="36"/>
                    <a:pt x="17" y="36"/>
                    <a:pt x="18" y="35"/>
                  </a:cubicBezTo>
                  <a:cubicBezTo>
                    <a:pt x="18" y="35"/>
                    <a:pt x="19" y="35"/>
                    <a:pt x="19" y="35"/>
                  </a:cubicBezTo>
                  <a:cubicBezTo>
                    <a:pt x="18" y="37"/>
                    <a:pt x="18" y="37"/>
                    <a:pt x="18" y="37"/>
                  </a:cubicBezTo>
                  <a:cubicBezTo>
                    <a:pt x="17" y="37"/>
                    <a:pt x="17" y="37"/>
                    <a:pt x="17" y="37"/>
                  </a:cubicBezTo>
                  <a:moveTo>
                    <a:pt x="15" y="37"/>
                  </a:moveTo>
                  <a:cubicBezTo>
                    <a:pt x="15" y="35"/>
                    <a:pt x="15" y="35"/>
                    <a:pt x="15" y="35"/>
                  </a:cubicBezTo>
                  <a:cubicBezTo>
                    <a:pt x="16" y="35"/>
                    <a:pt x="16" y="35"/>
                    <a:pt x="17" y="35"/>
                  </a:cubicBezTo>
                  <a:cubicBezTo>
                    <a:pt x="17" y="36"/>
                    <a:pt x="16" y="36"/>
                    <a:pt x="16" y="37"/>
                  </a:cubicBezTo>
                  <a:cubicBezTo>
                    <a:pt x="16" y="37"/>
                    <a:pt x="15" y="37"/>
                    <a:pt x="15" y="37"/>
                  </a:cubicBezTo>
                  <a:moveTo>
                    <a:pt x="12" y="37"/>
                  </a:moveTo>
                  <a:cubicBezTo>
                    <a:pt x="13" y="35"/>
                    <a:pt x="13" y="35"/>
                    <a:pt x="13" y="35"/>
                  </a:cubicBezTo>
                  <a:cubicBezTo>
                    <a:pt x="14" y="35"/>
                    <a:pt x="14" y="35"/>
                    <a:pt x="14" y="35"/>
                  </a:cubicBezTo>
                  <a:cubicBezTo>
                    <a:pt x="15" y="35"/>
                    <a:pt x="15" y="35"/>
                    <a:pt x="15" y="35"/>
                  </a:cubicBezTo>
                  <a:cubicBezTo>
                    <a:pt x="14" y="37"/>
                    <a:pt x="14" y="37"/>
                    <a:pt x="14" y="37"/>
                  </a:cubicBezTo>
                  <a:cubicBezTo>
                    <a:pt x="14" y="37"/>
                    <a:pt x="14" y="37"/>
                    <a:pt x="14" y="37"/>
                  </a:cubicBezTo>
                  <a:cubicBezTo>
                    <a:pt x="13" y="37"/>
                    <a:pt x="13" y="37"/>
                    <a:pt x="12" y="37"/>
                  </a:cubicBezTo>
                  <a:moveTo>
                    <a:pt x="45" y="36"/>
                  </a:moveTo>
                  <a:cubicBezTo>
                    <a:pt x="46" y="35"/>
                    <a:pt x="46" y="35"/>
                    <a:pt x="46" y="35"/>
                  </a:cubicBezTo>
                  <a:cubicBezTo>
                    <a:pt x="46" y="35"/>
                    <a:pt x="47" y="35"/>
                    <a:pt x="47" y="35"/>
                  </a:cubicBezTo>
                  <a:cubicBezTo>
                    <a:pt x="47" y="36"/>
                    <a:pt x="46" y="36"/>
                    <a:pt x="46" y="36"/>
                  </a:cubicBezTo>
                  <a:cubicBezTo>
                    <a:pt x="46" y="36"/>
                    <a:pt x="46" y="36"/>
                    <a:pt x="45" y="36"/>
                  </a:cubicBezTo>
                  <a:moveTo>
                    <a:pt x="4" y="36"/>
                  </a:moveTo>
                  <a:cubicBezTo>
                    <a:pt x="3" y="36"/>
                    <a:pt x="3" y="36"/>
                    <a:pt x="3" y="36"/>
                  </a:cubicBezTo>
                  <a:cubicBezTo>
                    <a:pt x="3" y="35"/>
                    <a:pt x="3" y="35"/>
                    <a:pt x="3" y="35"/>
                  </a:cubicBezTo>
                  <a:cubicBezTo>
                    <a:pt x="4" y="35"/>
                    <a:pt x="4" y="35"/>
                    <a:pt x="4" y="35"/>
                  </a:cubicBezTo>
                  <a:cubicBezTo>
                    <a:pt x="4" y="36"/>
                    <a:pt x="4" y="36"/>
                    <a:pt x="4" y="36"/>
                  </a:cubicBezTo>
                  <a:moveTo>
                    <a:pt x="47" y="36"/>
                  </a:moveTo>
                  <a:cubicBezTo>
                    <a:pt x="47" y="36"/>
                    <a:pt x="48" y="35"/>
                    <a:pt x="48" y="35"/>
                  </a:cubicBezTo>
                  <a:cubicBezTo>
                    <a:pt x="48" y="35"/>
                    <a:pt x="49" y="35"/>
                    <a:pt x="49" y="34"/>
                  </a:cubicBezTo>
                  <a:cubicBezTo>
                    <a:pt x="49" y="35"/>
                    <a:pt x="49" y="35"/>
                    <a:pt x="48" y="36"/>
                  </a:cubicBezTo>
                  <a:cubicBezTo>
                    <a:pt x="47" y="36"/>
                    <a:pt x="47" y="36"/>
                    <a:pt x="47" y="36"/>
                  </a:cubicBezTo>
                  <a:moveTo>
                    <a:pt x="2" y="36"/>
                  </a:moveTo>
                  <a:cubicBezTo>
                    <a:pt x="2" y="35"/>
                    <a:pt x="2" y="35"/>
                    <a:pt x="2" y="34"/>
                  </a:cubicBezTo>
                  <a:cubicBezTo>
                    <a:pt x="2" y="34"/>
                    <a:pt x="2" y="35"/>
                    <a:pt x="3" y="35"/>
                  </a:cubicBezTo>
                  <a:cubicBezTo>
                    <a:pt x="2" y="36"/>
                    <a:pt x="2" y="36"/>
                    <a:pt x="2" y="36"/>
                  </a:cubicBezTo>
                  <a:moveTo>
                    <a:pt x="7" y="35"/>
                  </a:moveTo>
                  <a:cubicBezTo>
                    <a:pt x="3" y="35"/>
                    <a:pt x="2" y="34"/>
                    <a:pt x="2" y="31"/>
                  </a:cubicBezTo>
                  <a:cubicBezTo>
                    <a:pt x="2" y="14"/>
                    <a:pt x="2" y="14"/>
                    <a:pt x="2" y="14"/>
                  </a:cubicBezTo>
                  <a:cubicBezTo>
                    <a:pt x="2" y="14"/>
                    <a:pt x="1" y="13"/>
                    <a:pt x="1" y="12"/>
                  </a:cubicBezTo>
                  <a:cubicBezTo>
                    <a:pt x="1" y="9"/>
                    <a:pt x="1" y="4"/>
                    <a:pt x="2" y="2"/>
                  </a:cubicBezTo>
                  <a:cubicBezTo>
                    <a:pt x="3" y="2"/>
                    <a:pt x="3" y="1"/>
                    <a:pt x="3" y="1"/>
                  </a:cubicBezTo>
                  <a:cubicBezTo>
                    <a:pt x="4" y="1"/>
                    <a:pt x="4" y="1"/>
                    <a:pt x="4" y="1"/>
                  </a:cubicBezTo>
                  <a:cubicBezTo>
                    <a:pt x="5" y="1"/>
                    <a:pt x="6" y="1"/>
                    <a:pt x="7" y="1"/>
                  </a:cubicBezTo>
                  <a:cubicBezTo>
                    <a:pt x="8" y="1"/>
                    <a:pt x="10" y="1"/>
                    <a:pt x="11" y="1"/>
                  </a:cubicBezTo>
                  <a:cubicBezTo>
                    <a:pt x="12" y="1"/>
                    <a:pt x="14" y="1"/>
                    <a:pt x="15" y="1"/>
                  </a:cubicBezTo>
                  <a:cubicBezTo>
                    <a:pt x="47" y="1"/>
                    <a:pt x="47" y="1"/>
                    <a:pt x="47" y="1"/>
                  </a:cubicBezTo>
                  <a:cubicBezTo>
                    <a:pt x="47" y="1"/>
                    <a:pt x="48" y="2"/>
                    <a:pt x="48" y="2"/>
                  </a:cubicBezTo>
                  <a:cubicBezTo>
                    <a:pt x="49" y="3"/>
                    <a:pt x="49" y="6"/>
                    <a:pt x="49" y="7"/>
                  </a:cubicBezTo>
                  <a:cubicBezTo>
                    <a:pt x="49" y="8"/>
                    <a:pt x="49" y="8"/>
                    <a:pt x="49" y="9"/>
                  </a:cubicBezTo>
                  <a:cubicBezTo>
                    <a:pt x="49" y="23"/>
                    <a:pt x="49" y="23"/>
                    <a:pt x="49" y="23"/>
                  </a:cubicBezTo>
                  <a:cubicBezTo>
                    <a:pt x="49" y="24"/>
                    <a:pt x="49" y="25"/>
                    <a:pt x="49" y="26"/>
                  </a:cubicBezTo>
                  <a:cubicBezTo>
                    <a:pt x="49" y="28"/>
                    <a:pt x="49" y="30"/>
                    <a:pt x="49" y="32"/>
                  </a:cubicBezTo>
                  <a:cubicBezTo>
                    <a:pt x="49" y="33"/>
                    <a:pt x="49" y="33"/>
                    <a:pt x="48" y="33"/>
                  </a:cubicBezTo>
                  <a:cubicBezTo>
                    <a:pt x="47" y="34"/>
                    <a:pt x="45" y="35"/>
                    <a:pt x="43" y="35"/>
                  </a:cubicBezTo>
                  <a:cubicBezTo>
                    <a:pt x="42" y="35"/>
                    <a:pt x="42" y="35"/>
                    <a:pt x="41" y="35"/>
                  </a:cubicBezTo>
                  <a:cubicBezTo>
                    <a:pt x="41" y="35"/>
                    <a:pt x="40" y="35"/>
                    <a:pt x="40" y="35"/>
                  </a:cubicBezTo>
                  <a:cubicBezTo>
                    <a:pt x="36" y="35"/>
                    <a:pt x="31" y="34"/>
                    <a:pt x="27" y="34"/>
                  </a:cubicBezTo>
                  <a:cubicBezTo>
                    <a:pt x="22" y="34"/>
                    <a:pt x="18" y="34"/>
                    <a:pt x="14" y="34"/>
                  </a:cubicBezTo>
                  <a:cubicBezTo>
                    <a:pt x="13" y="34"/>
                    <a:pt x="12" y="34"/>
                    <a:pt x="11" y="34"/>
                  </a:cubicBezTo>
                  <a:cubicBezTo>
                    <a:pt x="10" y="35"/>
                    <a:pt x="9" y="35"/>
                    <a:pt x="7" y="35"/>
                  </a:cubicBezTo>
                  <a:moveTo>
                    <a:pt x="7" y="0"/>
                  </a:moveTo>
                  <a:cubicBezTo>
                    <a:pt x="6" y="0"/>
                    <a:pt x="4" y="0"/>
                    <a:pt x="3" y="0"/>
                  </a:cubicBezTo>
                  <a:cubicBezTo>
                    <a:pt x="3" y="0"/>
                    <a:pt x="2" y="1"/>
                    <a:pt x="2" y="1"/>
                  </a:cubicBezTo>
                  <a:cubicBezTo>
                    <a:pt x="0" y="3"/>
                    <a:pt x="0" y="8"/>
                    <a:pt x="0" y="12"/>
                  </a:cubicBezTo>
                  <a:cubicBezTo>
                    <a:pt x="0" y="13"/>
                    <a:pt x="1" y="14"/>
                    <a:pt x="1" y="14"/>
                  </a:cubicBezTo>
                  <a:cubicBezTo>
                    <a:pt x="1" y="31"/>
                    <a:pt x="1" y="31"/>
                    <a:pt x="1" y="31"/>
                  </a:cubicBezTo>
                  <a:cubicBezTo>
                    <a:pt x="1" y="32"/>
                    <a:pt x="1" y="32"/>
                    <a:pt x="1" y="32"/>
                  </a:cubicBezTo>
                  <a:cubicBezTo>
                    <a:pt x="1" y="34"/>
                    <a:pt x="1" y="35"/>
                    <a:pt x="2" y="36"/>
                  </a:cubicBezTo>
                  <a:cubicBezTo>
                    <a:pt x="3" y="38"/>
                    <a:pt x="4" y="38"/>
                    <a:pt x="6" y="38"/>
                  </a:cubicBezTo>
                  <a:cubicBezTo>
                    <a:pt x="9" y="38"/>
                    <a:pt x="13" y="38"/>
                    <a:pt x="17" y="38"/>
                  </a:cubicBezTo>
                  <a:cubicBezTo>
                    <a:pt x="17" y="38"/>
                    <a:pt x="18" y="38"/>
                    <a:pt x="18" y="38"/>
                  </a:cubicBezTo>
                  <a:cubicBezTo>
                    <a:pt x="18" y="39"/>
                    <a:pt x="18" y="39"/>
                    <a:pt x="18" y="39"/>
                  </a:cubicBezTo>
                  <a:cubicBezTo>
                    <a:pt x="18" y="39"/>
                    <a:pt x="18" y="40"/>
                    <a:pt x="18" y="41"/>
                  </a:cubicBezTo>
                  <a:cubicBezTo>
                    <a:pt x="18" y="42"/>
                    <a:pt x="18" y="42"/>
                    <a:pt x="18" y="42"/>
                  </a:cubicBezTo>
                  <a:cubicBezTo>
                    <a:pt x="18" y="42"/>
                    <a:pt x="17" y="42"/>
                    <a:pt x="17" y="42"/>
                  </a:cubicBezTo>
                  <a:cubicBezTo>
                    <a:pt x="16" y="42"/>
                    <a:pt x="16" y="42"/>
                    <a:pt x="15" y="42"/>
                  </a:cubicBezTo>
                  <a:cubicBezTo>
                    <a:pt x="14" y="42"/>
                    <a:pt x="14" y="42"/>
                    <a:pt x="14" y="42"/>
                  </a:cubicBezTo>
                  <a:cubicBezTo>
                    <a:pt x="14" y="42"/>
                    <a:pt x="14" y="42"/>
                    <a:pt x="13" y="42"/>
                  </a:cubicBezTo>
                  <a:cubicBezTo>
                    <a:pt x="13" y="42"/>
                    <a:pt x="12" y="42"/>
                    <a:pt x="12" y="42"/>
                  </a:cubicBezTo>
                  <a:cubicBezTo>
                    <a:pt x="12" y="43"/>
                    <a:pt x="12" y="43"/>
                    <a:pt x="12" y="44"/>
                  </a:cubicBezTo>
                  <a:cubicBezTo>
                    <a:pt x="12" y="44"/>
                    <a:pt x="12" y="44"/>
                    <a:pt x="12" y="44"/>
                  </a:cubicBezTo>
                  <a:cubicBezTo>
                    <a:pt x="12" y="44"/>
                    <a:pt x="12" y="44"/>
                    <a:pt x="12" y="44"/>
                  </a:cubicBezTo>
                  <a:cubicBezTo>
                    <a:pt x="12" y="44"/>
                    <a:pt x="12" y="46"/>
                    <a:pt x="12" y="46"/>
                  </a:cubicBezTo>
                  <a:cubicBezTo>
                    <a:pt x="12" y="47"/>
                    <a:pt x="12" y="47"/>
                    <a:pt x="12" y="47"/>
                  </a:cubicBezTo>
                  <a:cubicBezTo>
                    <a:pt x="13" y="47"/>
                    <a:pt x="13" y="47"/>
                    <a:pt x="14" y="47"/>
                  </a:cubicBezTo>
                  <a:cubicBezTo>
                    <a:pt x="15" y="47"/>
                    <a:pt x="15" y="47"/>
                    <a:pt x="15" y="47"/>
                  </a:cubicBezTo>
                  <a:cubicBezTo>
                    <a:pt x="16" y="47"/>
                    <a:pt x="16" y="47"/>
                    <a:pt x="16" y="47"/>
                  </a:cubicBezTo>
                  <a:cubicBezTo>
                    <a:pt x="18" y="47"/>
                    <a:pt x="21" y="47"/>
                    <a:pt x="23" y="47"/>
                  </a:cubicBezTo>
                  <a:cubicBezTo>
                    <a:pt x="25" y="47"/>
                    <a:pt x="27" y="47"/>
                    <a:pt x="29" y="47"/>
                  </a:cubicBezTo>
                  <a:cubicBezTo>
                    <a:pt x="31" y="47"/>
                    <a:pt x="33" y="47"/>
                    <a:pt x="35" y="47"/>
                  </a:cubicBezTo>
                  <a:cubicBezTo>
                    <a:pt x="35" y="47"/>
                    <a:pt x="39" y="47"/>
                    <a:pt x="39" y="46"/>
                  </a:cubicBezTo>
                  <a:cubicBezTo>
                    <a:pt x="39" y="44"/>
                    <a:pt x="39" y="44"/>
                    <a:pt x="39" y="44"/>
                  </a:cubicBezTo>
                  <a:cubicBezTo>
                    <a:pt x="39" y="44"/>
                    <a:pt x="39" y="44"/>
                    <a:pt x="39" y="44"/>
                  </a:cubicBezTo>
                  <a:cubicBezTo>
                    <a:pt x="39" y="44"/>
                    <a:pt x="39" y="44"/>
                    <a:pt x="39" y="44"/>
                  </a:cubicBezTo>
                  <a:cubicBezTo>
                    <a:pt x="39" y="43"/>
                    <a:pt x="38" y="42"/>
                    <a:pt x="37" y="42"/>
                  </a:cubicBezTo>
                  <a:cubicBezTo>
                    <a:pt x="32" y="42"/>
                    <a:pt x="32" y="42"/>
                    <a:pt x="32" y="42"/>
                  </a:cubicBezTo>
                  <a:cubicBezTo>
                    <a:pt x="32" y="42"/>
                    <a:pt x="32" y="42"/>
                    <a:pt x="32" y="42"/>
                  </a:cubicBezTo>
                  <a:cubicBezTo>
                    <a:pt x="32" y="42"/>
                    <a:pt x="32" y="41"/>
                    <a:pt x="32" y="41"/>
                  </a:cubicBezTo>
                  <a:cubicBezTo>
                    <a:pt x="32" y="40"/>
                    <a:pt x="32" y="40"/>
                    <a:pt x="32" y="40"/>
                  </a:cubicBezTo>
                  <a:cubicBezTo>
                    <a:pt x="32" y="39"/>
                    <a:pt x="32" y="39"/>
                    <a:pt x="32" y="39"/>
                  </a:cubicBezTo>
                  <a:cubicBezTo>
                    <a:pt x="32" y="39"/>
                    <a:pt x="32" y="38"/>
                    <a:pt x="32" y="38"/>
                  </a:cubicBezTo>
                  <a:cubicBezTo>
                    <a:pt x="39" y="38"/>
                    <a:pt x="45" y="37"/>
                    <a:pt x="47" y="37"/>
                  </a:cubicBezTo>
                  <a:cubicBezTo>
                    <a:pt x="47" y="37"/>
                    <a:pt x="48" y="37"/>
                    <a:pt x="49" y="37"/>
                  </a:cubicBezTo>
                  <a:cubicBezTo>
                    <a:pt x="50" y="36"/>
                    <a:pt x="50" y="34"/>
                    <a:pt x="50" y="33"/>
                  </a:cubicBezTo>
                  <a:cubicBezTo>
                    <a:pt x="50" y="32"/>
                    <a:pt x="50" y="32"/>
                    <a:pt x="50" y="32"/>
                  </a:cubicBezTo>
                  <a:cubicBezTo>
                    <a:pt x="50" y="32"/>
                    <a:pt x="50" y="32"/>
                    <a:pt x="50" y="32"/>
                  </a:cubicBezTo>
                  <a:cubicBezTo>
                    <a:pt x="50" y="30"/>
                    <a:pt x="50" y="28"/>
                    <a:pt x="50" y="26"/>
                  </a:cubicBezTo>
                  <a:cubicBezTo>
                    <a:pt x="50" y="25"/>
                    <a:pt x="50" y="24"/>
                    <a:pt x="50" y="23"/>
                  </a:cubicBezTo>
                  <a:cubicBezTo>
                    <a:pt x="50" y="9"/>
                    <a:pt x="50" y="9"/>
                    <a:pt x="50" y="9"/>
                  </a:cubicBezTo>
                  <a:cubicBezTo>
                    <a:pt x="50" y="8"/>
                    <a:pt x="50" y="8"/>
                    <a:pt x="50" y="8"/>
                  </a:cubicBezTo>
                  <a:cubicBezTo>
                    <a:pt x="50" y="6"/>
                    <a:pt x="50" y="3"/>
                    <a:pt x="49" y="1"/>
                  </a:cubicBezTo>
                  <a:cubicBezTo>
                    <a:pt x="48" y="1"/>
                    <a:pt x="48" y="0"/>
                    <a:pt x="47" y="0"/>
                  </a:cubicBezTo>
                  <a:cubicBezTo>
                    <a:pt x="15" y="0"/>
                    <a:pt x="15" y="0"/>
                    <a:pt x="15" y="0"/>
                  </a:cubicBezTo>
                  <a:cubicBezTo>
                    <a:pt x="14" y="0"/>
                    <a:pt x="12" y="0"/>
                    <a:pt x="11" y="0"/>
                  </a:cubicBezTo>
                  <a:cubicBezTo>
                    <a:pt x="10" y="0"/>
                    <a:pt x="8"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6" name="Freeform 72"/>
            <p:cNvSpPr>
              <a:spLocks noEditPoints="1"/>
            </p:cNvSpPr>
            <p:nvPr/>
          </p:nvSpPr>
          <p:spPr bwMode="auto">
            <a:xfrm>
              <a:off x="3672" y="2213"/>
              <a:ext cx="60" cy="49"/>
            </a:xfrm>
            <a:custGeom>
              <a:avLst/>
              <a:gdLst>
                <a:gd name="T0" fmla="*/ 15 w 25"/>
                <a:gd name="T1" fmla="*/ 18 h 21"/>
                <a:gd name="T2" fmla="*/ 8 w 25"/>
                <a:gd name="T3" fmla="*/ 13 h 21"/>
                <a:gd name="T4" fmla="*/ 2 w 25"/>
                <a:gd name="T5" fmla="*/ 8 h 21"/>
                <a:gd name="T6" fmla="*/ 4 w 25"/>
                <a:gd name="T7" fmla="*/ 9 h 21"/>
                <a:gd name="T8" fmla="*/ 12 w 25"/>
                <a:gd name="T9" fmla="*/ 15 h 21"/>
                <a:gd name="T10" fmla="*/ 19 w 25"/>
                <a:gd name="T11" fmla="*/ 19 h 21"/>
                <a:gd name="T12" fmla="*/ 22 w 25"/>
                <a:gd name="T13" fmla="*/ 18 h 21"/>
                <a:gd name="T14" fmla="*/ 19 w 25"/>
                <a:gd name="T15" fmla="*/ 18 h 21"/>
                <a:gd name="T16" fmla="*/ 13 w 25"/>
                <a:gd name="T17" fmla="*/ 15 h 21"/>
                <a:gd name="T18" fmla="*/ 7 w 25"/>
                <a:gd name="T19" fmla="*/ 10 h 21"/>
                <a:gd name="T20" fmla="*/ 8 w 25"/>
                <a:gd name="T21" fmla="*/ 7 h 21"/>
                <a:gd name="T22" fmla="*/ 13 w 25"/>
                <a:gd name="T23" fmla="*/ 5 h 21"/>
                <a:gd name="T24" fmla="*/ 18 w 25"/>
                <a:gd name="T25" fmla="*/ 3 h 21"/>
                <a:gd name="T26" fmla="*/ 24 w 25"/>
                <a:gd name="T27" fmla="*/ 14 h 21"/>
                <a:gd name="T28" fmla="*/ 24 w 25"/>
                <a:gd name="T29" fmla="*/ 16 h 21"/>
                <a:gd name="T30" fmla="*/ 6 w 25"/>
                <a:gd name="T31" fmla="*/ 9 h 21"/>
                <a:gd name="T32" fmla="*/ 4 w 25"/>
                <a:gd name="T33" fmla="*/ 8 h 21"/>
                <a:gd name="T34" fmla="*/ 2 w 25"/>
                <a:gd name="T35" fmla="*/ 6 h 21"/>
                <a:gd name="T36" fmla="*/ 11 w 25"/>
                <a:gd name="T37" fmla="*/ 5 h 21"/>
                <a:gd name="T38" fmla="*/ 11 w 25"/>
                <a:gd name="T39" fmla="*/ 5 h 21"/>
                <a:gd name="T40" fmla="*/ 6 w 25"/>
                <a:gd name="T41" fmla="*/ 9 h 21"/>
                <a:gd name="T42" fmla="*/ 11 w 25"/>
                <a:gd name="T43" fmla="*/ 4 h 21"/>
                <a:gd name="T44" fmla="*/ 7 w 25"/>
                <a:gd name="T45" fmla="*/ 1 h 21"/>
                <a:gd name="T46" fmla="*/ 16 w 25"/>
                <a:gd name="T47" fmla="*/ 2 h 21"/>
                <a:gd name="T48" fmla="*/ 12 w 25"/>
                <a:gd name="T49" fmla="*/ 4 h 21"/>
                <a:gd name="T50" fmla="*/ 7 w 25"/>
                <a:gd name="T51" fmla="*/ 0 h 21"/>
                <a:gd name="T52" fmla="*/ 5 w 25"/>
                <a:gd name="T53" fmla="*/ 1 h 21"/>
                <a:gd name="T54" fmla="*/ 1 w 25"/>
                <a:gd name="T55" fmla="*/ 4 h 21"/>
                <a:gd name="T56" fmla="*/ 1 w 25"/>
                <a:gd name="T57" fmla="*/ 8 h 21"/>
                <a:gd name="T58" fmla="*/ 8 w 25"/>
                <a:gd name="T59" fmla="*/ 14 h 21"/>
                <a:gd name="T60" fmla="*/ 14 w 25"/>
                <a:gd name="T61" fmla="*/ 19 h 21"/>
                <a:gd name="T62" fmla="*/ 23 w 25"/>
                <a:gd name="T63" fmla="*/ 19 h 21"/>
                <a:gd name="T64" fmla="*/ 19 w 25"/>
                <a:gd name="T6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21">
                  <a:moveTo>
                    <a:pt x="19" y="20"/>
                  </a:moveTo>
                  <a:cubicBezTo>
                    <a:pt x="18" y="20"/>
                    <a:pt x="16" y="19"/>
                    <a:pt x="15" y="18"/>
                  </a:cubicBezTo>
                  <a:cubicBezTo>
                    <a:pt x="14" y="18"/>
                    <a:pt x="12" y="17"/>
                    <a:pt x="11" y="16"/>
                  </a:cubicBezTo>
                  <a:cubicBezTo>
                    <a:pt x="10" y="15"/>
                    <a:pt x="9" y="14"/>
                    <a:pt x="8" y="13"/>
                  </a:cubicBezTo>
                  <a:cubicBezTo>
                    <a:pt x="8" y="13"/>
                    <a:pt x="7" y="13"/>
                    <a:pt x="6" y="12"/>
                  </a:cubicBezTo>
                  <a:cubicBezTo>
                    <a:pt x="4" y="11"/>
                    <a:pt x="2" y="10"/>
                    <a:pt x="2" y="8"/>
                  </a:cubicBezTo>
                  <a:cubicBezTo>
                    <a:pt x="2" y="8"/>
                    <a:pt x="3" y="9"/>
                    <a:pt x="4" y="9"/>
                  </a:cubicBezTo>
                  <a:cubicBezTo>
                    <a:pt x="4" y="9"/>
                    <a:pt x="4" y="9"/>
                    <a:pt x="4" y="9"/>
                  </a:cubicBezTo>
                  <a:cubicBezTo>
                    <a:pt x="7" y="11"/>
                    <a:pt x="10" y="13"/>
                    <a:pt x="12" y="14"/>
                  </a:cubicBezTo>
                  <a:cubicBezTo>
                    <a:pt x="12" y="15"/>
                    <a:pt x="12" y="15"/>
                    <a:pt x="12" y="15"/>
                  </a:cubicBezTo>
                  <a:cubicBezTo>
                    <a:pt x="13" y="16"/>
                    <a:pt x="14" y="17"/>
                    <a:pt x="15" y="18"/>
                  </a:cubicBezTo>
                  <a:cubicBezTo>
                    <a:pt x="16" y="19"/>
                    <a:pt x="18" y="19"/>
                    <a:pt x="19" y="19"/>
                  </a:cubicBezTo>
                  <a:cubicBezTo>
                    <a:pt x="20" y="19"/>
                    <a:pt x="22" y="18"/>
                    <a:pt x="23" y="18"/>
                  </a:cubicBezTo>
                  <a:cubicBezTo>
                    <a:pt x="22" y="18"/>
                    <a:pt x="22" y="18"/>
                    <a:pt x="22" y="18"/>
                  </a:cubicBezTo>
                  <a:cubicBezTo>
                    <a:pt x="21" y="19"/>
                    <a:pt x="20" y="20"/>
                    <a:pt x="19" y="20"/>
                  </a:cubicBezTo>
                  <a:moveTo>
                    <a:pt x="19" y="18"/>
                  </a:moveTo>
                  <a:cubicBezTo>
                    <a:pt x="18" y="18"/>
                    <a:pt x="17" y="18"/>
                    <a:pt x="16" y="17"/>
                  </a:cubicBezTo>
                  <a:cubicBezTo>
                    <a:pt x="15" y="16"/>
                    <a:pt x="14" y="16"/>
                    <a:pt x="13" y="15"/>
                  </a:cubicBezTo>
                  <a:cubicBezTo>
                    <a:pt x="12" y="14"/>
                    <a:pt x="12" y="14"/>
                    <a:pt x="12" y="14"/>
                  </a:cubicBezTo>
                  <a:cubicBezTo>
                    <a:pt x="11" y="12"/>
                    <a:pt x="9" y="11"/>
                    <a:pt x="7" y="10"/>
                  </a:cubicBezTo>
                  <a:cubicBezTo>
                    <a:pt x="7" y="10"/>
                    <a:pt x="7" y="10"/>
                    <a:pt x="7" y="10"/>
                  </a:cubicBezTo>
                  <a:cubicBezTo>
                    <a:pt x="7" y="9"/>
                    <a:pt x="8" y="8"/>
                    <a:pt x="8" y="7"/>
                  </a:cubicBezTo>
                  <a:cubicBezTo>
                    <a:pt x="9" y="7"/>
                    <a:pt x="10" y="6"/>
                    <a:pt x="11" y="6"/>
                  </a:cubicBezTo>
                  <a:cubicBezTo>
                    <a:pt x="13" y="5"/>
                    <a:pt x="13" y="5"/>
                    <a:pt x="13" y="5"/>
                  </a:cubicBezTo>
                  <a:cubicBezTo>
                    <a:pt x="14" y="4"/>
                    <a:pt x="16" y="3"/>
                    <a:pt x="18" y="3"/>
                  </a:cubicBezTo>
                  <a:cubicBezTo>
                    <a:pt x="18" y="3"/>
                    <a:pt x="18" y="3"/>
                    <a:pt x="18" y="3"/>
                  </a:cubicBezTo>
                  <a:cubicBezTo>
                    <a:pt x="19" y="4"/>
                    <a:pt x="19" y="4"/>
                    <a:pt x="19" y="4"/>
                  </a:cubicBezTo>
                  <a:cubicBezTo>
                    <a:pt x="22" y="6"/>
                    <a:pt x="24" y="10"/>
                    <a:pt x="24" y="14"/>
                  </a:cubicBezTo>
                  <a:cubicBezTo>
                    <a:pt x="24" y="14"/>
                    <a:pt x="24" y="15"/>
                    <a:pt x="24" y="16"/>
                  </a:cubicBezTo>
                  <a:cubicBezTo>
                    <a:pt x="24" y="16"/>
                    <a:pt x="24" y="16"/>
                    <a:pt x="24" y="16"/>
                  </a:cubicBezTo>
                  <a:cubicBezTo>
                    <a:pt x="22" y="17"/>
                    <a:pt x="21" y="18"/>
                    <a:pt x="19" y="18"/>
                  </a:cubicBezTo>
                  <a:moveTo>
                    <a:pt x="6" y="9"/>
                  </a:moveTo>
                  <a:cubicBezTo>
                    <a:pt x="6" y="9"/>
                    <a:pt x="5" y="9"/>
                    <a:pt x="5" y="9"/>
                  </a:cubicBezTo>
                  <a:cubicBezTo>
                    <a:pt x="4" y="8"/>
                    <a:pt x="4" y="8"/>
                    <a:pt x="4" y="8"/>
                  </a:cubicBezTo>
                  <a:cubicBezTo>
                    <a:pt x="3" y="8"/>
                    <a:pt x="3" y="8"/>
                    <a:pt x="2" y="7"/>
                  </a:cubicBezTo>
                  <a:cubicBezTo>
                    <a:pt x="2" y="6"/>
                    <a:pt x="2" y="6"/>
                    <a:pt x="2" y="6"/>
                  </a:cubicBezTo>
                  <a:cubicBezTo>
                    <a:pt x="2" y="4"/>
                    <a:pt x="3" y="3"/>
                    <a:pt x="5" y="2"/>
                  </a:cubicBezTo>
                  <a:cubicBezTo>
                    <a:pt x="7" y="3"/>
                    <a:pt x="9" y="4"/>
                    <a:pt x="11" y="5"/>
                  </a:cubicBezTo>
                  <a:cubicBezTo>
                    <a:pt x="11" y="5"/>
                    <a:pt x="11" y="5"/>
                    <a:pt x="11" y="5"/>
                  </a:cubicBezTo>
                  <a:cubicBezTo>
                    <a:pt x="11" y="5"/>
                    <a:pt x="11" y="5"/>
                    <a:pt x="11" y="5"/>
                  </a:cubicBezTo>
                  <a:cubicBezTo>
                    <a:pt x="10" y="5"/>
                    <a:pt x="9" y="6"/>
                    <a:pt x="8" y="7"/>
                  </a:cubicBezTo>
                  <a:cubicBezTo>
                    <a:pt x="7" y="8"/>
                    <a:pt x="6" y="8"/>
                    <a:pt x="6" y="9"/>
                  </a:cubicBezTo>
                  <a:moveTo>
                    <a:pt x="12" y="4"/>
                  </a:moveTo>
                  <a:cubicBezTo>
                    <a:pt x="11" y="4"/>
                    <a:pt x="11" y="4"/>
                    <a:pt x="11" y="4"/>
                  </a:cubicBezTo>
                  <a:cubicBezTo>
                    <a:pt x="10" y="3"/>
                    <a:pt x="8" y="2"/>
                    <a:pt x="6" y="1"/>
                  </a:cubicBezTo>
                  <a:cubicBezTo>
                    <a:pt x="7" y="1"/>
                    <a:pt x="7" y="1"/>
                    <a:pt x="7" y="1"/>
                  </a:cubicBezTo>
                  <a:cubicBezTo>
                    <a:pt x="8" y="1"/>
                    <a:pt x="9" y="1"/>
                    <a:pt x="10" y="1"/>
                  </a:cubicBezTo>
                  <a:cubicBezTo>
                    <a:pt x="12" y="1"/>
                    <a:pt x="15" y="1"/>
                    <a:pt x="16" y="2"/>
                  </a:cubicBezTo>
                  <a:cubicBezTo>
                    <a:pt x="15" y="3"/>
                    <a:pt x="14" y="3"/>
                    <a:pt x="12" y="4"/>
                  </a:cubicBezTo>
                  <a:cubicBezTo>
                    <a:pt x="12" y="4"/>
                    <a:pt x="12" y="4"/>
                    <a:pt x="12" y="4"/>
                  </a:cubicBezTo>
                  <a:moveTo>
                    <a:pt x="10" y="0"/>
                  </a:moveTo>
                  <a:cubicBezTo>
                    <a:pt x="9" y="0"/>
                    <a:pt x="8" y="0"/>
                    <a:pt x="7" y="0"/>
                  </a:cubicBezTo>
                  <a:cubicBezTo>
                    <a:pt x="6" y="0"/>
                    <a:pt x="6" y="1"/>
                    <a:pt x="5" y="1"/>
                  </a:cubicBezTo>
                  <a:cubicBezTo>
                    <a:pt x="5" y="1"/>
                    <a:pt x="5" y="1"/>
                    <a:pt x="5" y="1"/>
                  </a:cubicBezTo>
                  <a:cubicBezTo>
                    <a:pt x="3" y="2"/>
                    <a:pt x="2" y="3"/>
                    <a:pt x="1" y="4"/>
                  </a:cubicBezTo>
                  <a:cubicBezTo>
                    <a:pt x="1" y="4"/>
                    <a:pt x="1" y="4"/>
                    <a:pt x="1" y="4"/>
                  </a:cubicBezTo>
                  <a:cubicBezTo>
                    <a:pt x="0" y="5"/>
                    <a:pt x="0" y="6"/>
                    <a:pt x="1" y="6"/>
                  </a:cubicBezTo>
                  <a:cubicBezTo>
                    <a:pt x="0" y="7"/>
                    <a:pt x="0" y="7"/>
                    <a:pt x="1" y="8"/>
                  </a:cubicBezTo>
                  <a:cubicBezTo>
                    <a:pt x="1" y="10"/>
                    <a:pt x="4" y="12"/>
                    <a:pt x="6" y="13"/>
                  </a:cubicBezTo>
                  <a:cubicBezTo>
                    <a:pt x="6" y="13"/>
                    <a:pt x="7" y="14"/>
                    <a:pt x="8" y="14"/>
                  </a:cubicBezTo>
                  <a:cubicBezTo>
                    <a:pt x="9" y="15"/>
                    <a:pt x="10" y="16"/>
                    <a:pt x="11" y="16"/>
                  </a:cubicBezTo>
                  <a:cubicBezTo>
                    <a:pt x="12" y="17"/>
                    <a:pt x="13" y="18"/>
                    <a:pt x="14" y="19"/>
                  </a:cubicBezTo>
                  <a:cubicBezTo>
                    <a:pt x="16" y="20"/>
                    <a:pt x="17" y="21"/>
                    <a:pt x="19" y="21"/>
                  </a:cubicBezTo>
                  <a:cubicBezTo>
                    <a:pt x="21" y="21"/>
                    <a:pt x="22" y="20"/>
                    <a:pt x="23" y="19"/>
                  </a:cubicBezTo>
                  <a:cubicBezTo>
                    <a:pt x="24" y="18"/>
                    <a:pt x="25" y="16"/>
                    <a:pt x="25" y="14"/>
                  </a:cubicBezTo>
                  <a:cubicBezTo>
                    <a:pt x="25" y="9"/>
                    <a:pt x="22" y="5"/>
                    <a:pt x="19" y="3"/>
                  </a:cubicBezTo>
                  <a:cubicBezTo>
                    <a:pt x="17" y="1"/>
                    <a:pt x="13"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7" name="Freeform 73"/>
            <p:cNvSpPr>
              <a:spLocks noEditPoints="1"/>
            </p:cNvSpPr>
            <p:nvPr/>
          </p:nvSpPr>
          <p:spPr bwMode="auto">
            <a:xfrm>
              <a:off x="3530" y="2224"/>
              <a:ext cx="133" cy="34"/>
            </a:xfrm>
            <a:custGeom>
              <a:avLst/>
              <a:gdLst>
                <a:gd name="T0" fmla="*/ 10 w 56"/>
                <a:gd name="T1" fmla="*/ 12 h 14"/>
                <a:gd name="T2" fmla="*/ 8 w 56"/>
                <a:gd name="T3" fmla="*/ 12 h 14"/>
                <a:gd name="T4" fmla="*/ 11 w 56"/>
                <a:gd name="T5" fmla="*/ 12 h 14"/>
                <a:gd name="T6" fmla="*/ 11 w 56"/>
                <a:gd name="T7" fmla="*/ 12 h 14"/>
                <a:gd name="T8" fmla="*/ 16 w 56"/>
                <a:gd name="T9" fmla="*/ 12 h 14"/>
                <a:gd name="T10" fmla="*/ 17 w 56"/>
                <a:gd name="T11" fmla="*/ 12 h 14"/>
                <a:gd name="T12" fmla="*/ 19 w 56"/>
                <a:gd name="T13" fmla="*/ 12 h 14"/>
                <a:gd name="T14" fmla="*/ 6 w 56"/>
                <a:gd name="T15" fmla="*/ 12 h 14"/>
                <a:gd name="T16" fmla="*/ 7 w 56"/>
                <a:gd name="T17" fmla="*/ 12 h 14"/>
                <a:gd name="T18" fmla="*/ 20 w 56"/>
                <a:gd name="T19" fmla="*/ 12 h 14"/>
                <a:gd name="T20" fmla="*/ 23 w 56"/>
                <a:gd name="T21" fmla="*/ 12 h 14"/>
                <a:gd name="T22" fmla="*/ 24 w 56"/>
                <a:gd name="T23" fmla="*/ 12 h 14"/>
                <a:gd name="T24" fmla="*/ 24 w 56"/>
                <a:gd name="T25" fmla="*/ 12 h 14"/>
                <a:gd name="T26" fmla="*/ 29 w 56"/>
                <a:gd name="T27" fmla="*/ 11 h 14"/>
                <a:gd name="T28" fmla="*/ 29 w 56"/>
                <a:gd name="T29" fmla="*/ 12 h 14"/>
                <a:gd name="T30" fmla="*/ 29 w 56"/>
                <a:gd name="T31" fmla="*/ 11 h 14"/>
                <a:gd name="T32" fmla="*/ 29 w 56"/>
                <a:gd name="T33" fmla="*/ 12 h 14"/>
                <a:gd name="T34" fmla="*/ 33 w 56"/>
                <a:gd name="T35" fmla="*/ 11 h 14"/>
                <a:gd name="T36" fmla="*/ 34 w 56"/>
                <a:gd name="T37" fmla="*/ 12 h 14"/>
                <a:gd name="T38" fmla="*/ 35 w 56"/>
                <a:gd name="T39" fmla="*/ 12 h 14"/>
                <a:gd name="T40" fmla="*/ 37 w 56"/>
                <a:gd name="T41" fmla="*/ 12 h 14"/>
                <a:gd name="T42" fmla="*/ 38 w 56"/>
                <a:gd name="T43" fmla="*/ 12 h 14"/>
                <a:gd name="T44" fmla="*/ 39 w 56"/>
                <a:gd name="T45" fmla="*/ 12 h 14"/>
                <a:gd name="T46" fmla="*/ 41 w 56"/>
                <a:gd name="T47" fmla="*/ 12 h 14"/>
                <a:gd name="T48" fmla="*/ 42 w 56"/>
                <a:gd name="T49" fmla="*/ 11 h 14"/>
                <a:gd name="T50" fmla="*/ 42 w 56"/>
                <a:gd name="T51" fmla="*/ 12 h 14"/>
                <a:gd name="T52" fmla="*/ 46 w 56"/>
                <a:gd name="T53" fmla="*/ 11 h 14"/>
                <a:gd name="T54" fmla="*/ 46 w 56"/>
                <a:gd name="T55" fmla="*/ 12 h 14"/>
                <a:gd name="T56" fmla="*/ 48 w 56"/>
                <a:gd name="T57" fmla="*/ 12 h 14"/>
                <a:gd name="T58" fmla="*/ 49 w 56"/>
                <a:gd name="T59" fmla="*/ 12 h 14"/>
                <a:gd name="T60" fmla="*/ 50 w 56"/>
                <a:gd name="T61" fmla="*/ 12 h 14"/>
                <a:gd name="T62" fmla="*/ 4 w 56"/>
                <a:gd name="T63" fmla="*/ 11 h 14"/>
                <a:gd name="T64" fmla="*/ 3 w 56"/>
                <a:gd name="T65" fmla="*/ 12 h 14"/>
                <a:gd name="T66" fmla="*/ 53 w 56"/>
                <a:gd name="T67" fmla="*/ 11 h 14"/>
                <a:gd name="T68" fmla="*/ 53 w 56"/>
                <a:gd name="T69" fmla="*/ 12 h 14"/>
                <a:gd name="T70" fmla="*/ 55 w 56"/>
                <a:gd name="T71" fmla="*/ 12 h 14"/>
                <a:gd name="T72" fmla="*/ 1 w 56"/>
                <a:gd name="T73" fmla="*/ 11 h 14"/>
                <a:gd name="T74" fmla="*/ 2 w 56"/>
                <a:gd name="T75" fmla="*/ 12 h 14"/>
                <a:gd name="T76" fmla="*/ 9 w 56"/>
                <a:gd name="T77" fmla="*/ 2 h 14"/>
                <a:gd name="T78" fmla="*/ 51 w 56"/>
                <a:gd name="T79" fmla="*/ 1 h 14"/>
                <a:gd name="T80" fmla="*/ 10 w 56"/>
                <a:gd name="T81" fmla="*/ 11 h 14"/>
                <a:gd name="T82" fmla="*/ 8 w 56"/>
                <a:gd name="T83" fmla="*/ 1 h 14"/>
                <a:gd name="T84" fmla="*/ 1 w 56"/>
                <a:gd name="T85" fmla="*/ 10 h 14"/>
                <a:gd name="T86" fmla="*/ 0 w 56"/>
                <a:gd name="T87" fmla="*/ 13 h 14"/>
                <a:gd name="T88" fmla="*/ 1 w 56"/>
                <a:gd name="T89" fmla="*/ 14 h 14"/>
                <a:gd name="T90" fmla="*/ 13 w 56"/>
                <a:gd name="T91" fmla="*/ 13 h 14"/>
                <a:gd name="T92" fmla="*/ 13 w 56"/>
                <a:gd name="T93" fmla="*/ 13 h 14"/>
                <a:gd name="T94" fmla="*/ 16 w 56"/>
                <a:gd name="T95" fmla="*/ 13 h 14"/>
                <a:gd name="T96" fmla="*/ 19 w 56"/>
                <a:gd name="T97" fmla="*/ 13 h 14"/>
                <a:gd name="T98" fmla="*/ 20 w 56"/>
                <a:gd name="T99" fmla="*/ 13 h 14"/>
                <a:gd name="T100" fmla="*/ 23 w 56"/>
                <a:gd name="T101" fmla="*/ 13 h 14"/>
                <a:gd name="T102" fmla="*/ 28 w 56"/>
                <a:gd name="T103" fmla="*/ 13 h 14"/>
                <a:gd name="T104" fmla="*/ 33 w 56"/>
                <a:gd name="T105" fmla="*/ 13 h 14"/>
                <a:gd name="T106" fmla="*/ 33 w 56"/>
                <a:gd name="T107" fmla="*/ 13 h 14"/>
                <a:gd name="T108" fmla="*/ 55 w 56"/>
                <a:gd name="T109" fmla="*/ 13 h 14"/>
                <a:gd name="T110" fmla="*/ 56 w 56"/>
                <a:gd name="T111" fmla="*/ 13 h 14"/>
                <a:gd name="T112" fmla="*/ 56 w 56"/>
                <a:gd name="T113" fmla="*/ 11 h 14"/>
                <a:gd name="T114" fmla="*/ 50 w 56"/>
                <a:gd name="T11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 h="14">
                  <a:moveTo>
                    <a:pt x="9" y="12"/>
                  </a:moveTo>
                  <a:cubicBezTo>
                    <a:pt x="10" y="12"/>
                    <a:pt x="10" y="12"/>
                    <a:pt x="10" y="12"/>
                  </a:cubicBezTo>
                  <a:cubicBezTo>
                    <a:pt x="10" y="12"/>
                    <a:pt x="10" y="12"/>
                    <a:pt x="10" y="12"/>
                  </a:cubicBezTo>
                  <a:cubicBezTo>
                    <a:pt x="8" y="12"/>
                    <a:pt x="8" y="12"/>
                    <a:pt x="8" y="12"/>
                  </a:cubicBezTo>
                  <a:cubicBezTo>
                    <a:pt x="8" y="12"/>
                    <a:pt x="8" y="12"/>
                    <a:pt x="8" y="12"/>
                  </a:cubicBezTo>
                  <a:cubicBezTo>
                    <a:pt x="8" y="12"/>
                    <a:pt x="8" y="12"/>
                    <a:pt x="8" y="12"/>
                  </a:cubicBezTo>
                  <a:cubicBezTo>
                    <a:pt x="9" y="12"/>
                    <a:pt x="9" y="12"/>
                    <a:pt x="9" y="12"/>
                  </a:cubicBezTo>
                  <a:moveTo>
                    <a:pt x="11" y="12"/>
                  </a:moveTo>
                  <a:cubicBezTo>
                    <a:pt x="11" y="12"/>
                    <a:pt x="11" y="12"/>
                    <a:pt x="11" y="12"/>
                  </a:cubicBezTo>
                  <a:cubicBezTo>
                    <a:pt x="13" y="12"/>
                    <a:pt x="13" y="12"/>
                    <a:pt x="13" y="12"/>
                  </a:cubicBezTo>
                  <a:cubicBezTo>
                    <a:pt x="13" y="12"/>
                    <a:pt x="13" y="12"/>
                    <a:pt x="13" y="12"/>
                  </a:cubicBezTo>
                  <a:cubicBezTo>
                    <a:pt x="11" y="12"/>
                    <a:pt x="11" y="12"/>
                    <a:pt x="11" y="12"/>
                  </a:cubicBezTo>
                  <a:moveTo>
                    <a:pt x="14" y="12"/>
                  </a:moveTo>
                  <a:cubicBezTo>
                    <a:pt x="14" y="12"/>
                    <a:pt x="14" y="12"/>
                    <a:pt x="14" y="12"/>
                  </a:cubicBezTo>
                  <a:cubicBezTo>
                    <a:pt x="16" y="12"/>
                    <a:pt x="16" y="12"/>
                    <a:pt x="16" y="12"/>
                  </a:cubicBezTo>
                  <a:cubicBezTo>
                    <a:pt x="16" y="12"/>
                    <a:pt x="16" y="12"/>
                    <a:pt x="16" y="12"/>
                  </a:cubicBezTo>
                  <a:cubicBezTo>
                    <a:pt x="14" y="12"/>
                    <a:pt x="14" y="12"/>
                    <a:pt x="14" y="12"/>
                  </a:cubicBezTo>
                  <a:moveTo>
                    <a:pt x="17" y="12"/>
                  </a:moveTo>
                  <a:cubicBezTo>
                    <a:pt x="17" y="12"/>
                    <a:pt x="17" y="12"/>
                    <a:pt x="17" y="12"/>
                  </a:cubicBezTo>
                  <a:cubicBezTo>
                    <a:pt x="20" y="12"/>
                    <a:pt x="20" y="12"/>
                    <a:pt x="20" y="12"/>
                  </a:cubicBezTo>
                  <a:cubicBezTo>
                    <a:pt x="19" y="12"/>
                    <a:pt x="19" y="12"/>
                    <a:pt x="19" y="12"/>
                  </a:cubicBezTo>
                  <a:cubicBezTo>
                    <a:pt x="17" y="12"/>
                    <a:pt x="17" y="12"/>
                    <a:pt x="17" y="12"/>
                  </a:cubicBezTo>
                  <a:moveTo>
                    <a:pt x="6" y="12"/>
                  </a:moveTo>
                  <a:cubicBezTo>
                    <a:pt x="6" y="12"/>
                    <a:pt x="6" y="12"/>
                    <a:pt x="6" y="12"/>
                  </a:cubicBezTo>
                  <a:cubicBezTo>
                    <a:pt x="6" y="12"/>
                    <a:pt x="6" y="12"/>
                    <a:pt x="6" y="12"/>
                  </a:cubicBezTo>
                  <a:cubicBezTo>
                    <a:pt x="7" y="12"/>
                    <a:pt x="7" y="12"/>
                    <a:pt x="7" y="12"/>
                  </a:cubicBezTo>
                  <a:cubicBezTo>
                    <a:pt x="7" y="12"/>
                    <a:pt x="7" y="12"/>
                    <a:pt x="7" y="12"/>
                  </a:cubicBezTo>
                  <a:cubicBezTo>
                    <a:pt x="6" y="12"/>
                    <a:pt x="6" y="12"/>
                    <a:pt x="6" y="12"/>
                  </a:cubicBezTo>
                  <a:moveTo>
                    <a:pt x="20" y="12"/>
                  </a:moveTo>
                  <a:cubicBezTo>
                    <a:pt x="20" y="12"/>
                    <a:pt x="20" y="12"/>
                    <a:pt x="20" y="12"/>
                  </a:cubicBezTo>
                  <a:cubicBezTo>
                    <a:pt x="21" y="12"/>
                    <a:pt x="21" y="12"/>
                    <a:pt x="21" y="12"/>
                  </a:cubicBezTo>
                  <a:cubicBezTo>
                    <a:pt x="23" y="12"/>
                    <a:pt x="23" y="12"/>
                    <a:pt x="23" y="12"/>
                  </a:cubicBezTo>
                  <a:cubicBezTo>
                    <a:pt x="23" y="12"/>
                    <a:pt x="23" y="12"/>
                    <a:pt x="23" y="12"/>
                  </a:cubicBezTo>
                  <a:cubicBezTo>
                    <a:pt x="20" y="12"/>
                    <a:pt x="20" y="12"/>
                    <a:pt x="20" y="12"/>
                  </a:cubicBezTo>
                  <a:moveTo>
                    <a:pt x="24" y="12"/>
                  </a:moveTo>
                  <a:cubicBezTo>
                    <a:pt x="24" y="12"/>
                    <a:pt x="24" y="12"/>
                    <a:pt x="24" y="12"/>
                  </a:cubicBezTo>
                  <a:cubicBezTo>
                    <a:pt x="27" y="12"/>
                    <a:pt x="27" y="12"/>
                    <a:pt x="27" y="12"/>
                  </a:cubicBezTo>
                  <a:cubicBezTo>
                    <a:pt x="26" y="12"/>
                    <a:pt x="26" y="12"/>
                    <a:pt x="26" y="12"/>
                  </a:cubicBezTo>
                  <a:cubicBezTo>
                    <a:pt x="24" y="12"/>
                    <a:pt x="24" y="12"/>
                    <a:pt x="24" y="12"/>
                  </a:cubicBezTo>
                  <a:moveTo>
                    <a:pt x="27" y="12"/>
                  </a:moveTo>
                  <a:cubicBezTo>
                    <a:pt x="28" y="11"/>
                    <a:pt x="28" y="11"/>
                    <a:pt x="28" y="11"/>
                  </a:cubicBezTo>
                  <a:cubicBezTo>
                    <a:pt x="29" y="11"/>
                    <a:pt x="29" y="11"/>
                    <a:pt x="29" y="11"/>
                  </a:cubicBezTo>
                  <a:cubicBezTo>
                    <a:pt x="28" y="12"/>
                    <a:pt x="28" y="12"/>
                    <a:pt x="28" y="12"/>
                  </a:cubicBezTo>
                  <a:cubicBezTo>
                    <a:pt x="27" y="12"/>
                    <a:pt x="27" y="12"/>
                    <a:pt x="27" y="12"/>
                  </a:cubicBezTo>
                  <a:moveTo>
                    <a:pt x="29" y="12"/>
                  </a:moveTo>
                  <a:cubicBezTo>
                    <a:pt x="29" y="12"/>
                    <a:pt x="29" y="12"/>
                    <a:pt x="29" y="12"/>
                  </a:cubicBezTo>
                  <a:cubicBezTo>
                    <a:pt x="29" y="12"/>
                    <a:pt x="29" y="12"/>
                    <a:pt x="29" y="12"/>
                  </a:cubicBezTo>
                  <a:cubicBezTo>
                    <a:pt x="29" y="11"/>
                    <a:pt x="29" y="11"/>
                    <a:pt x="29" y="11"/>
                  </a:cubicBezTo>
                  <a:cubicBezTo>
                    <a:pt x="31" y="11"/>
                    <a:pt x="31" y="11"/>
                    <a:pt x="31" y="11"/>
                  </a:cubicBezTo>
                  <a:cubicBezTo>
                    <a:pt x="31" y="12"/>
                    <a:pt x="31" y="12"/>
                    <a:pt x="31" y="12"/>
                  </a:cubicBezTo>
                  <a:cubicBezTo>
                    <a:pt x="29" y="12"/>
                    <a:pt x="29" y="12"/>
                    <a:pt x="29" y="12"/>
                  </a:cubicBezTo>
                  <a:moveTo>
                    <a:pt x="32" y="12"/>
                  </a:moveTo>
                  <a:cubicBezTo>
                    <a:pt x="32" y="11"/>
                    <a:pt x="32" y="11"/>
                    <a:pt x="32" y="11"/>
                  </a:cubicBezTo>
                  <a:cubicBezTo>
                    <a:pt x="33" y="11"/>
                    <a:pt x="33" y="11"/>
                    <a:pt x="33" y="11"/>
                  </a:cubicBezTo>
                  <a:cubicBezTo>
                    <a:pt x="33" y="12"/>
                    <a:pt x="33" y="12"/>
                    <a:pt x="33" y="12"/>
                  </a:cubicBezTo>
                  <a:cubicBezTo>
                    <a:pt x="32" y="12"/>
                    <a:pt x="32" y="12"/>
                    <a:pt x="32" y="12"/>
                  </a:cubicBezTo>
                  <a:moveTo>
                    <a:pt x="34" y="12"/>
                  </a:moveTo>
                  <a:cubicBezTo>
                    <a:pt x="34" y="11"/>
                    <a:pt x="34" y="11"/>
                    <a:pt x="34" y="11"/>
                  </a:cubicBezTo>
                  <a:cubicBezTo>
                    <a:pt x="36" y="11"/>
                    <a:pt x="36" y="11"/>
                    <a:pt x="36" y="11"/>
                  </a:cubicBezTo>
                  <a:cubicBezTo>
                    <a:pt x="35" y="12"/>
                    <a:pt x="35" y="12"/>
                    <a:pt x="35" y="12"/>
                  </a:cubicBezTo>
                  <a:cubicBezTo>
                    <a:pt x="34" y="12"/>
                    <a:pt x="34" y="12"/>
                    <a:pt x="34" y="12"/>
                  </a:cubicBezTo>
                  <a:moveTo>
                    <a:pt x="36" y="12"/>
                  </a:moveTo>
                  <a:cubicBezTo>
                    <a:pt x="37" y="12"/>
                    <a:pt x="37" y="12"/>
                    <a:pt x="37" y="12"/>
                  </a:cubicBezTo>
                  <a:cubicBezTo>
                    <a:pt x="37" y="11"/>
                    <a:pt x="37" y="11"/>
                    <a:pt x="37" y="11"/>
                  </a:cubicBezTo>
                  <a:cubicBezTo>
                    <a:pt x="39" y="11"/>
                    <a:pt x="39" y="11"/>
                    <a:pt x="39" y="11"/>
                  </a:cubicBezTo>
                  <a:cubicBezTo>
                    <a:pt x="38" y="12"/>
                    <a:pt x="38" y="12"/>
                    <a:pt x="38" y="12"/>
                  </a:cubicBezTo>
                  <a:cubicBezTo>
                    <a:pt x="36" y="12"/>
                    <a:pt x="36" y="12"/>
                    <a:pt x="36" y="12"/>
                  </a:cubicBezTo>
                  <a:moveTo>
                    <a:pt x="39" y="12"/>
                  </a:moveTo>
                  <a:cubicBezTo>
                    <a:pt x="39" y="12"/>
                    <a:pt x="39" y="12"/>
                    <a:pt x="39" y="12"/>
                  </a:cubicBezTo>
                  <a:cubicBezTo>
                    <a:pt x="40" y="11"/>
                    <a:pt x="40" y="11"/>
                    <a:pt x="40" y="11"/>
                  </a:cubicBezTo>
                  <a:cubicBezTo>
                    <a:pt x="41" y="11"/>
                    <a:pt x="41" y="11"/>
                    <a:pt x="41" y="11"/>
                  </a:cubicBezTo>
                  <a:cubicBezTo>
                    <a:pt x="41" y="12"/>
                    <a:pt x="41" y="12"/>
                    <a:pt x="41" y="12"/>
                  </a:cubicBezTo>
                  <a:cubicBezTo>
                    <a:pt x="39" y="12"/>
                    <a:pt x="39" y="12"/>
                    <a:pt x="39" y="12"/>
                  </a:cubicBezTo>
                  <a:moveTo>
                    <a:pt x="42" y="12"/>
                  </a:moveTo>
                  <a:cubicBezTo>
                    <a:pt x="42" y="11"/>
                    <a:pt x="42" y="11"/>
                    <a:pt x="42" y="11"/>
                  </a:cubicBezTo>
                  <a:cubicBezTo>
                    <a:pt x="44" y="11"/>
                    <a:pt x="44" y="11"/>
                    <a:pt x="44" y="11"/>
                  </a:cubicBezTo>
                  <a:cubicBezTo>
                    <a:pt x="43" y="12"/>
                    <a:pt x="43" y="12"/>
                    <a:pt x="43" y="12"/>
                  </a:cubicBezTo>
                  <a:cubicBezTo>
                    <a:pt x="42" y="12"/>
                    <a:pt x="42" y="12"/>
                    <a:pt x="42" y="12"/>
                  </a:cubicBezTo>
                  <a:moveTo>
                    <a:pt x="44" y="12"/>
                  </a:moveTo>
                  <a:cubicBezTo>
                    <a:pt x="45" y="11"/>
                    <a:pt x="45" y="11"/>
                    <a:pt x="45" y="11"/>
                  </a:cubicBezTo>
                  <a:cubicBezTo>
                    <a:pt x="46" y="11"/>
                    <a:pt x="46" y="11"/>
                    <a:pt x="46" y="11"/>
                  </a:cubicBezTo>
                  <a:cubicBezTo>
                    <a:pt x="45" y="12"/>
                    <a:pt x="45" y="12"/>
                    <a:pt x="45" y="12"/>
                  </a:cubicBezTo>
                  <a:cubicBezTo>
                    <a:pt x="44" y="12"/>
                    <a:pt x="44" y="12"/>
                    <a:pt x="44" y="12"/>
                  </a:cubicBezTo>
                  <a:moveTo>
                    <a:pt x="46" y="12"/>
                  </a:moveTo>
                  <a:cubicBezTo>
                    <a:pt x="47" y="11"/>
                    <a:pt x="47" y="11"/>
                    <a:pt x="47" y="11"/>
                  </a:cubicBezTo>
                  <a:cubicBezTo>
                    <a:pt x="48" y="11"/>
                    <a:pt x="48" y="11"/>
                    <a:pt x="48" y="11"/>
                  </a:cubicBezTo>
                  <a:cubicBezTo>
                    <a:pt x="48" y="12"/>
                    <a:pt x="48" y="12"/>
                    <a:pt x="48" y="12"/>
                  </a:cubicBezTo>
                  <a:cubicBezTo>
                    <a:pt x="46" y="12"/>
                    <a:pt x="46" y="12"/>
                    <a:pt x="46" y="12"/>
                  </a:cubicBezTo>
                  <a:moveTo>
                    <a:pt x="49" y="12"/>
                  </a:moveTo>
                  <a:cubicBezTo>
                    <a:pt x="49" y="12"/>
                    <a:pt x="49" y="12"/>
                    <a:pt x="49" y="12"/>
                  </a:cubicBezTo>
                  <a:cubicBezTo>
                    <a:pt x="49" y="11"/>
                    <a:pt x="49" y="11"/>
                    <a:pt x="49" y="11"/>
                  </a:cubicBezTo>
                  <a:cubicBezTo>
                    <a:pt x="50" y="11"/>
                    <a:pt x="50" y="11"/>
                    <a:pt x="50" y="11"/>
                  </a:cubicBezTo>
                  <a:cubicBezTo>
                    <a:pt x="50" y="12"/>
                    <a:pt x="50" y="12"/>
                    <a:pt x="50" y="12"/>
                  </a:cubicBezTo>
                  <a:cubicBezTo>
                    <a:pt x="49" y="12"/>
                    <a:pt x="49" y="12"/>
                    <a:pt x="49" y="12"/>
                  </a:cubicBezTo>
                  <a:moveTo>
                    <a:pt x="3" y="12"/>
                  </a:moveTo>
                  <a:cubicBezTo>
                    <a:pt x="4" y="11"/>
                    <a:pt x="4" y="11"/>
                    <a:pt x="4" y="11"/>
                  </a:cubicBezTo>
                  <a:cubicBezTo>
                    <a:pt x="4" y="11"/>
                    <a:pt x="5" y="11"/>
                    <a:pt x="5" y="12"/>
                  </a:cubicBezTo>
                  <a:cubicBezTo>
                    <a:pt x="5" y="12"/>
                    <a:pt x="5" y="12"/>
                    <a:pt x="5" y="12"/>
                  </a:cubicBezTo>
                  <a:cubicBezTo>
                    <a:pt x="3" y="12"/>
                    <a:pt x="3" y="12"/>
                    <a:pt x="3" y="12"/>
                  </a:cubicBezTo>
                  <a:moveTo>
                    <a:pt x="51" y="12"/>
                  </a:moveTo>
                  <a:cubicBezTo>
                    <a:pt x="51" y="11"/>
                    <a:pt x="51" y="11"/>
                    <a:pt x="51" y="11"/>
                  </a:cubicBezTo>
                  <a:cubicBezTo>
                    <a:pt x="53" y="11"/>
                    <a:pt x="53" y="11"/>
                    <a:pt x="53" y="11"/>
                  </a:cubicBezTo>
                  <a:cubicBezTo>
                    <a:pt x="52" y="12"/>
                    <a:pt x="52" y="12"/>
                    <a:pt x="52" y="12"/>
                  </a:cubicBezTo>
                  <a:cubicBezTo>
                    <a:pt x="51" y="12"/>
                    <a:pt x="51" y="12"/>
                    <a:pt x="51" y="12"/>
                  </a:cubicBezTo>
                  <a:moveTo>
                    <a:pt x="53" y="12"/>
                  </a:moveTo>
                  <a:cubicBezTo>
                    <a:pt x="54" y="11"/>
                    <a:pt x="54" y="11"/>
                    <a:pt x="54" y="11"/>
                  </a:cubicBezTo>
                  <a:cubicBezTo>
                    <a:pt x="55" y="11"/>
                    <a:pt x="55" y="11"/>
                    <a:pt x="55" y="11"/>
                  </a:cubicBezTo>
                  <a:cubicBezTo>
                    <a:pt x="55" y="12"/>
                    <a:pt x="55" y="12"/>
                    <a:pt x="55" y="12"/>
                  </a:cubicBezTo>
                  <a:cubicBezTo>
                    <a:pt x="53" y="12"/>
                    <a:pt x="53" y="12"/>
                    <a:pt x="53" y="12"/>
                  </a:cubicBezTo>
                  <a:moveTo>
                    <a:pt x="2" y="12"/>
                  </a:moveTo>
                  <a:cubicBezTo>
                    <a:pt x="1" y="12"/>
                    <a:pt x="1" y="11"/>
                    <a:pt x="1" y="11"/>
                  </a:cubicBezTo>
                  <a:cubicBezTo>
                    <a:pt x="2" y="11"/>
                    <a:pt x="2" y="11"/>
                    <a:pt x="3" y="11"/>
                  </a:cubicBezTo>
                  <a:cubicBezTo>
                    <a:pt x="3" y="12"/>
                    <a:pt x="3" y="12"/>
                    <a:pt x="3" y="12"/>
                  </a:cubicBezTo>
                  <a:cubicBezTo>
                    <a:pt x="2" y="12"/>
                    <a:pt x="2" y="12"/>
                    <a:pt x="2" y="12"/>
                  </a:cubicBezTo>
                  <a:moveTo>
                    <a:pt x="9" y="11"/>
                  </a:moveTo>
                  <a:cubicBezTo>
                    <a:pt x="6" y="11"/>
                    <a:pt x="4" y="11"/>
                    <a:pt x="2" y="10"/>
                  </a:cubicBezTo>
                  <a:cubicBezTo>
                    <a:pt x="9" y="2"/>
                    <a:pt x="9" y="2"/>
                    <a:pt x="9" y="2"/>
                  </a:cubicBezTo>
                  <a:cubicBezTo>
                    <a:pt x="17" y="1"/>
                    <a:pt x="26" y="1"/>
                    <a:pt x="34" y="1"/>
                  </a:cubicBezTo>
                  <a:cubicBezTo>
                    <a:pt x="40" y="1"/>
                    <a:pt x="45" y="1"/>
                    <a:pt x="50" y="1"/>
                  </a:cubicBezTo>
                  <a:cubicBezTo>
                    <a:pt x="50" y="1"/>
                    <a:pt x="51" y="1"/>
                    <a:pt x="51" y="1"/>
                  </a:cubicBezTo>
                  <a:cubicBezTo>
                    <a:pt x="52" y="2"/>
                    <a:pt x="52" y="2"/>
                    <a:pt x="52" y="2"/>
                  </a:cubicBezTo>
                  <a:cubicBezTo>
                    <a:pt x="55" y="10"/>
                    <a:pt x="55" y="10"/>
                    <a:pt x="55" y="10"/>
                  </a:cubicBezTo>
                  <a:cubicBezTo>
                    <a:pt x="10" y="11"/>
                    <a:pt x="10" y="11"/>
                    <a:pt x="10" y="11"/>
                  </a:cubicBezTo>
                  <a:cubicBezTo>
                    <a:pt x="9" y="11"/>
                    <a:pt x="9" y="11"/>
                    <a:pt x="9" y="11"/>
                  </a:cubicBezTo>
                  <a:moveTo>
                    <a:pt x="34" y="0"/>
                  </a:moveTo>
                  <a:cubicBezTo>
                    <a:pt x="26" y="0"/>
                    <a:pt x="17" y="0"/>
                    <a:pt x="8" y="1"/>
                  </a:cubicBezTo>
                  <a:cubicBezTo>
                    <a:pt x="8" y="1"/>
                    <a:pt x="8" y="1"/>
                    <a:pt x="8" y="1"/>
                  </a:cubicBezTo>
                  <a:cubicBezTo>
                    <a:pt x="1" y="10"/>
                    <a:pt x="1" y="10"/>
                    <a:pt x="1" y="10"/>
                  </a:cubicBezTo>
                  <a:cubicBezTo>
                    <a:pt x="1" y="10"/>
                    <a:pt x="1" y="10"/>
                    <a:pt x="1" y="10"/>
                  </a:cubicBezTo>
                  <a:cubicBezTo>
                    <a:pt x="1" y="10"/>
                    <a:pt x="1" y="10"/>
                    <a:pt x="1" y="10"/>
                  </a:cubicBezTo>
                  <a:cubicBezTo>
                    <a:pt x="0" y="11"/>
                    <a:pt x="0" y="12"/>
                    <a:pt x="1" y="13"/>
                  </a:cubicBezTo>
                  <a:cubicBezTo>
                    <a:pt x="0" y="13"/>
                    <a:pt x="0" y="13"/>
                    <a:pt x="0" y="13"/>
                  </a:cubicBezTo>
                  <a:cubicBezTo>
                    <a:pt x="1" y="13"/>
                    <a:pt x="1" y="13"/>
                    <a:pt x="1" y="13"/>
                  </a:cubicBezTo>
                  <a:cubicBezTo>
                    <a:pt x="1" y="13"/>
                    <a:pt x="1" y="13"/>
                    <a:pt x="1" y="13"/>
                  </a:cubicBezTo>
                  <a:cubicBezTo>
                    <a:pt x="1" y="14"/>
                    <a:pt x="1" y="14"/>
                    <a:pt x="1" y="14"/>
                  </a:cubicBezTo>
                  <a:cubicBezTo>
                    <a:pt x="1" y="14"/>
                    <a:pt x="1" y="14"/>
                    <a:pt x="1" y="14"/>
                  </a:cubicBezTo>
                  <a:cubicBezTo>
                    <a:pt x="2" y="13"/>
                    <a:pt x="2" y="13"/>
                    <a:pt x="2" y="13"/>
                  </a:cubicBezTo>
                  <a:cubicBezTo>
                    <a:pt x="3" y="13"/>
                    <a:pt x="7" y="13"/>
                    <a:pt x="13" y="13"/>
                  </a:cubicBezTo>
                  <a:cubicBezTo>
                    <a:pt x="13" y="13"/>
                    <a:pt x="13" y="13"/>
                    <a:pt x="13" y="13"/>
                  </a:cubicBezTo>
                  <a:cubicBezTo>
                    <a:pt x="13" y="13"/>
                    <a:pt x="13" y="13"/>
                    <a:pt x="13" y="13"/>
                  </a:cubicBezTo>
                  <a:cubicBezTo>
                    <a:pt x="13" y="13"/>
                    <a:pt x="13" y="13"/>
                    <a:pt x="13" y="13"/>
                  </a:cubicBezTo>
                  <a:cubicBezTo>
                    <a:pt x="14" y="13"/>
                    <a:pt x="15" y="13"/>
                    <a:pt x="15" y="13"/>
                  </a:cubicBezTo>
                  <a:cubicBezTo>
                    <a:pt x="16" y="13"/>
                    <a:pt x="16" y="13"/>
                    <a:pt x="16" y="13"/>
                  </a:cubicBezTo>
                  <a:cubicBezTo>
                    <a:pt x="16" y="13"/>
                    <a:pt x="16" y="13"/>
                    <a:pt x="16" y="13"/>
                  </a:cubicBezTo>
                  <a:cubicBezTo>
                    <a:pt x="16" y="13"/>
                    <a:pt x="16" y="13"/>
                    <a:pt x="16" y="13"/>
                  </a:cubicBezTo>
                  <a:cubicBezTo>
                    <a:pt x="17" y="13"/>
                    <a:pt x="18" y="13"/>
                    <a:pt x="19" y="13"/>
                  </a:cubicBezTo>
                  <a:cubicBezTo>
                    <a:pt x="19" y="13"/>
                    <a:pt x="19" y="13"/>
                    <a:pt x="19" y="13"/>
                  </a:cubicBezTo>
                  <a:cubicBezTo>
                    <a:pt x="20" y="13"/>
                    <a:pt x="20" y="13"/>
                    <a:pt x="20" y="13"/>
                  </a:cubicBezTo>
                  <a:cubicBezTo>
                    <a:pt x="20" y="13"/>
                    <a:pt x="20" y="13"/>
                    <a:pt x="20" y="13"/>
                  </a:cubicBezTo>
                  <a:cubicBezTo>
                    <a:pt x="20" y="13"/>
                    <a:pt x="20" y="13"/>
                    <a:pt x="20" y="13"/>
                  </a:cubicBezTo>
                  <a:cubicBezTo>
                    <a:pt x="21" y="13"/>
                    <a:pt x="22" y="13"/>
                    <a:pt x="23" y="13"/>
                  </a:cubicBezTo>
                  <a:cubicBezTo>
                    <a:pt x="23" y="13"/>
                    <a:pt x="23" y="13"/>
                    <a:pt x="23" y="13"/>
                  </a:cubicBezTo>
                  <a:cubicBezTo>
                    <a:pt x="23" y="13"/>
                    <a:pt x="23" y="13"/>
                    <a:pt x="23" y="13"/>
                  </a:cubicBezTo>
                  <a:cubicBezTo>
                    <a:pt x="23" y="13"/>
                    <a:pt x="23" y="13"/>
                    <a:pt x="23" y="13"/>
                  </a:cubicBezTo>
                  <a:cubicBezTo>
                    <a:pt x="25" y="13"/>
                    <a:pt x="27" y="13"/>
                    <a:pt x="28" y="13"/>
                  </a:cubicBezTo>
                  <a:cubicBezTo>
                    <a:pt x="28" y="13"/>
                    <a:pt x="28" y="13"/>
                    <a:pt x="28" y="13"/>
                  </a:cubicBezTo>
                  <a:cubicBezTo>
                    <a:pt x="29" y="13"/>
                    <a:pt x="29" y="13"/>
                    <a:pt x="29" y="13"/>
                  </a:cubicBezTo>
                  <a:cubicBezTo>
                    <a:pt x="30" y="13"/>
                    <a:pt x="31" y="13"/>
                    <a:pt x="32" y="13"/>
                  </a:cubicBezTo>
                  <a:cubicBezTo>
                    <a:pt x="33" y="13"/>
                    <a:pt x="33" y="13"/>
                    <a:pt x="33" y="13"/>
                  </a:cubicBezTo>
                  <a:cubicBezTo>
                    <a:pt x="33" y="13"/>
                    <a:pt x="33" y="13"/>
                    <a:pt x="33" y="13"/>
                  </a:cubicBezTo>
                  <a:cubicBezTo>
                    <a:pt x="33" y="13"/>
                    <a:pt x="33" y="13"/>
                    <a:pt x="33" y="13"/>
                  </a:cubicBezTo>
                  <a:cubicBezTo>
                    <a:pt x="33" y="13"/>
                    <a:pt x="33" y="13"/>
                    <a:pt x="33" y="13"/>
                  </a:cubicBezTo>
                  <a:cubicBezTo>
                    <a:pt x="44" y="13"/>
                    <a:pt x="54" y="13"/>
                    <a:pt x="55" y="13"/>
                  </a:cubicBezTo>
                  <a:cubicBezTo>
                    <a:pt x="55" y="13"/>
                    <a:pt x="55" y="13"/>
                    <a:pt x="55" y="13"/>
                  </a:cubicBezTo>
                  <a:cubicBezTo>
                    <a:pt x="55" y="13"/>
                    <a:pt x="55" y="13"/>
                    <a:pt x="55" y="13"/>
                  </a:cubicBezTo>
                  <a:cubicBezTo>
                    <a:pt x="56" y="13"/>
                    <a:pt x="56" y="13"/>
                    <a:pt x="56" y="13"/>
                  </a:cubicBezTo>
                  <a:cubicBezTo>
                    <a:pt x="56" y="13"/>
                    <a:pt x="56" y="13"/>
                    <a:pt x="56" y="13"/>
                  </a:cubicBezTo>
                  <a:cubicBezTo>
                    <a:pt x="56" y="13"/>
                    <a:pt x="56" y="13"/>
                    <a:pt x="56" y="13"/>
                  </a:cubicBezTo>
                  <a:cubicBezTo>
                    <a:pt x="56" y="11"/>
                    <a:pt x="56" y="11"/>
                    <a:pt x="56" y="11"/>
                  </a:cubicBezTo>
                  <a:cubicBezTo>
                    <a:pt x="56" y="11"/>
                    <a:pt x="56" y="11"/>
                    <a:pt x="56" y="11"/>
                  </a:cubicBezTo>
                  <a:cubicBezTo>
                    <a:pt x="56" y="11"/>
                    <a:pt x="56" y="11"/>
                    <a:pt x="56" y="11"/>
                  </a:cubicBezTo>
                  <a:cubicBezTo>
                    <a:pt x="53" y="2"/>
                    <a:pt x="53" y="2"/>
                    <a:pt x="53" y="2"/>
                  </a:cubicBezTo>
                  <a:cubicBezTo>
                    <a:pt x="53" y="2"/>
                    <a:pt x="53" y="1"/>
                    <a:pt x="52" y="1"/>
                  </a:cubicBezTo>
                  <a:cubicBezTo>
                    <a:pt x="51" y="0"/>
                    <a:pt x="51" y="0"/>
                    <a:pt x="50" y="0"/>
                  </a:cubicBezTo>
                  <a:cubicBezTo>
                    <a:pt x="45" y="0"/>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8" name="Freeform 74"/>
            <p:cNvSpPr>
              <a:spLocks noEditPoints="1"/>
            </p:cNvSpPr>
            <p:nvPr/>
          </p:nvSpPr>
          <p:spPr bwMode="auto">
            <a:xfrm>
              <a:off x="3565" y="2239"/>
              <a:ext cx="55" cy="7"/>
            </a:xfrm>
            <a:custGeom>
              <a:avLst/>
              <a:gdLst>
                <a:gd name="T0" fmla="*/ 1 w 23"/>
                <a:gd name="T1" fmla="*/ 2 h 3"/>
                <a:gd name="T2" fmla="*/ 1 w 23"/>
                <a:gd name="T3" fmla="*/ 2 h 3"/>
                <a:gd name="T4" fmla="*/ 1 w 23"/>
                <a:gd name="T5" fmla="*/ 1 h 3"/>
                <a:gd name="T6" fmla="*/ 13 w 23"/>
                <a:gd name="T7" fmla="*/ 1 h 3"/>
                <a:gd name="T8" fmla="*/ 22 w 23"/>
                <a:gd name="T9" fmla="*/ 1 h 3"/>
                <a:gd name="T10" fmla="*/ 22 w 23"/>
                <a:gd name="T11" fmla="*/ 2 h 3"/>
                <a:gd name="T12" fmla="*/ 11 w 23"/>
                <a:gd name="T13" fmla="*/ 2 h 3"/>
                <a:gd name="T14" fmla="*/ 1 w 23"/>
                <a:gd name="T15" fmla="*/ 2 h 3"/>
                <a:gd name="T16" fmla="*/ 13 w 23"/>
                <a:gd name="T17" fmla="*/ 0 h 3"/>
                <a:gd name="T18" fmla="*/ 0 w 23"/>
                <a:gd name="T19" fmla="*/ 0 h 3"/>
                <a:gd name="T20" fmla="*/ 0 w 23"/>
                <a:gd name="T21" fmla="*/ 1 h 3"/>
                <a:gd name="T22" fmla="*/ 0 w 23"/>
                <a:gd name="T23" fmla="*/ 1 h 3"/>
                <a:gd name="T24" fmla="*/ 0 w 23"/>
                <a:gd name="T25" fmla="*/ 2 h 3"/>
                <a:gd name="T26" fmla="*/ 0 w 23"/>
                <a:gd name="T27" fmla="*/ 3 h 3"/>
                <a:gd name="T28" fmla="*/ 0 w 23"/>
                <a:gd name="T29" fmla="*/ 3 h 3"/>
                <a:gd name="T30" fmla="*/ 11 w 23"/>
                <a:gd name="T31" fmla="*/ 3 h 3"/>
                <a:gd name="T32" fmla="*/ 23 w 23"/>
                <a:gd name="T33" fmla="*/ 3 h 3"/>
                <a:gd name="T34" fmla="*/ 23 w 23"/>
                <a:gd name="T35" fmla="*/ 3 h 3"/>
                <a:gd name="T36" fmla="*/ 23 w 23"/>
                <a:gd name="T37" fmla="*/ 3 h 3"/>
                <a:gd name="T38" fmla="*/ 23 w 23"/>
                <a:gd name="T39" fmla="*/ 1 h 3"/>
                <a:gd name="T40" fmla="*/ 23 w 23"/>
                <a:gd name="T41" fmla="*/ 0 h 3"/>
                <a:gd name="T42" fmla="*/ 13 w 23"/>
                <a:gd name="T4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3">
                  <a:moveTo>
                    <a:pt x="1" y="2"/>
                  </a:moveTo>
                  <a:cubicBezTo>
                    <a:pt x="1" y="2"/>
                    <a:pt x="1" y="2"/>
                    <a:pt x="1" y="2"/>
                  </a:cubicBezTo>
                  <a:cubicBezTo>
                    <a:pt x="1" y="1"/>
                    <a:pt x="1" y="1"/>
                    <a:pt x="1" y="1"/>
                  </a:cubicBezTo>
                  <a:cubicBezTo>
                    <a:pt x="5" y="1"/>
                    <a:pt x="9" y="1"/>
                    <a:pt x="13" y="1"/>
                  </a:cubicBezTo>
                  <a:cubicBezTo>
                    <a:pt x="16" y="1"/>
                    <a:pt x="19" y="1"/>
                    <a:pt x="22" y="1"/>
                  </a:cubicBezTo>
                  <a:cubicBezTo>
                    <a:pt x="22" y="2"/>
                    <a:pt x="22" y="2"/>
                    <a:pt x="22" y="2"/>
                  </a:cubicBezTo>
                  <a:cubicBezTo>
                    <a:pt x="18" y="2"/>
                    <a:pt x="14" y="2"/>
                    <a:pt x="11" y="2"/>
                  </a:cubicBezTo>
                  <a:cubicBezTo>
                    <a:pt x="7" y="2"/>
                    <a:pt x="4" y="2"/>
                    <a:pt x="1" y="2"/>
                  </a:cubicBezTo>
                  <a:moveTo>
                    <a:pt x="13" y="0"/>
                  </a:moveTo>
                  <a:cubicBezTo>
                    <a:pt x="9" y="0"/>
                    <a:pt x="5" y="0"/>
                    <a:pt x="0" y="0"/>
                  </a:cubicBezTo>
                  <a:cubicBezTo>
                    <a:pt x="0" y="1"/>
                    <a:pt x="0" y="1"/>
                    <a:pt x="0" y="1"/>
                  </a:cubicBezTo>
                  <a:cubicBezTo>
                    <a:pt x="0" y="1"/>
                    <a:pt x="0" y="1"/>
                    <a:pt x="0" y="1"/>
                  </a:cubicBezTo>
                  <a:cubicBezTo>
                    <a:pt x="0" y="2"/>
                    <a:pt x="0" y="2"/>
                    <a:pt x="0" y="2"/>
                  </a:cubicBezTo>
                  <a:cubicBezTo>
                    <a:pt x="0" y="2"/>
                    <a:pt x="0" y="3"/>
                    <a:pt x="0" y="3"/>
                  </a:cubicBezTo>
                  <a:cubicBezTo>
                    <a:pt x="0" y="3"/>
                    <a:pt x="0" y="3"/>
                    <a:pt x="0" y="3"/>
                  </a:cubicBezTo>
                  <a:cubicBezTo>
                    <a:pt x="4" y="3"/>
                    <a:pt x="7" y="3"/>
                    <a:pt x="11" y="3"/>
                  </a:cubicBezTo>
                  <a:cubicBezTo>
                    <a:pt x="15" y="3"/>
                    <a:pt x="19" y="3"/>
                    <a:pt x="23" y="3"/>
                  </a:cubicBezTo>
                  <a:cubicBezTo>
                    <a:pt x="23" y="3"/>
                    <a:pt x="23" y="3"/>
                    <a:pt x="23" y="3"/>
                  </a:cubicBezTo>
                  <a:cubicBezTo>
                    <a:pt x="23" y="3"/>
                    <a:pt x="23" y="3"/>
                    <a:pt x="23" y="3"/>
                  </a:cubicBezTo>
                  <a:cubicBezTo>
                    <a:pt x="23" y="1"/>
                    <a:pt x="23" y="1"/>
                    <a:pt x="23" y="1"/>
                  </a:cubicBezTo>
                  <a:cubicBezTo>
                    <a:pt x="23" y="0"/>
                    <a:pt x="23" y="0"/>
                    <a:pt x="23" y="0"/>
                  </a:cubicBezTo>
                  <a:cubicBezTo>
                    <a:pt x="19" y="0"/>
                    <a:pt x="16"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89" name="Freeform 75"/>
            <p:cNvSpPr>
              <a:spLocks noEditPoints="1"/>
            </p:cNvSpPr>
            <p:nvPr/>
          </p:nvSpPr>
          <p:spPr bwMode="auto">
            <a:xfrm>
              <a:off x="3551" y="2229"/>
              <a:ext cx="19" cy="7"/>
            </a:xfrm>
            <a:custGeom>
              <a:avLst/>
              <a:gdLst>
                <a:gd name="T0" fmla="*/ 1 w 8"/>
                <a:gd name="T1" fmla="*/ 2 h 3"/>
                <a:gd name="T2" fmla="*/ 2 w 8"/>
                <a:gd name="T3" fmla="*/ 1 h 3"/>
                <a:gd name="T4" fmla="*/ 7 w 8"/>
                <a:gd name="T5" fmla="*/ 1 h 3"/>
                <a:gd name="T6" fmla="*/ 6 w 8"/>
                <a:gd name="T7" fmla="*/ 2 h 3"/>
                <a:gd name="T8" fmla="*/ 6 w 8"/>
                <a:gd name="T9" fmla="*/ 2 h 3"/>
                <a:gd name="T10" fmla="*/ 1 w 8"/>
                <a:gd name="T11" fmla="*/ 2 h 3"/>
                <a:gd name="T12" fmla="*/ 7 w 8"/>
                <a:gd name="T13" fmla="*/ 0 h 3"/>
                <a:gd name="T14" fmla="*/ 2 w 8"/>
                <a:gd name="T15" fmla="*/ 0 h 3"/>
                <a:gd name="T16" fmla="*/ 1 w 8"/>
                <a:gd name="T17" fmla="*/ 1 h 3"/>
                <a:gd name="T18" fmla="*/ 1 w 8"/>
                <a:gd name="T19" fmla="*/ 1 h 3"/>
                <a:gd name="T20" fmla="*/ 1 w 8"/>
                <a:gd name="T21" fmla="*/ 1 h 3"/>
                <a:gd name="T22" fmla="*/ 0 w 8"/>
                <a:gd name="T23" fmla="*/ 2 h 3"/>
                <a:gd name="T24" fmla="*/ 0 w 8"/>
                <a:gd name="T25" fmla="*/ 3 h 3"/>
                <a:gd name="T26" fmla="*/ 7 w 8"/>
                <a:gd name="T27" fmla="*/ 3 h 3"/>
                <a:gd name="T28" fmla="*/ 7 w 8"/>
                <a:gd name="T29" fmla="*/ 2 h 3"/>
                <a:gd name="T30" fmla="*/ 7 w 8"/>
                <a:gd name="T31" fmla="*/ 2 h 3"/>
                <a:gd name="T32" fmla="*/ 8 w 8"/>
                <a:gd name="T33" fmla="*/ 1 h 3"/>
                <a:gd name="T34" fmla="*/ 8 w 8"/>
                <a:gd name="T35" fmla="*/ 0 h 3"/>
                <a:gd name="T36" fmla="*/ 7 w 8"/>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1" y="2"/>
                  </a:moveTo>
                  <a:cubicBezTo>
                    <a:pt x="2" y="1"/>
                    <a:pt x="2" y="1"/>
                    <a:pt x="2" y="1"/>
                  </a:cubicBezTo>
                  <a:cubicBezTo>
                    <a:pt x="4" y="1"/>
                    <a:pt x="5" y="1"/>
                    <a:pt x="7" y="1"/>
                  </a:cubicBezTo>
                  <a:cubicBezTo>
                    <a:pt x="6" y="2"/>
                    <a:pt x="6" y="2"/>
                    <a:pt x="6" y="2"/>
                  </a:cubicBezTo>
                  <a:cubicBezTo>
                    <a:pt x="6" y="2"/>
                    <a:pt x="6" y="2"/>
                    <a:pt x="6" y="2"/>
                  </a:cubicBezTo>
                  <a:cubicBezTo>
                    <a:pt x="5" y="2"/>
                    <a:pt x="3" y="2"/>
                    <a:pt x="1" y="2"/>
                  </a:cubicBezTo>
                  <a:moveTo>
                    <a:pt x="7" y="0"/>
                  </a:moveTo>
                  <a:cubicBezTo>
                    <a:pt x="5" y="0"/>
                    <a:pt x="4" y="0"/>
                    <a:pt x="2" y="0"/>
                  </a:cubicBezTo>
                  <a:cubicBezTo>
                    <a:pt x="1" y="1"/>
                    <a:pt x="1" y="1"/>
                    <a:pt x="1" y="1"/>
                  </a:cubicBezTo>
                  <a:cubicBezTo>
                    <a:pt x="1" y="1"/>
                    <a:pt x="1" y="1"/>
                    <a:pt x="1" y="1"/>
                  </a:cubicBezTo>
                  <a:cubicBezTo>
                    <a:pt x="1" y="1"/>
                    <a:pt x="1" y="1"/>
                    <a:pt x="1" y="1"/>
                  </a:cubicBezTo>
                  <a:cubicBezTo>
                    <a:pt x="0" y="2"/>
                    <a:pt x="0" y="2"/>
                    <a:pt x="0" y="2"/>
                  </a:cubicBezTo>
                  <a:cubicBezTo>
                    <a:pt x="0" y="3"/>
                    <a:pt x="0" y="3"/>
                    <a:pt x="0" y="3"/>
                  </a:cubicBezTo>
                  <a:cubicBezTo>
                    <a:pt x="2" y="3"/>
                    <a:pt x="5" y="3"/>
                    <a:pt x="7" y="3"/>
                  </a:cubicBezTo>
                  <a:cubicBezTo>
                    <a:pt x="7" y="2"/>
                    <a:pt x="7" y="2"/>
                    <a:pt x="7" y="2"/>
                  </a:cubicBezTo>
                  <a:cubicBezTo>
                    <a:pt x="7" y="2"/>
                    <a:pt x="7" y="2"/>
                    <a:pt x="7" y="2"/>
                  </a:cubicBezTo>
                  <a:cubicBezTo>
                    <a:pt x="7" y="2"/>
                    <a:pt x="8" y="1"/>
                    <a:pt x="8" y="1"/>
                  </a:cubicBezTo>
                  <a:cubicBezTo>
                    <a:pt x="8"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0" name="Freeform 76"/>
            <p:cNvSpPr>
              <a:spLocks noEditPoints="1"/>
            </p:cNvSpPr>
            <p:nvPr/>
          </p:nvSpPr>
          <p:spPr bwMode="auto">
            <a:xfrm>
              <a:off x="3544" y="2239"/>
              <a:ext cx="19" cy="7"/>
            </a:xfrm>
            <a:custGeom>
              <a:avLst/>
              <a:gdLst>
                <a:gd name="T0" fmla="*/ 2 w 8"/>
                <a:gd name="T1" fmla="*/ 2 h 3"/>
                <a:gd name="T2" fmla="*/ 2 w 8"/>
                <a:gd name="T3" fmla="*/ 2 h 3"/>
                <a:gd name="T4" fmla="*/ 7 w 8"/>
                <a:gd name="T5" fmla="*/ 1 h 3"/>
                <a:gd name="T6" fmla="*/ 7 w 8"/>
                <a:gd name="T7" fmla="*/ 2 h 3"/>
                <a:gd name="T8" fmla="*/ 6 w 8"/>
                <a:gd name="T9" fmla="*/ 2 h 3"/>
                <a:gd name="T10" fmla="*/ 2 w 8"/>
                <a:gd name="T11" fmla="*/ 2 h 3"/>
                <a:gd name="T12" fmla="*/ 8 w 8"/>
                <a:gd name="T13" fmla="*/ 0 h 3"/>
                <a:gd name="T14" fmla="*/ 2 w 8"/>
                <a:gd name="T15" fmla="*/ 1 h 3"/>
                <a:gd name="T16" fmla="*/ 1 w 8"/>
                <a:gd name="T17" fmla="*/ 1 h 3"/>
                <a:gd name="T18" fmla="*/ 1 w 8"/>
                <a:gd name="T19" fmla="*/ 1 h 3"/>
                <a:gd name="T20" fmla="*/ 1 w 8"/>
                <a:gd name="T21" fmla="*/ 1 h 3"/>
                <a:gd name="T22" fmla="*/ 0 w 8"/>
                <a:gd name="T23" fmla="*/ 3 h 3"/>
                <a:gd name="T24" fmla="*/ 0 w 8"/>
                <a:gd name="T25" fmla="*/ 3 h 3"/>
                <a:gd name="T26" fmla="*/ 7 w 8"/>
                <a:gd name="T27" fmla="*/ 3 h 3"/>
                <a:gd name="T28" fmla="*/ 7 w 8"/>
                <a:gd name="T29" fmla="*/ 2 h 3"/>
                <a:gd name="T30" fmla="*/ 7 w 8"/>
                <a:gd name="T31" fmla="*/ 2 h 3"/>
                <a:gd name="T32" fmla="*/ 8 w 8"/>
                <a:gd name="T33" fmla="*/ 1 h 3"/>
                <a:gd name="T34" fmla="*/ 8 w 8"/>
                <a:gd name="T35" fmla="*/ 1 h 3"/>
                <a:gd name="T36" fmla="*/ 8 w 8"/>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2" y="2"/>
                  </a:moveTo>
                  <a:cubicBezTo>
                    <a:pt x="2" y="2"/>
                    <a:pt x="2" y="2"/>
                    <a:pt x="2" y="2"/>
                  </a:cubicBezTo>
                  <a:cubicBezTo>
                    <a:pt x="4" y="1"/>
                    <a:pt x="5" y="1"/>
                    <a:pt x="7" y="1"/>
                  </a:cubicBezTo>
                  <a:cubicBezTo>
                    <a:pt x="7" y="2"/>
                    <a:pt x="7" y="2"/>
                    <a:pt x="7" y="2"/>
                  </a:cubicBezTo>
                  <a:cubicBezTo>
                    <a:pt x="6" y="2"/>
                    <a:pt x="6" y="2"/>
                    <a:pt x="6" y="2"/>
                  </a:cubicBezTo>
                  <a:cubicBezTo>
                    <a:pt x="5" y="2"/>
                    <a:pt x="3" y="2"/>
                    <a:pt x="2" y="2"/>
                  </a:cubicBezTo>
                  <a:moveTo>
                    <a:pt x="8" y="0"/>
                  </a:moveTo>
                  <a:cubicBezTo>
                    <a:pt x="6" y="0"/>
                    <a:pt x="4" y="0"/>
                    <a:pt x="2" y="1"/>
                  </a:cubicBezTo>
                  <a:cubicBezTo>
                    <a:pt x="1" y="1"/>
                    <a:pt x="1" y="1"/>
                    <a:pt x="1" y="1"/>
                  </a:cubicBezTo>
                  <a:cubicBezTo>
                    <a:pt x="1" y="1"/>
                    <a:pt x="1" y="1"/>
                    <a:pt x="1" y="1"/>
                  </a:cubicBezTo>
                  <a:cubicBezTo>
                    <a:pt x="1" y="1"/>
                    <a:pt x="1" y="1"/>
                    <a:pt x="1" y="1"/>
                  </a:cubicBezTo>
                  <a:cubicBezTo>
                    <a:pt x="0" y="2"/>
                    <a:pt x="0" y="2"/>
                    <a:pt x="0" y="3"/>
                  </a:cubicBezTo>
                  <a:cubicBezTo>
                    <a:pt x="0" y="3"/>
                    <a:pt x="0" y="3"/>
                    <a:pt x="0" y="3"/>
                  </a:cubicBezTo>
                  <a:cubicBezTo>
                    <a:pt x="3" y="3"/>
                    <a:pt x="5" y="3"/>
                    <a:pt x="7" y="3"/>
                  </a:cubicBezTo>
                  <a:cubicBezTo>
                    <a:pt x="7" y="2"/>
                    <a:pt x="7" y="2"/>
                    <a:pt x="7" y="2"/>
                  </a:cubicBezTo>
                  <a:cubicBezTo>
                    <a:pt x="7" y="2"/>
                    <a:pt x="7" y="2"/>
                    <a:pt x="7" y="2"/>
                  </a:cubicBezTo>
                  <a:cubicBezTo>
                    <a:pt x="8" y="2"/>
                    <a:pt x="8" y="1"/>
                    <a:pt x="8" y="1"/>
                  </a:cubicBezTo>
                  <a:cubicBezTo>
                    <a:pt x="8" y="1"/>
                    <a:pt x="8" y="1"/>
                    <a:pt x="8"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1" name="Freeform 77"/>
            <p:cNvSpPr>
              <a:spLocks noEditPoints="1"/>
            </p:cNvSpPr>
            <p:nvPr/>
          </p:nvSpPr>
          <p:spPr bwMode="auto">
            <a:xfrm>
              <a:off x="3603" y="2229"/>
              <a:ext cx="12" cy="7"/>
            </a:xfrm>
            <a:custGeom>
              <a:avLst/>
              <a:gdLst>
                <a:gd name="T0" fmla="*/ 1 w 5"/>
                <a:gd name="T1" fmla="*/ 2 h 3"/>
                <a:gd name="T2" fmla="*/ 1 w 5"/>
                <a:gd name="T3" fmla="*/ 1 h 3"/>
                <a:gd name="T4" fmla="*/ 4 w 5"/>
                <a:gd name="T5" fmla="*/ 1 h 3"/>
                <a:gd name="T6" fmla="*/ 4 w 5"/>
                <a:gd name="T7" fmla="*/ 2 h 3"/>
                <a:gd name="T8" fmla="*/ 1 w 5"/>
                <a:gd name="T9" fmla="*/ 2 h 3"/>
                <a:gd name="T10" fmla="*/ 1 w 5"/>
                <a:gd name="T11" fmla="*/ 0 h 3"/>
                <a:gd name="T12" fmla="*/ 0 w 5"/>
                <a:gd name="T13" fmla="*/ 0 h 3"/>
                <a:gd name="T14" fmla="*/ 0 w 5"/>
                <a:gd name="T15" fmla="*/ 2 h 3"/>
                <a:gd name="T16" fmla="*/ 0 w 5"/>
                <a:gd name="T17" fmla="*/ 2 h 3"/>
                <a:gd name="T18" fmla="*/ 0 w 5"/>
                <a:gd name="T19" fmla="*/ 3 h 3"/>
                <a:gd name="T20" fmla="*/ 5 w 5"/>
                <a:gd name="T21" fmla="*/ 3 h 3"/>
                <a:gd name="T22" fmla="*/ 5 w 5"/>
                <a:gd name="T23" fmla="*/ 2 h 3"/>
                <a:gd name="T24" fmla="*/ 5 w 5"/>
                <a:gd name="T25" fmla="*/ 2 h 3"/>
                <a:gd name="T26" fmla="*/ 5 w 5"/>
                <a:gd name="T27" fmla="*/ 0 h 3"/>
                <a:gd name="T28" fmla="*/ 5 w 5"/>
                <a:gd name="T29" fmla="*/ 0 h 3"/>
                <a:gd name="T30" fmla="*/ 1 w 5"/>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3">
                  <a:moveTo>
                    <a:pt x="1" y="2"/>
                  </a:moveTo>
                  <a:cubicBezTo>
                    <a:pt x="1" y="1"/>
                    <a:pt x="1" y="1"/>
                    <a:pt x="1" y="1"/>
                  </a:cubicBezTo>
                  <a:cubicBezTo>
                    <a:pt x="2" y="1"/>
                    <a:pt x="3" y="1"/>
                    <a:pt x="4" y="1"/>
                  </a:cubicBezTo>
                  <a:cubicBezTo>
                    <a:pt x="4" y="2"/>
                    <a:pt x="4" y="2"/>
                    <a:pt x="4" y="2"/>
                  </a:cubicBezTo>
                  <a:cubicBezTo>
                    <a:pt x="1" y="2"/>
                    <a:pt x="1" y="2"/>
                    <a:pt x="1" y="2"/>
                  </a:cubicBezTo>
                  <a:moveTo>
                    <a:pt x="1" y="0"/>
                  </a:moveTo>
                  <a:cubicBezTo>
                    <a:pt x="0" y="0"/>
                    <a:pt x="0" y="0"/>
                    <a:pt x="0" y="0"/>
                  </a:cubicBezTo>
                  <a:cubicBezTo>
                    <a:pt x="0" y="2"/>
                    <a:pt x="0" y="2"/>
                    <a:pt x="0" y="2"/>
                  </a:cubicBezTo>
                  <a:cubicBezTo>
                    <a:pt x="0" y="2"/>
                    <a:pt x="0" y="2"/>
                    <a:pt x="0" y="2"/>
                  </a:cubicBezTo>
                  <a:cubicBezTo>
                    <a:pt x="0" y="3"/>
                    <a:pt x="0" y="3"/>
                    <a:pt x="0" y="3"/>
                  </a:cubicBezTo>
                  <a:cubicBezTo>
                    <a:pt x="5" y="3"/>
                    <a:pt x="5" y="3"/>
                    <a:pt x="5" y="3"/>
                  </a:cubicBezTo>
                  <a:cubicBezTo>
                    <a:pt x="5" y="2"/>
                    <a:pt x="5" y="2"/>
                    <a:pt x="5" y="2"/>
                  </a:cubicBezTo>
                  <a:cubicBezTo>
                    <a:pt x="5" y="2"/>
                    <a:pt x="5" y="2"/>
                    <a:pt x="5" y="2"/>
                  </a:cubicBezTo>
                  <a:cubicBezTo>
                    <a:pt x="5" y="1"/>
                    <a:pt x="5" y="1"/>
                    <a:pt x="5" y="0"/>
                  </a:cubicBezTo>
                  <a:cubicBezTo>
                    <a:pt x="5" y="0"/>
                    <a:pt x="5" y="0"/>
                    <a:pt x="5" y="0"/>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2" name="Freeform 78"/>
            <p:cNvSpPr>
              <a:spLocks noEditPoints="1"/>
            </p:cNvSpPr>
            <p:nvPr/>
          </p:nvSpPr>
          <p:spPr bwMode="auto">
            <a:xfrm>
              <a:off x="3634" y="2229"/>
              <a:ext cx="17" cy="5"/>
            </a:xfrm>
            <a:custGeom>
              <a:avLst/>
              <a:gdLst>
                <a:gd name="T0" fmla="*/ 1 w 7"/>
                <a:gd name="T1" fmla="*/ 1 h 2"/>
                <a:gd name="T2" fmla="*/ 1 w 7"/>
                <a:gd name="T3" fmla="*/ 1 h 2"/>
                <a:gd name="T4" fmla="*/ 5 w 7"/>
                <a:gd name="T5" fmla="*/ 1 h 2"/>
                <a:gd name="T6" fmla="*/ 6 w 7"/>
                <a:gd name="T7" fmla="*/ 1 h 2"/>
                <a:gd name="T8" fmla="*/ 6 w 7"/>
                <a:gd name="T9" fmla="*/ 1 h 2"/>
                <a:gd name="T10" fmla="*/ 1 w 7"/>
                <a:gd name="T11" fmla="*/ 1 h 2"/>
                <a:gd name="T12" fmla="*/ 0 w 7"/>
                <a:gd name="T13" fmla="*/ 0 h 2"/>
                <a:gd name="T14" fmla="*/ 0 w 7"/>
                <a:gd name="T15" fmla="*/ 0 h 2"/>
                <a:gd name="T16" fmla="*/ 0 w 7"/>
                <a:gd name="T17" fmla="*/ 1 h 2"/>
                <a:gd name="T18" fmla="*/ 0 w 7"/>
                <a:gd name="T19" fmla="*/ 2 h 2"/>
                <a:gd name="T20" fmla="*/ 1 w 7"/>
                <a:gd name="T21" fmla="*/ 2 h 2"/>
                <a:gd name="T22" fmla="*/ 7 w 7"/>
                <a:gd name="T23" fmla="*/ 2 h 2"/>
                <a:gd name="T24" fmla="*/ 7 w 7"/>
                <a:gd name="T25" fmla="*/ 2 h 2"/>
                <a:gd name="T26" fmla="*/ 7 w 7"/>
                <a:gd name="T27" fmla="*/ 2 h 2"/>
                <a:gd name="T28" fmla="*/ 7 w 7"/>
                <a:gd name="T29" fmla="*/ 1 h 2"/>
                <a:gd name="T30" fmla="*/ 5 w 7"/>
                <a:gd name="T31" fmla="*/ 0 h 2"/>
                <a:gd name="T32" fmla="*/ 0 w 7"/>
                <a:gd name="T3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
                  <a:moveTo>
                    <a:pt x="1" y="1"/>
                  </a:moveTo>
                  <a:cubicBezTo>
                    <a:pt x="1" y="1"/>
                    <a:pt x="1" y="1"/>
                    <a:pt x="1" y="1"/>
                  </a:cubicBezTo>
                  <a:cubicBezTo>
                    <a:pt x="2" y="1"/>
                    <a:pt x="4" y="1"/>
                    <a:pt x="5" y="1"/>
                  </a:cubicBezTo>
                  <a:cubicBezTo>
                    <a:pt x="6" y="1"/>
                    <a:pt x="6" y="1"/>
                    <a:pt x="6" y="1"/>
                  </a:cubicBezTo>
                  <a:cubicBezTo>
                    <a:pt x="6" y="1"/>
                    <a:pt x="6" y="1"/>
                    <a:pt x="6" y="1"/>
                  </a:cubicBezTo>
                  <a:cubicBezTo>
                    <a:pt x="4" y="1"/>
                    <a:pt x="3" y="1"/>
                    <a:pt x="1" y="1"/>
                  </a:cubicBezTo>
                  <a:moveTo>
                    <a:pt x="0" y="0"/>
                  </a:moveTo>
                  <a:cubicBezTo>
                    <a:pt x="0" y="0"/>
                    <a:pt x="0" y="0"/>
                    <a:pt x="0" y="0"/>
                  </a:cubicBezTo>
                  <a:cubicBezTo>
                    <a:pt x="0" y="1"/>
                    <a:pt x="0" y="1"/>
                    <a:pt x="0" y="1"/>
                  </a:cubicBezTo>
                  <a:cubicBezTo>
                    <a:pt x="0" y="2"/>
                    <a:pt x="0" y="2"/>
                    <a:pt x="0" y="2"/>
                  </a:cubicBezTo>
                  <a:cubicBezTo>
                    <a:pt x="1" y="2"/>
                    <a:pt x="1" y="2"/>
                    <a:pt x="1" y="2"/>
                  </a:cubicBezTo>
                  <a:cubicBezTo>
                    <a:pt x="3" y="2"/>
                    <a:pt x="5" y="2"/>
                    <a:pt x="7" y="2"/>
                  </a:cubicBezTo>
                  <a:cubicBezTo>
                    <a:pt x="7" y="2"/>
                    <a:pt x="7" y="2"/>
                    <a:pt x="7" y="2"/>
                  </a:cubicBezTo>
                  <a:cubicBezTo>
                    <a:pt x="7" y="2"/>
                    <a:pt x="7" y="2"/>
                    <a:pt x="7" y="2"/>
                  </a:cubicBezTo>
                  <a:cubicBezTo>
                    <a:pt x="7" y="1"/>
                    <a:pt x="7" y="1"/>
                    <a:pt x="7" y="1"/>
                  </a:cubicBezTo>
                  <a:cubicBezTo>
                    <a:pt x="7" y="0"/>
                    <a:pt x="7" y="0"/>
                    <a:pt x="5" y="0"/>
                  </a:cubicBezTo>
                  <a:cubicBezTo>
                    <a:pt x="4" y="0"/>
                    <a:pt x="2"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3" name="Freeform 79"/>
            <p:cNvSpPr>
              <a:spLocks noEditPoints="1"/>
            </p:cNvSpPr>
            <p:nvPr/>
          </p:nvSpPr>
          <p:spPr bwMode="auto">
            <a:xfrm>
              <a:off x="3637" y="2239"/>
              <a:ext cx="19" cy="7"/>
            </a:xfrm>
            <a:custGeom>
              <a:avLst/>
              <a:gdLst>
                <a:gd name="T0" fmla="*/ 2 w 8"/>
                <a:gd name="T1" fmla="*/ 2 h 3"/>
                <a:gd name="T2" fmla="*/ 2 w 8"/>
                <a:gd name="T3" fmla="*/ 1 h 3"/>
                <a:gd name="T4" fmla="*/ 6 w 8"/>
                <a:gd name="T5" fmla="*/ 1 h 3"/>
                <a:gd name="T6" fmla="*/ 7 w 8"/>
                <a:gd name="T7" fmla="*/ 2 h 3"/>
                <a:gd name="T8" fmla="*/ 7 w 8"/>
                <a:gd name="T9" fmla="*/ 2 h 3"/>
                <a:gd name="T10" fmla="*/ 2 w 8"/>
                <a:gd name="T11" fmla="*/ 2 h 3"/>
                <a:gd name="T12" fmla="*/ 1 w 8"/>
                <a:gd name="T13" fmla="*/ 0 h 3"/>
                <a:gd name="T14" fmla="*/ 0 w 8"/>
                <a:gd name="T15" fmla="*/ 1 h 3"/>
                <a:gd name="T16" fmla="*/ 0 w 8"/>
                <a:gd name="T17" fmla="*/ 1 h 3"/>
                <a:gd name="T18" fmla="*/ 1 w 8"/>
                <a:gd name="T19" fmla="*/ 3 h 3"/>
                <a:gd name="T20" fmla="*/ 1 w 8"/>
                <a:gd name="T21" fmla="*/ 3 h 3"/>
                <a:gd name="T22" fmla="*/ 7 w 8"/>
                <a:gd name="T23" fmla="*/ 3 h 3"/>
                <a:gd name="T24" fmla="*/ 8 w 8"/>
                <a:gd name="T25" fmla="*/ 2 h 3"/>
                <a:gd name="T26" fmla="*/ 8 w 8"/>
                <a:gd name="T27" fmla="*/ 2 h 3"/>
                <a:gd name="T28" fmla="*/ 8 w 8"/>
                <a:gd name="T29" fmla="*/ 1 h 3"/>
                <a:gd name="T30" fmla="*/ 6 w 8"/>
                <a:gd name="T31" fmla="*/ 0 h 3"/>
                <a:gd name="T32" fmla="*/ 1 w 8"/>
                <a:gd name="T3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3">
                  <a:moveTo>
                    <a:pt x="2" y="2"/>
                  </a:moveTo>
                  <a:cubicBezTo>
                    <a:pt x="2" y="1"/>
                    <a:pt x="2" y="1"/>
                    <a:pt x="2" y="1"/>
                  </a:cubicBezTo>
                  <a:cubicBezTo>
                    <a:pt x="3" y="1"/>
                    <a:pt x="4" y="1"/>
                    <a:pt x="6" y="1"/>
                  </a:cubicBezTo>
                  <a:cubicBezTo>
                    <a:pt x="6" y="1"/>
                    <a:pt x="7" y="2"/>
                    <a:pt x="7" y="2"/>
                  </a:cubicBezTo>
                  <a:cubicBezTo>
                    <a:pt x="7" y="2"/>
                    <a:pt x="7" y="2"/>
                    <a:pt x="7" y="2"/>
                  </a:cubicBezTo>
                  <a:cubicBezTo>
                    <a:pt x="5" y="2"/>
                    <a:pt x="3" y="2"/>
                    <a:pt x="2" y="2"/>
                  </a:cubicBezTo>
                  <a:moveTo>
                    <a:pt x="1" y="0"/>
                  </a:moveTo>
                  <a:cubicBezTo>
                    <a:pt x="0" y="1"/>
                    <a:pt x="0" y="1"/>
                    <a:pt x="0" y="1"/>
                  </a:cubicBezTo>
                  <a:cubicBezTo>
                    <a:pt x="0" y="1"/>
                    <a:pt x="0" y="1"/>
                    <a:pt x="0" y="1"/>
                  </a:cubicBezTo>
                  <a:cubicBezTo>
                    <a:pt x="1" y="3"/>
                    <a:pt x="1" y="3"/>
                    <a:pt x="1" y="3"/>
                  </a:cubicBezTo>
                  <a:cubicBezTo>
                    <a:pt x="1" y="3"/>
                    <a:pt x="1" y="3"/>
                    <a:pt x="1" y="3"/>
                  </a:cubicBezTo>
                  <a:cubicBezTo>
                    <a:pt x="3" y="3"/>
                    <a:pt x="5" y="3"/>
                    <a:pt x="7" y="3"/>
                  </a:cubicBezTo>
                  <a:cubicBezTo>
                    <a:pt x="8" y="2"/>
                    <a:pt x="8" y="2"/>
                    <a:pt x="8" y="2"/>
                  </a:cubicBezTo>
                  <a:cubicBezTo>
                    <a:pt x="8" y="2"/>
                    <a:pt x="8" y="2"/>
                    <a:pt x="8" y="2"/>
                  </a:cubicBezTo>
                  <a:cubicBezTo>
                    <a:pt x="8" y="1"/>
                    <a:pt x="8" y="1"/>
                    <a:pt x="8" y="1"/>
                  </a:cubicBezTo>
                  <a:cubicBezTo>
                    <a:pt x="7" y="1"/>
                    <a:pt x="7" y="0"/>
                    <a:pt x="6" y="0"/>
                  </a:cubicBezTo>
                  <a:cubicBezTo>
                    <a:pt x="4"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4" name="Freeform 80"/>
            <p:cNvSpPr>
              <a:spLocks noEditPoints="1"/>
            </p:cNvSpPr>
            <p:nvPr/>
          </p:nvSpPr>
          <p:spPr bwMode="auto">
            <a:xfrm>
              <a:off x="3618" y="2229"/>
              <a:ext cx="14" cy="7"/>
            </a:xfrm>
            <a:custGeom>
              <a:avLst/>
              <a:gdLst>
                <a:gd name="T0" fmla="*/ 1 w 6"/>
                <a:gd name="T1" fmla="*/ 2 h 3"/>
                <a:gd name="T2" fmla="*/ 1 w 6"/>
                <a:gd name="T3" fmla="*/ 1 h 3"/>
                <a:gd name="T4" fmla="*/ 5 w 6"/>
                <a:gd name="T5" fmla="*/ 1 h 3"/>
                <a:gd name="T6" fmla="*/ 5 w 6"/>
                <a:gd name="T7" fmla="*/ 1 h 3"/>
                <a:gd name="T8" fmla="*/ 5 w 6"/>
                <a:gd name="T9" fmla="*/ 1 h 3"/>
                <a:gd name="T10" fmla="*/ 5 w 6"/>
                <a:gd name="T11" fmla="*/ 2 h 3"/>
                <a:gd name="T12" fmla="*/ 1 w 6"/>
                <a:gd name="T13" fmla="*/ 2 h 3"/>
                <a:gd name="T14" fmla="*/ 1 w 6"/>
                <a:gd name="T15" fmla="*/ 0 h 3"/>
                <a:gd name="T16" fmla="*/ 0 w 6"/>
                <a:gd name="T17" fmla="*/ 0 h 3"/>
                <a:gd name="T18" fmla="*/ 0 w 6"/>
                <a:gd name="T19" fmla="*/ 1 h 3"/>
                <a:gd name="T20" fmla="*/ 0 w 6"/>
                <a:gd name="T21" fmla="*/ 2 h 3"/>
                <a:gd name="T22" fmla="*/ 1 w 6"/>
                <a:gd name="T23" fmla="*/ 3 h 3"/>
                <a:gd name="T24" fmla="*/ 6 w 6"/>
                <a:gd name="T25" fmla="*/ 3 h 3"/>
                <a:gd name="T26" fmla="*/ 6 w 6"/>
                <a:gd name="T27" fmla="*/ 2 h 3"/>
                <a:gd name="T28" fmla="*/ 6 w 6"/>
                <a:gd name="T29" fmla="*/ 2 h 3"/>
                <a:gd name="T30" fmla="*/ 6 w 6"/>
                <a:gd name="T31" fmla="*/ 1 h 3"/>
                <a:gd name="T32" fmla="*/ 6 w 6"/>
                <a:gd name="T33" fmla="*/ 1 h 3"/>
                <a:gd name="T34" fmla="*/ 6 w 6"/>
                <a:gd name="T35" fmla="*/ 0 h 3"/>
                <a:gd name="T36" fmla="*/ 5 w 6"/>
                <a:gd name="T37" fmla="*/ 0 h 3"/>
                <a:gd name="T38" fmla="*/ 1 w 6"/>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3">
                  <a:moveTo>
                    <a:pt x="1" y="2"/>
                  </a:moveTo>
                  <a:cubicBezTo>
                    <a:pt x="1" y="1"/>
                    <a:pt x="1" y="1"/>
                    <a:pt x="1" y="1"/>
                  </a:cubicBezTo>
                  <a:cubicBezTo>
                    <a:pt x="5" y="1"/>
                    <a:pt x="5" y="1"/>
                    <a:pt x="5" y="1"/>
                  </a:cubicBezTo>
                  <a:cubicBezTo>
                    <a:pt x="5" y="1"/>
                    <a:pt x="5" y="1"/>
                    <a:pt x="5" y="1"/>
                  </a:cubicBezTo>
                  <a:cubicBezTo>
                    <a:pt x="5" y="1"/>
                    <a:pt x="5" y="1"/>
                    <a:pt x="5" y="1"/>
                  </a:cubicBezTo>
                  <a:cubicBezTo>
                    <a:pt x="5" y="2"/>
                    <a:pt x="5" y="2"/>
                    <a:pt x="5" y="2"/>
                  </a:cubicBezTo>
                  <a:cubicBezTo>
                    <a:pt x="1" y="2"/>
                    <a:pt x="1" y="2"/>
                    <a:pt x="1" y="2"/>
                  </a:cubicBezTo>
                  <a:moveTo>
                    <a:pt x="1" y="0"/>
                  </a:moveTo>
                  <a:cubicBezTo>
                    <a:pt x="0" y="0"/>
                    <a:pt x="0" y="0"/>
                    <a:pt x="0" y="0"/>
                  </a:cubicBezTo>
                  <a:cubicBezTo>
                    <a:pt x="0" y="1"/>
                    <a:pt x="0" y="1"/>
                    <a:pt x="0" y="1"/>
                  </a:cubicBezTo>
                  <a:cubicBezTo>
                    <a:pt x="0" y="1"/>
                    <a:pt x="0" y="2"/>
                    <a:pt x="0" y="2"/>
                  </a:cubicBezTo>
                  <a:cubicBezTo>
                    <a:pt x="1" y="3"/>
                    <a:pt x="1" y="3"/>
                    <a:pt x="1" y="3"/>
                  </a:cubicBezTo>
                  <a:cubicBezTo>
                    <a:pt x="6" y="3"/>
                    <a:pt x="6" y="3"/>
                    <a:pt x="6" y="3"/>
                  </a:cubicBezTo>
                  <a:cubicBezTo>
                    <a:pt x="6" y="2"/>
                    <a:pt x="6" y="2"/>
                    <a:pt x="6" y="2"/>
                  </a:cubicBezTo>
                  <a:cubicBezTo>
                    <a:pt x="6" y="2"/>
                    <a:pt x="6" y="2"/>
                    <a:pt x="6" y="2"/>
                  </a:cubicBezTo>
                  <a:cubicBezTo>
                    <a:pt x="6" y="1"/>
                    <a:pt x="6" y="1"/>
                    <a:pt x="6" y="1"/>
                  </a:cubicBezTo>
                  <a:cubicBezTo>
                    <a:pt x="6" y="1"/>
                    <a:pt x="6" y="1"/>
                    <a:pt x="6" y="1"/>
                  </a:cubicBezTo>
                  <a:cubicBezTo>
                    <a:pt x="6" y="0"/>
                    <a:pt x="6" y="0"/>
                    <a:pt x="6" y="0"/>
                  </a:cubicBezTo>
                  <a:cubicBezTo>
                    <a:pt x="5" y="0"/>
                    <a:pt x="5" y="0"/>
                    <a:pt x="5"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5" name="Freeform 81"/>
            <p:cNvSpPr>
              <a:spLocks noEditPoints="1"/>
            </p:cNvSpPr>
            <p:nvPr/>
          </p:nvSpPr>
          <p:spPr bwMode="auto">
            <a:xfrm>
              <a:off x="3622" y="2239"/>
              <a:ext cx="15" cy="7"/>
            </a:xfrm>
            <a:custGeom>
              <a:avLst/>
              <a:gdLst>
                <a:gd name="T0" fmla="*/ 1 w 6"/>
                <a:gd name="T1" fmla="*/ 2 h 3"/>
                <a:gd name="T2" fmla="*/ 1 w 6"/>
                <a:gd name="T3" fmla="*/ 1 h 3"/>
                <a:gd name="T4" fmla="*/ 4 w 6"/>
                <a:gd name="T5" fmla="*/ 1 h 3"/>
                <a:gd name="T6" fmla="*/ 4 w 6"/>
                <a:gd name="T7" fmla="*/ 2 h 3"/>
                <a:gd name="T8" fmla="*/ 5 w 6"/>
                <a:gd name="T9" fmla="*/ 2 h 3"/>
                <a:gd name="T10" fmla="*/ 5 w 6"/>
                <a:gd name="T11" fmla="*/ 2 h 3"/>
                <a:gd name="T12" fmla="*/ 1 w 6"/>
                <a:gd name="T13" fmla="*/ 2 h 3"/>
                <a:gd name="T14" fmla="*/ 0 w 6"/>
                <a:gd name="T15" fmla="*/ 0 h 3"/>
                <a:gd name="T16" fmla="*/ 0 w 6"/>
                <a:gd name="T17" fmla="*/ 0 h 3"/>
                <a:gd name="T18" fmla="*/ 0 w 6"/>
                <a:gd name="T19" fmla="*/ 1 h 3"/>
                <a:gd name="T20" fmla="*/ 0 w 6"/>
                <a:gd name="T21" fmla="*/ 2 h 3"/>
                <a:gd name="T22" fmla="*/ 0 w 6"/>
                <a:gd name="T23" fmla="*/ 3 h 3"/>
                <a:gd name="T24" fmla="*/ 5 w 6"/>
                <a:gd name="T25" fmla="*/ 3 h 3"/>
                <a:gd name="T26" fmla="*/ 6 w 6"/>
                <a:gd name="T27" fmla="*/ 2 h 3"/>
                <a:gd name="T28" fmla="*/ 6 w 6"/>
                <a:gd name="T29" fmla="*/ 2 h 3"/>
                <a:gd name="T30" fmla="*/ 5 w 6"/>
                <a:gd name="T31" fmla="*/ 1 h 3"/>
                <a:gd name="T32" fmla="*/ 5 w 6"/>
                <a:gd name="T33" fmla="*/ 1 h 3"/>
                <a:gd name="T34" fmla="*/ 5 w 6"/>
                <a:gd name="T35" fmla="*/ 1 h 3"/>
                <a:gd name="T36" fmla="*/ 5 w 6"/>
                <a:gd name="T37" fmla="*/ 0 h 3"/>
                <a:gd name="T38" fmla="*/ 0 w 6"/>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3">
                  <a:moveTo>
                    <a:pt x="1" y="2"/>
                  </a:moveTo>
                  <a:cubicBezTo>
                    <a:pt x="1" y="1"/>
                    <a:pt x="1" y="1"/>
                    <a:pt x="1" y="1"/>
                  </a:cubicBezTo>
                  <a:cubicBezTo>
                    <a:pt x="4" y="1"/>
                    <a:pt x="4" y="1"/>
                    <a:pt x="4" y="1"/>
                  </a:cubicBezTo>
                  <a:cubicBezTo>
                    <a:pt x="4" y="2"/>
                    <a:pt x="4" y="2"/>
                    <a:pt x="4" y="2"/>
                  </a:cubicBezTo>
                  <a:cubicBezTo>
                    <a:pt x="5" y="2"/>
                    <a:pt x="5" y="2"/>
                    <a:pt x="5" y="2"/>
                  </a:cubicBezTo>
                  <a:cubicBezTo>
                    <a:pt x="5" y="2"/>
                    <a:pt x="5" y="2"/>
                    <a:pt x="5" y="2"/>
                  </a:cubicBezTo>
                  <a:cubicBezTo>
                    <a:pt x="1" y="2"/>
                    <a:pt x="1" y="2"/>
                    <a:pt x="1" y="2"/>
                  </a:cubicBezTo>
                  <a:moveTo>
                    <a:pt x="0" y="0"/>
                  </a:moveTo>
                  <a:cubicBezTo>
                    <a:pt x="0" y="0"/>
                    <a:pt x="0" y="0"/>
                    <a:pt x="0" y="0"/>
                  </a:cubicBezTo>
                  <a:cubicBezTo>
                    <a:pt x="0" y="1"/>
                    <a:pt x="0" y="1"/>
                    <a:pt x="0" y="1"/>
                  </a:cubicBezTo>
                  <a:cubicBezTo>
                    <a:pt x="0" y="1"/>
                    <a:pt x="0" y="2"/>
                    <a:pt x="0" y="2"/>
                  </a:cubicBezTo>
                  <a:cubicBezTo>
                    <a:pt x="0" y="3"/>
                    <a:pt x="0" y="3"/>
                    <a:pt x="0" y="3"/>
                  </a:cubicBezTo>
                  <a:cubicBezTo>
                    <a:pt x="5" y="3"/>
                    <a:pt x="5" y="3"/>
                    <a:pt x="5" y="3"/>
                  </a:cubicBezTo>
                  <a:cubicBezTo>
                    <a:pt x="6" y="2"/>
                    <a:pt x="6" y="2"/>
                    <a:pt x="6" y="2"/>
                  </a:cubicBezTo>
                  <a:cubicBezTo>
                    <a:pt x="6" y="2"/>
                    <a:pt x="6" y="2"/>
                    <a:pt x="6" y="2"/>
                  </a:cubicBezTo>
                  <a:cubicBezTo>
                    <a:pt x="5" y="1"/>
                    <a:pt x="5" y="1"/>
                    <a:pt x="5" y="1"/>
                  </a:cubicBezTo>
                  <a:cubicBezTo>
                    <a:pt x="5" y="1"/>
                    <a:pt x="5" y="1"/>
                    <a:pt x="5" y="1"/>
                  </a:cubicBezTo>
                  <a:cubicBezTo>
                    <a:pt x="5" y="1"/>
                    <a:pt x="5" y="1"/>
                    <a:pt x="5" y="1"/>
                  </a:cubicBezTo>
                  <a:cubicBezTo>
                    <a:pt x="5" y="0"/>
                    <a:pt x="5" y="0"/>
                    <a:pt x="5"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6" name="Freeform 82"/>
            <p:cNvSpPr>
              <a:spLocks noEditPoints="1"/>
            </p:cNvSpPr>
            <p:nvPr/>
          </p:nvSpPr>
          <p:spPr bwMode="auto">
            <a:xfrm>
              <a:off x="3587" y="2229"/>
              <a:ext cx="14" cy="7"/>
            </a:xfrm>
            <a:custGeom>
              <a:avLst/>
              <a:gdLst>
                <a:gd name="T0" fmla="*/ 1 w 6"/>
                <a:gd name="T1" fmla="*/ 2 h 3"/>
                <a:gd name="T2" fmla="*/ 2 w 6"/>
                <a:gd name="T3" fmla="*/ 1 h 3"/>
                <a:gd name="T4" fmla="*/ 5 w 6"/>
                <a:gd name="T5" fmla="*/ 1 h 3"/>
                <a:gd name="T6" fmla="*/ 5 w 6"/>
                <a:gd name="T7" fmla="*/ 2 h 3"/>
                <a:gd name="T8" fmla="*/ 1 w 6"/>
                <a:gd name="T9" fmla="*/ 2 h 3"/>
                <a:gd name="T10" fmla="*/ 6 w 6"/>
                <a:gd name="T11" fmla="*/ 0 h 3"/>
                <a:gd name="T12" fmla="*/ 1 w 6"/>
                <a:gd name="T13" fmla="*/ 0 h 3"/>
                <a:gd name="T14" fmla="*/ 1 w 6"/>
                <a:gd name="T15" fmla="*/ 0 h 3"/>
                <a:gd name="T16" fmla="*/ 0 w 6"/>
                <a:gd name="T17" fmla="*/ 2 h 3"/>
                <a:gd name="T18" fmla="*/ 0 w 6"/>
                <a:gd name="T19" fmla="*/ 2 h 3"/>
                <a:gd name="T20" fmla="*/ 1 w 6"/>
                <a:gd name="T21" fmla="*/ 3 h 3"/>
                <a:gd name="T22" fmla="*/ 5 w 6"/>
                <a:gd name="T23" fmla="*/ 3 h 3"/>
                <a:gd name="T24" fmla="*/ 6 w 6"/>
                <a:gd name="T25" fmla="*/ 2 h 3"/>
                <a:gd name="T26" fmla="*/ 6 w 6"/>
                <a:gd name="T27" fmla="*/ 2 h 3"/>
                <a:gd name="T28" fmla="*/ 6 w 6"/>
                <a:gd name="T29" fmla="*/ 2 h 3"/>
                <a:gd name="T30" fmla="*/ 6 w 6"/>
                <a:gd name="T31" fmla="*/ 1 h 3"/>
                <a:gd name="T32" fmla="*/ 6 w 6"/>
                <a:gd name="T33" fmla="*/ 0 h 3"/>
                <a:gd name="T34" fmla="*/ 6 w 6"/>
                <a:gd name="T3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3">
                  <a:moveTo>
                    <a:pt x="1" y="2"/>
                  </a:moveTo>
                  <a:cubicBezTo>
                    <a:pt x="2" y="1"/>
                    <a:pt x="2" y="1"/>
                    <a:pt x="2" y="1"/>
                  </a:cubicBezTo>
                  <a:cubicBezTo>
                    <a:pt x="3" y="1"/>
                    <a:pt x="4" y="1"/>
                    <a:pt x="5" y="1"/>
                  </a:cubicBezTo>
                  <a:cubicBezTo>
                    <a:pt x="5" y="2"/>
                    <a:pt x="5" y="2"/>
                    <a:pt x="5" y="2"/>
                  </a:cubicBezTo>
                  <a:cubicBezTo>
                    <a:pt x="1" y="2"/>
                    <a:pt x="1" y="2"/>
                    <a:pt x="1" y="2"/>
                  </a:cubicBezTo>
                  <a:moveTo>
                    <a:pt x="6" y="0"/>
                  </a:moveTo>
                  <a:cubicBezTo>
                    <a:pt x="4" y="0"/>
                    <a:pt x="3" y="0"/>
                    <a:pt x="1" y="0"/>
                  </a:cubicBezTo>
                  <a:cubicBezTo>
                    <a:pt x="1" y="0"/>
                    <a:pt x="1" y="0"/>
                    <a:pt x="1" y="0"/>
                  </a:cubicBezTo>
                  <a:cubicBezTo>
                    <a:pt x="1" y="1"/>
                    <a:pt x="0" y="1"/>
                    <a:pt x="0" y="2"/>
                  </a:cubicBezTo>
                  <a:cubicBezTo>
                    <a:pt x="0" y="2"/>
                    <a:pt x="0" y="2"/>
                    <a:pt x="0" y="2"/>
                  </a:cubicBezTo>
                  <a:cubicBezTo>
                    <a:pt x="1" y="3"/>
                    <a:pt x="1" y="3"/>
                    <a:pt x="1" y="3"/>
                  </a:cubicBezTo>
                  <a:cubicBezTo>
                    <a:pt x="5" y="3"/>
                    <a:pt x="5" y="3"/>
                    <a:pt x="5" y="3"/>
                  </a:cubicBezTo>
                  <a:cubicBezTo>
                    <a:pt x="6" y="2"/>
                    <a:pt x="6" y="2"/>
                    <a:pt x="6" y="2"/>
                  </a:cubicBezTo>
                  <a:cubicBezTo>
                    <a:pt x="6" y="2"/>
                    <a:pt x="6" y="2"/>
                    <a:pt x="6" y="2"/>
                  </a:cubicBezTo>
                  <a:cubicBezTo>
                    <a:pt x="6" y="2"/>
                    <a:pt x="6" y="2"/>
                    <a:pt x="6" y="2"/>
                  </a:cubicBezTo>
                  <a:cubicBezTo>
                    <a:pt x="6" y="1"/>
                    <a:pt x="6" y="1"/>
                    <a:pt x="6" y="1"/>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7" name="Freeform 83"/>
            <p:cNvSpPr>
              <a:spLocks noEditPoints="1"/>
            </p:cNvSpPr>
            <p:nvPr/>
          </p:nvSpPr>
          <p:spPr bwMode="auto">
            <a:xfrm>
              <a:off x="3570" y="2229"/>
              <a:ext cx="17" cy="7"/>
            </a:xfrm>
            <a:custGeom>
              <a:avLst/>
              <a:gdLst>
                <a:gd name="T0" fmla="*/ 2 w 7"/>
                <a:gd name="T1" fmla="*/ 2 h 3"/>
                <a:gd name="T2" fmla="*/ 2 w 7"/>
                <a:gd name="T3" fmla="*/ 1 h 3"/>
                <a:gd name="T4" fmla="*/ 5 w 7"/>
                <a:gd name="T5" fmla="*/ 1 h 3"/>
                <a:gd name="T6" fmla="*/ 5 w 7"/>
                <a:gd name="T7" fmla="*/ 1 h 3"/>
                <a:gd name="T8" fmla="*/ 5 w 7"/>
                <a:gd name="T9" fmla="*/ 2 h 3"/>
                <a:gd name="T10" fmla="*/ 2 w 7"/>
                <a:gd name="T11" fmla="*/ 2 h 3"/>
                <a:gd name="T12" fmla="*/ 6 w 7"/>
                <a:gd name="T13" fmla="*/ 0 h 3"/>
                <a:gd name="T14" fmla="*/ 1 w 7"/>
                <a:gd name="T15" fmla="*/ 0 h 3"/>
                <a:gd name="T16" fmla="*/ 1 w 7"/>
                <a:gd name="T17" fmla="*/ 0 h 3"/>
                <a:gd name="T18" fmla="*/ 0 w 7"/>
                <a:gd name="T19" fmla="*/ 2 h 3"/>
                <a:gd name="T20" fmla="*/ 0 w 7"/>
                <a:gd name="T21" fmla="*/ 3 h 3"/>
                <a:gd name="T22" fmla="*/ 1 w 7"/>
                <a:gd name="T23" fmla="*/ 3 h 3"/>
                <a:gd name="T24" fmla="*/ 6 w 7"/>
                <a:gd name="T25" fmla="*/ 3 h 3"/>
                <a:gd name="T26" fmla="*/ 6 w 7"/>
                <a:gd name="T27" fmla="*/ 2 h 3"/>
                <a:gd name="T28" fmla="*/ 6 w 7"/>
                <a:gd name="T29" fmla="*/ 2 h 3"/>
                <a:gd name="T30" fmla="*/ 6 w 7"/>
                <a:gd name="T31" fmla="*/ 2 h 3"/>
                <a:gd name="T32" fmla="*/ 7 w 7"/>
                <a:gd name="T33" fmla="*/ 1 h 3"/>
                <a:gd name="T34" fmla="*/ 7 w 7"/>
                <a:gd name="T35" fmla="*/ 0 h 3"/>
                <a:gd name="T36" fmla="*/ 6 w 7"/>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3">
                  <a:moveTo>
                    <a:pt x="2" y="2"/>
                  </a:moveTo>
                  <a:cubicBezTo>
                    <a:pt x="2" y="1"/>
                    <a:pt x="2" y="1"/>
                    <a:pt x="2" y="1"/>
                  </a:cubicBezTo>
                  <a:cubicBezTo>
                    <a:pt x="3" y="1"/>
                    <a:pt x="4" y="1"/>
                    <a:pt x="5" y="1"/>
                  </a:cubicBezTo>
                  <a:cubicBezTo>
                    <a:pt x="5" y="1"/>
                    <a:pt x="5" y="1"/>
                    <a:pt x="5" y="1"/>
                  </a:cubicBezTo>
                  <a:cubicBezTo>
                    <a:pt x="5" y="2"/>
                    <a:pt x="5" y="2"/>
                    <a:pt x="5" y="2"/>
                  </a:cubicBezTo>
                  <a:cubicBezTo>
                    <a:pt x="2" y="2"/>
                    <a:pt x="2" y="2"/>
                    <a:pt x="2" y="2"/>
                  </a:cubicBezTo>
                  <a:moveTo>
                    <a:pt x="6" y="0"/>
                  </a:moveTo>
                  <a:cubicBezTo>
                    <a:pt x="5" y="0"/>
                    <a:pt x="3" y="0"/>
                    <a:pt x="1" y="0"/>
                  </a:cubicBezTo>
                  <a:cubicBezTo>
                    <a:pt x="1" y="0"/>
                    <a:pt x="1" y="0"/>
                    <a:pt x="1" y="0"/>
                  </a:cubicBezTo>
                  <a:cubicBezTo>
                    <a:pt x="1" y="1"/>
                    <a:pt x="1" y="2"/>
                    <a:pt x="0" y="2"/>
                  </a:cubicBezTo>
                  <a:cubicBezTo>
                    <a:pt x="0" y="3"/>
                    <a:pt x="0" y="3"/>
                    <a:pt x="0" y="3"/>
                  </a:cubicBezTo>
                  <a:cubicBezTo>
                    <a:pt x="1" y="3"/>
                    <a:pt x="1" y="3"/>
                    <a:pt x="1" y="3"/>
                  </a:cubicBezTo>
                  <a:cubicBezTo>
                    <a:pt x="6" y="3"/>
                    <a:pt x="6" y="3"/>
                    <a:pt x="6" y="3"/>
                  </a:cubicBezTo>
                  <a:cubicBezTo>
                    <a:pt x="6" y="2"/>
                    <a:pt x="6" y="2"/>
                    <a:pt x="6" y="2"/>
                  </a:cubicBezTo>
                  <a:cubicBezTo>
                    <a:pt x="6" y="2"/>
                    <a:pt x="6" y="2"/>
                    <a:pt x="6" y="2"/>
                  </a:cubicBezTo>
                  <a:cubicBezTo>
                    <a:pt x="6" y="2"/>
                    <a:pt x="6" y="2"/>
                    <a:pt x="6" y="2"/>
                  </a:cubicBezTo>
                  <a:cubicBezTo>
                    <a:pt x="7" y="1"/>
                    <a:pt x="7" y="1"/>
                    <a:pt x="7" y="1"/>
                  </a:cubicBezTo>
                  <a:cubicBezTo>
                    <a:pt x="7" y="0"/>
                    <a:pt x="7" y="0"/>
                    <a:pt x="7"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8" name="Freeform 84"/>
            <p:cNvSpPr>
              <a:spLocks/>
            </p:cNvSpPr>
            <p:nvPr/>
          </p:nvSpPr>
          <p:spPr bwMode="auto">
            <a:xfrm>
              <a:off x="3558" y="2298"/>
              <a:ext cx="10" cy="12"/>
            </a:xfrm>
            <a:custGeom>
              <a:avLst/>
              <a:gdLst>
                <a:gd name="T0" fmla="*/ 10 w 10"/>
                <a:gd name="T1" fmla="*/ 0 h 12"/>
                <a:gd name="T2" fmla="*/ 7 w 10"/>
                <a:gd name="T3" fmla="*/ 0 h 12"/>
                <a:gd name="T4" fmla="*/ 0 w 10"/>
                <a:gd name="T5" fmla="*/ 12 h 12"/>
                <a:gd name="T6" fmla="*/ 0 w 10"/>
                <a:gd name="T7" fmla="*/ 12 h 12"/>
                <a:gd name="T8" fmla="*/ 0 w 10"/>
                <a:gd name="T9" fmla="*/ 12 h 12"/>
                <a:gd name="T10" fmla="*/ 0 w 10"/>
                <a:gd name="T11" fmla="*/ 12 h 12"/>
                <a:gd name="T12" fmla="*/ 10 w 10"/>
                <a:gd name="T13" fmla="*/ 0 h 12"/>
                <a:gd name="T14" fmla="*/ 1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0"/>
                  </a:moveTo>
                  <a:lnTo>
                    <a:pt x="7" y="0"/>
                  </a:lnTo>
                  <a:lnTo>
                    <a:pt x="0" y="12"/>
                  </a:lnTo>
                  <a:lnTo>
                    <a:pt x="0" y="12"/>
                  </a:lnTo>
                  <a:lnTo>
                    <a:pt x="0" y="12"/>
                  </a:lnTo>
                  <a:lnTo>
                    <a:pt x="0" y="1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9" name="Freeform 85"/>
            <p:cNvSpPr>
              <a:spLocks/>
            </p:cNvSpPr>
            <p:nvPr/>
          </p:nvSpPr>
          <p:spPr bwMode="auto">
            <a:xfrm>
              <a:off x="3558" y="2298"/>
              <a:ext cx="10" cy="12"/>
            </a:xfrm>
            <a:custGeom>
              <a:avLst/>
              <a:gdLst>
                <a:gd name="T0" fmla="*/ 10 w 10"/>
                <a:gd name="T1" fmla="*/ 0 h 12"/>
                <a:gd name="T2" fmla="*/ 7 w 10"/>
                <a:gd name="T3" fmla="*/ 0 h 12"/>
                <a:gd name="T4" fmla="*/ 0 w 10"/>
                <a:gd name="T5" fmla="*/ 12 h 12"/>
                <a:gd name="T6" fmla="*/ 0 w 10"/>
                <a:gd name="T7" fmla="*/ 12 h 12"/>
                <a:gd name="T8" fmla="*/ 0 w 10"/>
                <a:gd name="T9" fmla="*/ 12 h 12"/>
                <a:gd name="T10" fmla="*/ 0 w 10"/>
                <a:gd name="T11" fmla="*/ 12 h 12"/>
                <a:gd name="T12" fmla="*/ 10 w 10"/>
                <a:gd name="T13" fmla="*/ 0 h 12"/>
                <a:gd name="T14" fmla="*/ 1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0"/>
                  </a:moveTo>
                  <a:lnTo>
                    <a:pt x="7" y="0"/>
                  </a:lnTo>
                  <a:lnTo>
                    <a:pt x="0" y="12"/>
                  </a:lnTo>
                  <a:lnTo>
                    <a:pt x="0" y="12"/>
                  </a:lnTo>
                  <a:lnTo>
                    <a:pt x="0" y="12"/>
                  </a:lnTo>
                  <a:lnTo>
                    <a:pt x="0" y="12"/>
                  </a:lnTo>
                  <a:lnTo>
                    <a:pt x="10"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0" name="Freeform 86"/>
            <p:cNvSpPr>
              <a:spLocks/>
            </p:cNvSpPr>
            <p:nvPr/>
          </p:nvSpPr>
          <p:spPr bwMode="auto">
            <a:xfrm>
              <a:off x="3558" y="2327"/>
              <a:ext cx="7" cy="9"/>
            </a:xfrm>
            <a:custGeom>
              <a:avLst/>
              <a:gdLst>
                <a:gd name="T0" fmla="*/ 7 w 7"/>
                <a:gd name="T1" fmla="*/ 0 h 9"/>
                <a:gd name="T2" fmla="*/ 7 w 7"/>
                <a:gd name="T3" fmla="*/ 0 h 9"/>
                <a:gd name="T4" fmla="*/ 0 w 7"/>
                <a:gd name="T5" fmla="*/ 9 h 9"/>
                <a:gd name="T6" fmla="*/ 0 w 7"/>
                <a:gd name="T7" fmla="*/ 9 h 9"/>
                <a:gd name="T8" fmla="*/ 0 w 7"/>
                <a:gd name="T9" fmla="*/ 9 h 9"/>
                <a:gd name="T10" fmla="*/ 0 w 7"/>
                <a:gd name="T11" fmla="*/ 9 h 9"/>
                <a:gd name="T12" fmla="*/ 7 w 7"/>
                <a:gd name="T13" fmla="*/ 0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0"/>
                  </a:lnTo>
                  <a:lnTo>
                    <a:pt x="0" y="9"/>
                  </a:lnTo>
                  <a:lnTo>
                    <a:pt x="0" y="9"/>
                  </a:lnTo>
                  <a:lnTo>
                    <a:pt x="0" y="9"/>
                  </a:lnTo>
                  <a:lnTo>
                    <a:pt x="0" y="9"/>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1" name="Freeform 87"/>
            <p:cNvSpPr>
              <a:spLocks/>
            </p:cNvSpPr>
            <p:nvPr/>
          </p:nvSpPr>
          <p:spPr bwMode="auto">
            <a:xfrm>
              <a:off x="3558" y="2327"/>
              <a:ext cx="7" cy="9"/>
            </a:xfrm>
            <a:custGeom>
              <a:avLst/>
              <a:gdLst>
                <a:gd name="T0" fmla="*/ 7 w 7"/>
                <a:gd name="T1" fmla="*/ 0 h 9"/>
                <a:gd name="T2" fmla="*/ 7 w 7"/>
                <a:gd name="T3" fmla="*/ 0 h 9"/>
                <a:gd name="T4" fmla="*/ 0 w 7"/>
                <a:gd name="T5" fmla="*/ 9 h 9"/>
                <a:gd name="T6" fmla="*/ 0 w 7"/>
                <a:gd name="T7" fmla="*/ 9 h 9"/>
                <a:gd name="T8" fmla="*/ 0 w 7"/>
                <a:gd name="T9" fmla="*/ 9 h 9"/>
                <a:gd name="T10" fmla="*/ 0 w 7"/>
                <a:gd name="T11" fmla="*/ 9 h 9"/>
                <a:gd name="T12" fmla="*/ 7 w 7"/>
                <a:gd name="T13" fmla="*/ 0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0"/>
                  </a:lnTo>
                  <a:lnTo>
                    <a:pt x="0" y="9"/>
                  </a:lnTo>
                  <a:lnTo>
                    <a:pt x="0" y="9"/>
                  </a:lnTo>
                  <a:lnTo>
                    <a:pt x="0" y="9"/>
                  </a:lnTo>
                  <a:lnTo>
                    <a:pt x="0" y="9"/>
                  </a:lnTo>
                  <a:lnTo>
                    <a:pt x="7"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2" name="Freeform 88"/>
            <p:cNvSpPr>
              <a:spLocks/>
            </p:cNvSpPr>
            <p:nvPr/>
          </p:nvSpPr>
          <p:spPr bwMode="auto">
            <a:xfrm>
              <a:off x="3556" y="2334"/>
              <a:ext cx="9" cy="12"/>
            </a:xfrm>
            <a:custGeom>
              <a:avLst/>
              <a:gdLst>
                <a:gd name="T0" fmla="*/ 9 w 9"/>
                <a:gd name="T1" fmla="*/ 0 h 12"/>
                <a:gd name="T2" fmla="*/ 9 w 9"/>
                <a:gd name="T3" fmla="*/ 0 h 12"/>
                <a:gd name="T4" fmla="*/ 0 w 9"/>
                <a:gd name="T5" fmla="*/ 12 h 12"/>
                <a:gd name="T6" fmla="*/ 0 w 9"/>
                <a:gd name="T7" fmla="*/ 12 h 12"/>
                <a:gd name="T8" fmla="*/ 0 w 9"/>
                <a:gd name="T9" fmla="*/ 12 h 12"/>
                <a:gd name="T10" fmla="*/ 0 w 9"/>
                <a:gd name="T11" fmla="*/ 12 h 12"/>
                <a:gd name="T12" fmla="*/ 9 w 9"/>
                <a:gd name="T13" fmla="*/ 2 h 12"/>
                <a:gd name="T14" fmla="*/ 9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9" y="0"/>
                  </a:moveTo>
                  <a:lnTo>
                    <a:pt x="9" y="0"/>
                  </a:lnTo>
                  <a:lnTo>
                    <a:pt x="0" y="12"/>
                  </a:lnTo>
                  <a:lnTo>
                    <a:pt x="0" y="12"/>
                  </a:lnTo>
                  <a:lnTo>
                    <a:pt x="0" y="12"/>
                  </a:lnTo>
                  <a:lnTo>
                    <a:pt x="0" y="12"/>
                  </a:lnTo>
                  <a:lnTo>
                    <a:pt x="9" y="2"/>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3" name="Freeform 89"/>
            <p:cNvSpPr>
              <a:spLocks/>
            </p:cNvSpPr>
            <p:nvPr/>
          </p:nvSpPr>
          <p:spPr bwMode="auto">
            <a:xfrm>
              <a:off x="3556" y="2334"/>
              <a:ext cx="9" cy="12"/>
            </a:xfrm>
            <a:custGeom>
              <a:avLst/>
              <a:gdLst>
                <a:gd name="T0" fmla="*/ 9 w 9"/>
                <a:gd name="T1" fmla="*/ 0 h 12"/>
                <a:gd name="T2" fmla="*/ 9 w 9"/>
                <a:gd name="T3" fmla="*/ 0 h 12"/>
                <a:gd name="T4" fmla="*/ 0 w 9"/>
                <a:gd name="T5" fmla="*/ 12 h 12"/>
                <a:gd name="T6" fmla="*/ 0 w 9"/>
                <a:gd name="T7" fmla="*/ 12 h 12"/>
                <a:gd name="T8" fmla="*/ 0 w 9"/>
                <a:gd name="T9" fmla="*/ 12 h 12"/>
                <a:gd name="T10" fmla="*/ 0 w 9"/>
                <a:gd name="T11" fmla="*/ 12 h 12"/>
                <a:gd name="T12" fmla="*/ 9 w 9"/>
                <a:gd name="T13" fmla="*/ 2 h 12"/>
                <a:gd name="T14" fmla="*/ 9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9" y="0"/>
                  </a:moveTo>
                  <a:lnTo>
                    <a:pt x="9" y="0"/>
                  </a:lnTo>
                  <a:lnTo>
                    <a:pt x="0" y="12"/>
                  </a:lnTo>
                  <a:lnTo>
                    <a:pt x="0" y="12"/>
                  </a:lnTo>
                  <a:lnTo>
                    <a:pt x="0" y="12"/>
                  </a:lnTo>
                  <a:lnTo>
                    <a:pt x="0" y="12"/>
                  </a:lnTo>
                  <a:lnTo>
                    <a:pt x="9" y="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4" name="Freeform 90"/>
            <p:cNvSpPr>
              <a:spLocks noEditPoints="1"/>
            </p:cNvSpPr>
            <p:nvPr/>
          </p:nvSpPr>
          <p:spPr bwMode="auto">
            <a:xfrm>
              <a:off x="3660" y="2477"/>
              <a:ext cx="17" cy="9"/>
            </a:xfrm>
            <a:custGeom>
              <a:avLst/>
              <a:gdLst>
                <a:gd name="T0" fmla="*/ 3 w 7"/>
                <a:gd name="T1" fmla="*/ 3 h 4"/>
                <a:gd name="T2" fmla="*/ 2 w 7"/>
                <a:gd name="T3" fmla="*/ 3 h 4"/>
                <a:gd name="T4" fmla="*/ 2 w 7"/>
                <a:gd name="T5" fmla="*/ 3 h 4"/>
                <a:gd name="T6" fmla="*/ 2 w 7"/>
                <a:gd name="T7" fmla="*/ 2 h 4"/>
                <a:gd name="T8" fmla="*/ 2 w 7"/>
                <a:gd name="T9" fmla="*/ 1 h 4"/>
                <a:gd name="T10" fmla="*/ 2 w 7"/>
                <a:gd name="T11" fmla="*/ 1 h 4"/>
                <a:gd name="T12" fmla="*/ 2 w 7"/>
                <a:gd name="T13" fmla="*/ 3 h 4"/>
                <a:gd name="T14" fmla="*/ 2 w 7"/>
                <a:gd name="T15" fmla="*/ 3 h 4"/>
                <a:gd name="T16" fmla="*/ 2 w 7"/>
                <a:gd name="T17" fmla="*/ 3 h 4"/>
                <a:gd name="T18" fmla="*/ 5 w 7"/>
                <a:gd name="T19" fmla="*/ 3 h 4"/>
                <a:gd name="T20" fmla="*/ 5 w 7"/>
                <a:gd name="T21" fmla="*/ 2 h 4"/>
                <a:gd name="T22" fmla="*/ 5 w 7"/>
                <a:gd name="T23" fmla="*/ 3 h 4"/>
                <a:gd name="T24" fmla="*/ 3 w 7"/>
                <a:gd name="T25" fmla="*/ 3 h 4"/>
                <a:gd name="T26" fmla="*/ 2 w 7"/>
                <a:gd name="T27" fmla="*/ 2 h 4"/>
                <a:gd name="T28" fmla="*/ 2 w 7"/>
                <a:gd name="T29" fmla="*/ 1 h 4"/>
                <a:gd name="T30" fmla="*/ 2 w 7"/>
                <a:gd name="T31" fmla="*/ 1 h 4"/>
                <a:gd name="T32" fmla="*/ 3 w 7"/>
                <a:gd name="T33" fmla="*/ 1 h 4"/>
                <a:gd name="T34" fmla="*/ 5 w 7"/>
                <a:gd name="T35" fmla="*/ 1 h 4"/>
                <a:gd name="T36" fmla="*/ 5 w 7"/>
                <a:gd name="T37" fmla="*/ 1 h 4"/>
                <a:gd name="T38" fmla="*/ 5 w 7"/>
                <a:gd name="T39" fmla="*/ 2 h 4"/>
                <a:gd name="T40" fmla="*/ 5 w 7"/>
                <a:gd name="T41" fmla="*/ 2 h 4"/>
                <a:gd name="T42" fmla="*/ 5 w 7"/>
                <a:gd name="T43" fmla="*/ 2 h 4"/>
                <a:gd name="T44" fmla="*/ 2 w 7"/>
                <a:gd name="T45" fmla="*/ 2 h 4"/>
                <a:gd name="T46" fmla="*/ 3 w 7"/>
                <a:gd name="T47" fmla="*/ 0 h 4"/>
                <a:gd name="T48" fmla="*/ 1 w 7"/>
                <a:gd name="T49" fmla="*/ 1 h 4"/>
                <a:gd name="T50" fmla="*/ 1 w 7"/>
                <a:gd name="T51" fmla="*/ 2 h 4"/>
                <a:gd name="T52" fmla="*/ 1 w 7"/>
                <a:gd name="T53" fmla="*/ 4 h 4"/>
                <a:gd name="T54" fmla="*/ 2 w 7"/>
                <a:gd name="T55" fmla="*/ 4 h 4"/>
                <a:gd name="T56" fmla="*/ 3 w 7"/>
                <a:gd name="T57" fmla="*/ 4 h 4"/>
                <a:gd name="T58" fmla="*/ 6 w 7"/>
                <a:gd name="T59" fmla="*/ 4 h 4"/>
                <a:gd name="T60" fmla="*/ 6 w 7"/>
                <a:gd name="T61" fmla="*/ 4 h 4"/>
                <a:gd name="T62" fmla="*/ 6 w 7"/>
                <a:gd name="T63" fmla="*/ 0 h 4"/>
                <a:gd name="T64" fmla="*/ 5 w 7"/>
                <a:gd name="T65" fmla="*/ 0 h 4"/>
                <a:gd name="T66" fmla="*/ 5 w 7"/>
                <a:gd name="T67" fmla="*/ 0 h 4"/>
                <a:gd name="T68" fmla="*/ 3 w 7"/>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4">
                  <a:moveTo>
                    <a:pt x="3" y="3"/>
                  </a:moveTo>
                  <a:cubicBezTo>
                    <a:pt x="3" y="3"/>
                    <a:pt x="2" y="3"/>
                    <a:pt x="2" y="3"/>
                  </a:cubicBezTo>
                  <a:cubicBezTo>
                    <a:pt x="2" y="3"/>
                    <a:pt x="2" y="3"/>
                    <a:pt x="2" y="3"/>
                  </a:cubicBezTo>
                  <a:cubicBezTo>
                    <a:pt x="2" y="3"/>
                    <a:pt x="2" y="2"/>
                    <a:pt x="2" y="2"/>
                  </a:cubicBezTo>
                  <a:cubicBezTo>
                    <a:pt x="2" y="1"/>
                    <a:pt x="2" y="1"/>
                    <a:pt x="2" y="1"/>
                  </a:cubicBezTo>
                  <a:cubicBezTo>
                    <a:pt x="2" y="1"/>
                    <a:pt x="2" y="1"/>
                    <a:pt x="2" y="1"/>
                  </a:cubicBezTo>
                  <a:cubicBezTo>
                    <a:pt x="2" y="2"/>
                    <a:pt x="2" y="2"/>
                    <a:pt x="2" y="3"/>
                  </a:cubicBezTo>
                  <a:cubicBezTo>
                    <a:pt x="2" y="3"/>
                    <a:pt x="2" y="3"/>
                    <a:pt x="2" y="3"/>
                  </a:cubicBezTo>
                  <a:cubicBezTo>
                    <a:pt x="2" y="3"/>
                    <a:pt x="2" y="3"/>
                    <a:pt x="2" y="3"/>
                  </a:cubicBezTo>
                  <a:cubicBezTo>
                    <a:pt x="5" y="3"/>
                    <a:pt x="5" y="3"/>
                    <a:pt x="5" y="3"/>
                  </a:cubicBezTo>
                  <a:cubicBezTo>
                    <a:pt x="5" y="2"/>
                    <a:pt x="5" y="2"/>
                    <a:pt x="5" y="2"/>
                  </a:cubicBezTo>
                  <a:cubicBezTo>
                    <a:pt x="5" y="3"/>
                    <a:pt x="5" y="3"/>
                    <a:pt x="5" y="3"/>
                  </a:cubicBezTo>
                  <a:cubicBezTo>
                    <a:pt x="5" y="3"/>
                    <a:pt x="4" y="3"/>
                    <a:pt x="3" y="3"/>
                  </a:cubicBezTo>
                  <a:moveTo>
                    <a:pt x="2" y="2"/>
                  </a:moveTo>
                  <a:cubicBezTo>
                    <a:pt x="2" y="2"/>
                    <a:pt x="2" y="2"/>
                    <a:pt x="2" y="1"/>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cubicBezTo>
                    <a:pt x="5" y="2"/>
                    <a:pt x="5" y="2"/>
                    <a:pt x="5" y="2"/>
                  </a:cubicBezTo>
                  <a:cubicBezTo>
                    <a:pt x="2" y="2"/>
                    <a:pt x="2" y="2"/>
                    <a:pt x="2" y="2"/>
                  </a:cubicBezTo>
                  <a:moveTo>
                    <a:pt x="3" y="0"/>
                  </a:moveTo>
                  <a:cubicBezTo>
                    <a:pt x="2" y="0"/>
                    <a:pt x="1" y="0"/>
                    <a:pt x="1" y="1"/>
                  </a:cubicBezTo>
                  <a:cubicBezTo>
                    <a:pt x="1" y="2"/>
                    <a:pt x="1" y="2"/>
                    <a:pt x="1" y="2"/>
                  </a:cubicBezTo>
                  <a:cubicBezTo>
                    <a:pt x="1" y="2"/>
                    <a:pt x="0" y="3"/>
                    <a:pt x="1" y="4"/>
                  </a:cubicBezTo>
                  <a:cubicBezTo>
                    <a:pt x="2" y="4"/>
                    <a:pt x="2" y="4"/>
                    <a:pt x="2"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5" name="Freeform 91"/>
            <p:cNvSpPr>
              <a:spLocks noEditPoints="1"/>
            </p:cNvSpPr>
            <p:nvPr/>
          </p:nvSpPr>
          <p:spPr bwMode="auto">
            <a:xfrm>
              <a:off x="3660" y="2465"/>
              <a:ext cx="17" cy="9"/>
            </a:xfrm>
            <a:custGeom>
              <a:avLst/>
              <a:gdLst>
                <a:gd name="T0" fmla="*/ 3 w 7"/>
                <a:gd name="T1" fmla="*/ 2 h 4"/>
                <a:gd name="T2" fmla="*/ 2 w 7"/>
                <a:gd name="T3" fmla="*/ 2 h 4"/>
                <a:gd name="T4" fmla="*/ 2 w 7"/>
                <a:gd name="T5" fmla="*/ 1 h 4"/>
                <a:gd name="T6" fmla="*/ 3 w 7"/>
                <a:gd name="T7" fmla="*/ 1 h 4"/>
                <a:gd name="T8" fmla="*/ 5 w 7"/>
                <a:gd name="T9" fmla="*/ 1 h 4"/>
                <a:gd name="T10" fmla="*/ 5 w 7"/>
                <a:gd name="T11" fmla="*/ 1 h 4"/>
                <a:gd name="T12" fmla="*/ 5 w 7"/>
                <a:gd name="T13" fmla="*/ 3 h 4"/>
                <a:gd name="T14" fmla="*/ 3 w 7"/>
                <a:gd name="T15" fmla="*/ 3 h 4"/>
                <a:gd name="T16" fmla="*/ 2 w 7"/>
                <a:gd name="T17" fmla="*/ 3 h 4"/>
                <a:gd name="T18" fmla="*/ 2 w 7"/>
                <a:gd name="T19" fmla="*/ 3 h 4"/>
                <a:gd name="T20" fmla="*/ 2 w 7"/>
                <a:gd name="T21" fmla="*/ 1 h 4"/>
                <a:gd name="T22" fmla="*/ 2 w 7"/>
                <a:gd name="T23" fmla="*/ 1 h 4"/>
                <a:gd name="T24" fmla="*/ 2 w 7"/>
                <a:gd name="T25" fmla="*/ 1 h 4"/>
                <a:gd name="T26" fmla="*/ 2 w 7"/>
                <a:gd name="T27" fmla="*/ 2 h 4"/>
                <a:gd name="T28" fmla="*/ 2 w 7"/>
                <a:gd name="T29" fmla="*/ 3 h 4"/>
                <a:gd name="T30" fmla="*/ 3 w 7"/>
                <a:gd name="T31" fmla="*/ 3 h 4"/>
                <a:gd name="T32" fmla="*/ 5 w 7"/>
                <a:gd name="T33" fmla="*/ 2 h 4"/>
                <a:gd name="T34" fmla="*/ 5 w 7"/>
                <a:gd name="T35" fmla="*/ 2 h 4"/>
                <a:gd name="T36" fmla="*/ 5 w 7"/>
                <a:gd name="T37" fmla="*/ 2 h 4"/>
                <a:gd name="T38" fmla="*/ 3 w 7"/>
                <a:gd name="T39" fmla="*/ 2 h 4"/>
                <a:gd name="T40" fmla="*/ 3 w 7"/>
                <a:gd name="T41" fmla="*/ 0 h 4"/>
                <a:gd name="T42" fmla="*/ 1 w 7"/>
                <a:gd name="T43" fmla="*/ 1 h 4"/>
                <a:gd name="T44" fmla="*/ 1 w 7"/>
                <a:gd name="T45" fmla="*/ 1 h 4"/>
                <a:gd name="T46" fmla="*/ 1 w 7"/>
                <a:gd name="T47" fmla="*/ 4 h 4"/>
                <a:gd name="T48" fmla="*/ 2 w 7"/>
                <a:gd name="T49" fmla="*/ 4 h 4"/>
                <a:gd name="T50" fmla="*/ 3 w 7"/>
                <a:gd name="T51" fmla="*/ 4 h 4"/>
                <a:gd name="T52" fmla="*/ 6 w 7"/>
                <a:gd name="T53" fmla="*/ 4 h 4"/>
                <a:gd name="T54" fmla="*/ 6 w 7"/>
                <a:gd name="T55" fmla="*/ 4 h 4"/>
                <a:gd name="T56" fmla="*/ 6 w 7"/>
                <a:gd name="T57" fmla="*/ 0 h 4"/>
                <a:gd name="T58" fmla="*/ 5 w 7"/>
                <a:gd name="T59" fmla="*/ 0 h 4"/>
                <a:gd name="T60" fmla="*/ 5 w 7"/>
                <a:gd name="T61" fmla="*/ 0 h 4"/>
                <a:gd name="T62" fmla="*/ 3 w 7"/>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4">
                  <a:moveTo>
                    <a:pt x="3" y="2"/>
                  </a:moveTo>
                  <a:cubicBezTo>
                    <a:pt x="3" y="2"/>
                    <a:pt x="3" y="2"/>
                    <a:pt x="2" y="2"/>
                  </a:cubicBezTo>
                  <a:cubicBezTo>
                    <a:pt x="2" y="2"/>
                    <a:pt x="2" y="1"/>
                    <a:pt x="2" y="1"/>
                  </a:cubicBezTo>
                  <a:cubicBezTo>
                    <a:pt x="3" y="1"/>
                    <a:pt x="3" y="1"/>
                    <a:pt x="3" y="1"/>
                  </a:cubicBezTo>
                  <a:cubicBezTo>
                    <a:pt x="4" y="1"/>
                    <a:pt x="4" y="1"/>
                    <a:pt x="5" y="1"/>
                  </a:cubicBezTo>
                  <a:cubicBezTo>
                    <a:pt x="5" y="1"/>
                    <a:pt x="5" y="1"/>
                    <a:pt x="5" y="1"/>
                  </a:cubicBezTo>
                  <a:cubicBezTo>
                    <a:pt x="5" y="1"/>
                    <a:pt x="5" y="2"/>
                    <a:pt x="5" y="3"/>
                  </a:cubicBezTo>
                  <a:cubicBezTo>
                    <a:pt x="5" y="3"/>
                    <a:pt x="4" y="3"/>
                    <a:pt x="3" y="3"/>
                  </a:cubicBezTo>
                  <a:cubicBezTo>
                    <a:pt x="3" y="3"/>
                    <a:pt x="2" y="3"/>
                    <a:pt x="2" y="3"/>
                  </a:cubicBezTo>
                  <a:cubicBezTo>
                    <a:pt x="2" y="3"/>
                    <a:pt x="2" y="3"/>
                    <a:pt x="2" y="3"/>
                  </a:cubicBezTo>
                  <a:cubicBezTo>
                    <a:pt x="2" y="3"/>
                    <a:pt x="2" y="2"/>
                    <a:pt x="2" y="1"/>
                  </a:cubicBezTo>
                  <a:cubicBezTo>
                    <a:pt x="2" y="1"/>
                    <a:pt x="2" y="1"/>
                    <a:pt x="2" y="1"/>
                  </a:cubicBezTo>
                  <a:cubicBezTo>
                    <a:pt x="2" y="1"/>
                    <a:pt x="2" y="1"/>
                    <a:pt x="2" y="1"/>
                  </a:cubicBezTo>
                  <a:cubicBezTo>
                    <a:pt x="2" y="1"/>
                    <a:pt x="2" y="2"/>
                    <a:pt x="2" y="2"/>
                  </a:cubicBezTo>
                  <a:cubicBezTo>
                    <a:pt x="2" y="3"/>
                    <a:pt x="2" y="3"/>
                    <a:pt x="2" y="3"/>
                  </a:cubicBezTo>
                  <a:cubicBezTo>
                    <a:pt x="3" y="3"/>
                    <a:pt x="3" y="3"/>
                    <a:pt x="3" y="3"/>
                  </a:cubicBezTo>
                  <a:cubicBezTo>
                    <a:pt x="4" y="3"/>
                    <a:pt x="4" y="3"/>
                    <a:pt x="5" y="2"/>
                  </a:cubicBezTo>
                  <a:cubicBezTo>
                    <a:pt x="5" y="2"/>
                    <a:pt x="5" y="2"/>
                    <a:pt x="5" y="2"/>
                  </a:cubicBezTo>
                  <a:cubicBezTo>
                    <a:pt x="5" y="2"/>
                    <a:pt x="5" y="2"/>
                    <a:pt x="5" y="2"/>
                  </a:cubicBezTo>
                  <a:cubicBezTo>
                    <a:pt x="4" y="2"/>
                    <a:pt x="4" y="2"/>
                    <a:pt x="3" y="2"/>
                  </a:cubicBezTo>
                  <a:moveTo>
                    <a:pt x="3" y="0"/>
                  </a:moveTo>
                  <a:cubicBezTo>
                    <a:pt x="2" y="0"/>
                    <a:pt x="1" y="0"/>
                    <a:pt x="1" y="1"/>
                  </a:cubicBezTo>
                  <a:cubicBezTo>
                    <a:pt x="1" y="1"/>
                    <a:pt x="1" y="1"/>
                    <a:pt x="1" y="1"/>
                  </a:cubicBezTo>
                  <a:cubicBezTo>
                    <a:pt x="1" y="2"/>
                    <a:pt x="0" y="3"/>
                    <a:pt x="1" y="4"/>
                  </a:cubicBezTo>
                  <a:cubicBezTo>
                    <a:pt x="2" y="4"/>
                    <a:pt x="2" y="4"/>
                    <a:pt x="2"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6" name="Freeform 92"/>
            <p:cNvSpPr>
              <a:spLocks noEditPoints="1"/>
            </p:cNvSpPr>
            <p:nvPr/>
          </p:nvSpPr>
          <p:spPr bwMode="auto">
            <a:xfrm>
              <a:off x="3660" y="2503"/>
              <a:ext cx="38" cy="12"/>
            </a:xfrm>
            <a:custGeom>
              <a:avLst/>
              <a:gdLst>
                <a:gd name="T0" fmla="*/ 9 w 16"/>
                <a:gd name="T1" fmla="*/ 4 h 5"/>
                <a:gd name="T2" fmla="*/ 2 w 16"/>
                <a:gd name="T3" fmla="*/ 4 h 5"/>
                <a:gd name="T4" fmla="*/ 1 w 16"/>
                <a:gd name="T5" fmla="*/ 4 h 5"/>
                <a:gd name="T6" fmla="*/ 1 w 16"/>
                <a:gd name="T7" fmla="*/ 1 h 5"/>
                <a:gd name="T8" fmla="*/ 2 w 16"/>
                <a:gd name="T9" fmla="*/ 1 h 5"/>
                <a:gd name="T10" fmla="*/ 2 w 16"/>
                <a:gd name="T11" fmla="*/ 3 h 5"/>
                <a:gd name="T12" fmla="*/ 3 w 16"/>
                <a:gd name="T13" fmla="*/ 4 h 5"/>
                <a:gd name="T14" fmla="*/ 4 w 16"/>
                <a:gd name="T15" fmla="*/ 4 h 5"/>
                <a:gd name="T16" fmla="*/ 7 w 16"/>
                <a:gd name="T17" fmla="*/ 3 h 5"/>
                <a:gd name="T18" fmla="*/ 14 w 16"/>
                <a:gd name="T19" fmla="*/ 3 h 5"/>
                <a:gd name="T20" fmla="*/ 14 w 16"/>
                <a:gd name="T21" fmla="*/ 3 h 5"/>
                <a:gd name="T22" fmla="*/ 14 w 16"/>
                <a:gd name="T23" fmla="*/ 4 h 5"/>
                <a:gd name="T24" fmla="*/ 9 w 16"/>
                <a:gd name="T25" fmla="*/ 4 h 5"/>
                <a:gd name="T26" fmla="*/ 3 w 16"/>
                <a:gd name="T27" fmla="*/ 3 h 5"/>
                <a:gd name="T28" fmla="*/ 2 w 16"/>
                <a:gd name="T29" fmla="*/ 3 h 5"/>
                <a:gd name="T30" fmla="*/ 2 w 16"/>
                <a:gd name="T31" fmla="*/ 1 h 5"/>
                <a:gd name="T32" fmla="*/ 2 w 16"/>
                <a:gd name="T33" fmla="*/ 1 h 5"/>
                <a:gd name="T34" fmla="*/ 8 w 16"/>
                <a:gd name="T35" fmla="*/ 1 h 5"/>
                <a:gd name="T36" fmla="*/ 14 w 16"/>
                <a:gd name="T37" fmla="*/ 1 h 5"/>
                <a:gd name="T38" fmla="*/ 14 w 16"/>
                <a:gd name="T39" fmla="*/ 1 h 5"/>
                <a:gd name="T40" fmla="*/ 14 w 16"/>
                <a:gd name="T41" fmla="*/ 3 h 5"/>
                <a:gd name="T42" fmla="*/ 14 w 16"/>
                <a:gd name="T43" fmla="*/ 3 h 5"/>
                <a:gd name="T44" fmla="*/ 7 w 16"/>
                <a:gd name="T45" fmla="*/ 3 h 5"/>
                <a:gd name="T46" fmla="*/ 4 w 16"/>
                <a:gd name="T47" fmla="*/ 3 h 5"/>
                <a:gd name="T48" fmla="*/ 3 w 16"/>
                <a:gd name="T49" fmla="*/ 3 h 5"/>
                <a:gd name="T50" fmla="*/ 8 w 16"/>
                <a:gd name="T51" fmla="*/ 0 h 5"/>
                <a:gd name="T52" fmla="*/ 0 w 16"/>
                <a:gd name="T53" fmla="*/ 1 h 5"/>
                <a:gd name="T54" fmla="*/ 1 w 16"/>
                <a:gd name="T55" fmla="*/ 4 h 5"/>
                <a:gd name="T56" fmla="*/ 1 w 16"/>
                <a:gd name="T57" fmla="*/ 5 h 5"/>
                <a:gd name="T58" fmla="*/ 9 w 16"/>
                <a:gd name="T59" fmla="*/ 5 h 5"/>
                <a:gd name="T60" fmla="*/ 15 w 16"/>
                <a:gd name="T61" fmla="*/ 4 h 5"/>
                <a:gd name="T62" fmla="*/ 15 w 16"/>
                <a:gd name="T63" fmla="*/ 0 h 5"/>
                <a:gd name="T64" fmla="*/ 14 w 16"/>
                <a:gd name="T65" fmla="*/ 0 h 5"/>
                <a:gd name="T66" fmla="*/ 8 w 16"/>
                <a:gd name="T6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5">
                  <a:moveTo>
                    <a:pt x="9" y="4"/>
                  </a:moveTo>
                  <a:cubicBezTo>
                    <a:pt x="5" y="4"/>
                    <a:pt x="2" y="4"/>
                    <a:pt x="2" y="4"/>
                  </a:cubicBezTo>
                  <a:cubicBezTo>
                    <a:pt x="1" y="4"/>
                    <a:pt x="1" y="4"/>
                    <a:pt x="1" y="4"/>
                  </a:cubicBezTo>
                  <a:cubicBezTo>
                    <a:pt x="1" y="4"/>
                    <a:pt x="1" y="3"/>
                    <a:pt x="1" y="1"/>
                  </a:cubicBezTo>
                  <a:cubicBezTo>
                    <a:pt x="2" y="1"/>
                    <a:pt x="2" y="1"/>
                    <a:pt x="2" y="1"/>
                  </a:cubicBezTo>
                  <a:cubicBezTo>
                    <a:pt x="2" y="2"/>
                    <a:pt x="1" y="3"/>
                    <a:pt x="2" y="3"/>
                  </a:cubicBezTo>
                  <a:cubicBezTo>
                    <a:pt x="2" y="3"/>
                    <a:pt x="3" y="4"/>
                    <a:pt x="3" y="4"/>
                  </a:cubicBezTo>
                  <a:cubicBezTo>
                    <a:pt x="4" y="4"/>
                    <a:pt x="4" y="4"/>
                    <a:pt x="4" y="4"/>
                  </a:cubicBezTo>
                  <a:cubicBezTo>
                    <a:pt x="7" y="3"/>
                    <a:pt x="7" y="3"/>
                    <a:pt x="7" y="3"/>
                  </a:cubicBezTo>
                  <a:cubicBezTo>
                    <a:pt x="9" y="3"/>
                    <a:pt x="12" y="3"/>
                    <a:pt x="14" y="3"/>
                  </a:cubicBezTo>
                  <a:cubicBezTo>
                    <a:pt x="14" y="3"/>
                    <a:pt x="14" y="3"/>
                    <a:pt x="14" y="3"/>
                  </a:cubicBezTo>
                  <a:cubicBezTo>
                    <a:pt x="14" y="3"/>
                    <a:pt x="14" y="4"/>
                    <a:pt x="14" y="4"/>
                  </a:cubicBezTo>
                  <a:cubicBezTo>
                    <a:pt x="14" y="4"/>
                    <a:pt x="13" y="4"/>
                    <a:pt x="9" y="4"/>
                  </a:cubicBezTo>
                  <a:moveTo>
                    <a:pt x="3" y="3"/>
                  </a:moveTo>
                  <a:cubicBezTo>
                    <a:pt x="3" y="3"/>
                    <a:pt x="3" y="3"/>
                    <a:pt x="2" y="3"/>
                  </a:cubicBezTo>
                  <a:cubicBezTo>
                    <a:pt x="2" y="3"/>
                    <a:pt x="2" y="2"/>
                    <a:pt x="2" y="1"/>
                  </a:cubicBezTo>
                  <a:cubicBezTo>
                    <a:pt x="2" y="1"/>
                    <a:pt x="2" y="1"/>
                    <a:pt x="2" y="1"/>
                  </a:cubicBezTo>
                  <a:cubicBezTo>
                    <a:pt x="3" y="1"/>
                    <a:pt x="5" y="1"/>
                    <a:pt x="8" y="1"/>
                  </a:cubicBezTo>
                  <a:cubicBezTo>
                    <a:pt x="11" y="1"/>
                    <a:pt x="14" y="1"/>
                    <a:pt x="14" y="1"/>
                  </a:cubicBezTo>
                  <a:cubicBezTo>
                    <a:pt x="14" y="1"/>
                    <a:pt x="14" y="1"/>
                    <a:pt x="14" y="1"/>
                  </a:cubicBezTo>
                  <a:cubicBezTo>
                    <a:pt x="14" y="1"/>
                    <a:pt x="14" y="2"/>
                    <a:pt x="14" y="3"/>
                  </a:cubicBezTo>
                  <a:cubicBezTo>
                    <a:pt x="14" y="3"/>
                    <a:pt x="14" y="3"/>
                    <a:pt x="14" y="3"/>
                  </a:cubicBezTo>
                  <a:cubicBezTo>
                    <a:pt x="12" y="3"/>
                    <a:pt x="9" y="3"/>
                    <a:pt x="7" y="3"/>
                  </a:cubicBezTo>
                  <a:cubicBezTo>
                    <a:pt x="4" y="3"/>
                    <a:pt x="4" y="3"/>
                    <a:pt x="4" y="3"/>
                  </a:cubicBezTo>
                  <a:cubicBezTo>
                    <a:pt x="3" y="3"/>
                    <a:pt x="3" y="3"/>
                    <a:pt x="3" y="3"/>
                  </a:cubicBezTo>
                  <a:moveTo>
                    <a:pt x="8" y="0"/>
                  </a:moveTo>
                  <a:cubicBezTo>
                    <a:pt x="1" y="0"/>
                    <a:pt x="1" y="1"/>
                    <a:pt x="0" y="1"/>
                  </a:cubicBezTo>
                  <a:cubicBezTo>
                    <a:pt x="0" y="2"/>
                    <a:pt x="0" y="4"/>
                    <a:pt x="1" y="4"/>
                  </a:cubicBezTo>
                  <a:cubicBezTo>
                    <a:pt x="1" y="5"/>
                    <a:pt x="1" y="5"/>
                    <a:pt x="1" y="5"/>
                  </a:cubicBezTo>
                  <a:cubicBezTo>
                    <a:pt x="2" y="5"/>
                    <a:pt x="6" y="5"/>
                    <a:pt x="9" y="5"/>
                  </a:cubicBezTo>
                  <a:cubicBezTo>
                    <a:pt x="15" y="5"/>
                    <a:pt x="15" y="5"/>
                    <a:pt x="15" y="4"/>
                  </a:cubicBezTo>
                  <a:cubicBezTo>
                    <a:pt x="15" y="4"/>
                    <a:pt x="16" y="1"/>
                    <a:pt x="15" y="0"/>
                  </a:cubicBezTo>
                  <a:cubicBezTo>
                    <a:pt x="14" y="0"/>
                    <a:pt x="14" y="0"/>
                    <a:pt x="14" y="0"/>
                  </a:cubicBezTo>
                  <a:cubicBezTo>
                    <a:pt x="13" y="0"/>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7" name="Freeform 93"/>
            <p:cNvSpPr>
              <a:spLocks noEditPoints="1"/>
            </p:cNvSpPr>
            <p:nvPr/>
          </p:nvSpPr>
          <p:spPr bwMode="auto">
            <a:xfrm>
              <a:off x="3660" y="2488"/>
              <a:ext cx="17" cy="12"/>
            </a:xfrm>
            <a:custGeom>
              <a:avLst/>
              <a:gdLst>
                <a:gd name="T0" fmla="*/ 3 w 7"/>
                <a:gd name="T1" fmla="*/ 4 h 5"/>
                <a:gd name="T2" fmla="*/ 2 w 7"/>
                <a:gd name="T3" fmla="*/ 4 h 5"/>
                <a:gd name="T4" fmla="*/ 2 w 7"/>
                <a:gd name="T5" fmla="*/ 4 h 5"/>
                <a:gd name="T6" fmla="*/ 2 w 7"/>
                <a:gd name="T7" fmla="*/ 2 h 5"/>
                <a:gd name="T8" fmla="*/ 2 w 7"/>
                <a:gd name="T9" fmla="*/ 2 h 5"/>
                <a:gd name="T10" fmla="*/ 2 w 7"/>
                <a:gd name="T11" fmla="*/ 1 h 5"/>
                <a:gd name="T12" fmla="*/ 2 w 7"/>
                <a:gd name="T13" fmla="*/ 3 h 5"/>
                <a:gd name="T14" fmla="*/ 2 w 7"/>
                <a:gd name="T15" fmla="*/ 3 h 5"/>
                <a:gd name="T16" fmla="*/ 3 w 7"/>
                <a:gd name="T17" fmla="*/ 3 h 5"/>
                <a:gd name="T18" fmla="*/ 5 w 7"/>
                <a:gd name="T19" fmla="*/ 3 h 5"/>
                <a:gd name="T20" fmla="*/ 5 w 7"/>
                <a:gd name="T21" fmla="*/ 4 h 5"/>
                <a:gd name="T22" fmla="*/ 3 w 7"/>
                <a:gd name="T23" fmla="*/ 4 h 5"/>
                <a:gd name="T24" fmla="*/ 3 w 7"/>
                <a:gd name="T25" fmla="*/ 3 h 5"/>
                <a:gd name="T26" fmla="*/ 3 w 7"/>
                <a:gd name="T27" fmla="*/ 1 h 5"/>
                <a:gd name="T28" fmla="*/ 3 w 7"/>
                <a:gd name="T29" fmla="*/ 1 h 5"/>
                <a:gd name="T30" fmla="*/ 5 w 7"/>
                <a:gd name="T31" fmla="*/ 1 h 5"/>
                <a:gd name="T32" fmla="*/ 5 w 7"/>
                <a:gd name="T33" fmla="*/ 1 h 5"/>
                <a:gd name="T34" fmla="*/ 5 w 7"/>
                <a:gd name="T35" fmla="*/ 3 h 5"/>
                <a:gd name="T36" fmla="*/ 3 w 7"/>
                <a:gd name="T37" fmla="*/ 3 h 5"/>
                <a:gd name="T38" fmla="*/ 3 w 7"/>
                <a:gd name="T39" fmla="*/ 0 h 5"/>
                <a:gd name="T40" fmla="*/ 1 w 7"/>
                <a:gd name="T41" fmla="*/ 2 h 5"/>
                <a:gd name="T42" fmla="*/ 1 w 7"/>
                <a:gd name="T43" fmla="*/ 2 h 5"/>
                <a:gd name="T44" fmla="*/ 1 w 7"/>
                <a:gd name="T45" fmla="*/ 4 h 5"/>
                <a:gd name="T46" fmla="*/ 2 w 7"/>
                <a:gd name="T47" fmla="*/ 5 h 5"/>
                <a:gd name="T48" fmla="*/ 3 w 7"/>
                <a:gd name="T49" fmla="*/ 5 h 5"/>
                <a:gd name="T50" fmla="*/ 6 w 7"/>
                <a:gd name="T51" fmla="*/ 4 h 5"/>
                <a:gd name="T52" fmla="*/ 6 w 7"/>
                <a:gd name="T53" fmla="*/ 4 h 5"/>
                <a:gd name="T54" fmla="*/ 6 w 7"/>
                <a:gd name="T55" fmla="*/ 1 h 5"/>
                <a:gd name="T56" fmla="*/ 5 w 7"/>
                <a:gd name="T57" fmla="*/ 1 h 5"/>
                <a:gd name="T58" fmla="*/ 5 w 7"/>
                <a:gd name="T59" fmla="*/ 0 h 5"/>
                <a:gd name="T60" fmla="*/ 3 w 7"/>
                <a:gd name="T6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5">
                  <a:moveTo>
                    <a:pt x="3" y="4"/>
                  </a:moveTo>
                  <a:cubicBezTo>
                    <a:pt x="3" y="4"/>
                    <a:pt x="2" y="4"/>
                    <a:pt x="2" y="4"/>
                  </a:cubicBezTo>
                  <a:cubicBezTo>
                    <a:pt x="2" y="4"/>
                    <a:pt x="2" y="4"/>
                    <a:pt x="2" y="4"/>
                  </a:cubicBezTo>
                  <a:cubicBezTo>
                    <a:pt x="2" y="3"/>
                    <a:pt x="2" y="2"/>
                    <a:pt x="2" y="2"/>
                  </a:cubicBezTo>
                  <a:cubicBezTo>
                    <a:pt x="2" y="2"/>
                    <a:pt x="2" y="2"/>
                    <a:pt x="2" y="2"/>
                  </a:cubicBezTo>
                  <a:cubicBezTo>
                    <a:pt x="2" y="1"/>
                    <a:pt x="2" y="1"/>
                    <a:pt x="2" y="1"/>
                  </a:cubicBezTo>
                  <a:cubicBezTo>
                    <a:pt x="2" y="3"/>
                    <a:pt x="2" y="3"/>
                    <a:pt x="2" y="3"/>
                  </a:cubicBezTo>
                  <a:cubicBezTo>
                    <a:pt x="2" y="3"/>
                    <a:pt x="2" y="3"/>
                    <a:pt x="2" y="3"/>
                  </a:cubicBezTo>
                  <a:cubicBezTo>
                    <a:pt x="3" y="3"/>
                    <a:pt x="3" y="3"/>
                    <a:pt x="3" y="3"/>
                  </a:cubicBezTo>
                  <a:cubicBezTo>
                    <a:pt x="3" y="3"/>
                    <a:pt x="5" y="3"/>
                    <a:pt x="5" y="3"/>
                  </a:cubicBezTo>
                  <a:cubicBezTo>
                    <a:pt x="5" y="4"/>
                    <a:pt x="5" y="4"/>
                    <a:pt x="5" y="4"/>
                  </a:cubicBezTo>
                  <a:cubicBezTo>
                    <a:pt x="5" y="4"/>
                    <a:pt x="4" y="4"/>
                    <a:pt x="3" y="4"/>
                  </a:cubicBezTo>
                  <a:moveTo>
                    <a:pt x="3" y="3"/>
                  </a:moveTo>
                  <a:cubicBezTo>
                    <a:pt x="3" y="1"/>
                    <a:pt x="3" y="1"/>
                    <a:pt x="3" y="1"/>
                  </a:cubicBezTo>
                  <a:cubicBezTo>
                    <a:pt x="3" y="1"/>
                    <a:pt x="3" y="1"/>
                    <a:pt x="3" y="1"/>
                  </a:cubicBezTo>
                  <a:cubicBezTo>
                    <a:pt x="4" y="1"/>
                    <a:pt x="4" y="1"/>
                    <a:pt x="5" y="1"/>
                  </a:cubicBezTo>
                  <a:cubicBezTo>
                    <a:pt x="5" y="1"/>
                    <a:pt x="5" y="1"/>
                    <a:pt x="5" y="1"/>
                  </a:cubicBezTo>
                  <a:cubicBezTo>
                    <a:pt x="5" y="2"/>
                    <a:pt x="5" y="2"/>
                    <a:pt x="5" y="3"/>
                  </a:cubicBezTo>
                  <a:cubicBezTo>
                    <a:pt x="3" y="3"/>
                    <a:pt x="3" y="3"/>
                    <a:pt x="3" y="3"/>
                  </a:cubicBezTo>
                  <a:moveTo>
                    <a:pt x="3" y="0"/>
                  </a:moveTo>
                  <a:cubicBezTo>
                    <a:pt x="2" y="0"/>
                    <a:pt x="1" y="0"/>
                    <a:pt x="1" y="2"/>
                  </a:cubicBezTo>
                  <a:cubicBezTo>
                    <a:pt x="1" y="2"/>
                    <a:pt x="1" y="2"/>
                    <a:pt x="1" y="2"/>
                  </a:cubicBezTo>
                  <a:cubicBezTo>
                    <a:pt x="1" y="3"/>
                    <a:pt x="0" y="4"/>
                    <a:pt x="1" y="4"/>
                  </a:cubicBezTo>
                  <a:cubicBezTo>
                    <a:pt x="2" y="5"/>
                    <a:pt x="2" y="5"/>
                    <a:pt x="2" y="5"/>
                  </a:cubicBezTo>
                  <a:cubicBezTo>
                    <a:pt x="2" y="5"/>
                    <a:pt x="2" y="5"/>
                    <a:pt x="3" y="5"/>
                  </a:cubicBezTo>
                  <a:cubicBezTo>
                    <a:pt x="4" y="5"/>
                    <a:pt x="5" y="5"/>
                    <a:pt x="6" y="4"/>
                  </a:cubicBezTo>
                  <a:cubicBezTo>
                    <a:pt x="6" y="4"/>
                    <a:pt x="6" y="4"/>
                    <a:pt x="6" y="4"/>
                  </a:cubicBezTo>
                  <a:cubicBezTo>
                    <a:pt x="6" y="4"/>
                    <a:pt x="7" y="2"/>
                    <a:pt x="6" y="1"/>
                  </a:cubicBezTo>
                  <a:cubicBezTo>
                    <a:pt x="5" y="1"/>
                    <a:pt x="5" y="1"/>
                    <a:pt x="5" y="1"/>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8" name="Freeform 94"/>
            <p:cNvSpPr>
              <a:spLocks noEditPoints="1"/>
            </p:cNvSpPr>
            <p:nvPr/>
          </p:nvSpPr>
          <p:spPr bwMode="auto">
            <a:xfrm>
              <a:off x="3701" y="2465"/>
              <a:ext cx="14" cy="9"/>
            </a:xfrm>
            <a:custGeom>
              <a:avLst/>
              <a:gdLst>
                <a:gd name="T0" fmla="*/ 3 w 6"/>
                <a:gd name="T1" fmla="*/ 3 h 4"/>
                <a:gd name="T2" fmla="*/ 1 w 6"/>
                <a:gd name="T3" fmla="*/ 3 h 4"/>
                <a:gd name="T4" fmla="*/ 1 w 6"/>
                <a:gd name="T5" fmla="*/ 3 h 4"/>
                <a:gd name="T6" fmla="*/ 1 w 6"/>
                <a:gd name="T7" fmla="*/ 1 h 4"/>
                <a:gd name="T8" fmla="*/ 1 w 6"/>
                <a:gd name="T9" fmla="*/ 1 h 4"/>
                <a:gd name="T10" fmla="*/ 1 w 6"/>
                <a:gd name="T11" fmla="*/ 1 h 4"/>
                <a:gd name="T12" fmla="*/ 1 w 6"/>
                <a:gd name="T13" fmla="*/ 2 h 4"/>
                <a:gd name="T14" fmla="*/ 1 w 6"/>
                <a:gd name="T15" fmla="*/ 3 h 4"/>
                <a:gd name="T16" fmla="*/ 1 w 6"/>
                <a:gd name="T17" fmla="*/ 3 h 4"/>
                <a:gd name="T18" fmla="*/ 4 w 6"/>
                <a:gd name="T19" fmla="*/ 3 h 4"/>
                <a:gd name="T20" fmla="*/ 4 w 6"/>
                <a:gd name="T21" fmla="*/ 3 h 4"/>
                <a:gd name="T22" fmla="*/ 3 w 6"/>
                <a:gd name="T23" fmla="*/ 3 h 4"/>
                <a:gd name="T24" fmla="*/ 1 w 6"/>
                <a:gd name="T25" fmla="*/ 2 h 4"/>
                <a:gd name="T26" fmla="*/ 1 w 6"/>
                <a:gd name="T27" fmla="*/ 1 h 4"/>
                <a:gd name="T28" fmla="*/ 1 w 6"/>
                <a:gd name="T29" fmla="*/ 1 h 4"/>
                <a:gd name="T30" fmla="*/ 2 w 6"/>
                <a:gd name="T31" fmla="*/ 1 h 4"/>
                <a:gd name="T32" fmla="*/ 4 w 6"/>
                <a:gd name="T33" fmla="*/ 1 h 4"/>
                <a:gd name="T34" fmla="*/ 4 w 6"/>
                <a:gd name="T35" fmla="*/ 1 h 4"/>
                <a:gd name="T36" fmla="*/ 4 w 6"/>
                <a:gd name="T37" fmla="*/ 2 h 4"/>
                <a:gd name="T38" fmla="*/ 4 w 6"/>
                <a:gd name="T39" fmla="*/ 2 h 4"/>
                <a:gd name="T40" fmla="*/ 1 w 6"/>
                <a:gd name="T41" fmla="*/ 2 h 4"/>
                <a:gd name="T42" fmla="*/ 2 w 6"/>
                <a:gd name="T43" fmla="*/ 0 h 4"/>
                <a:gd name="T44" fmla="*/ 0 w 6"/>
                <a:gd name="T45" fmla="*/ 1 h 4"/>
                <a:gd name="T46" fmla="*/ 0 w 6"/>
                <a:gd name="T47" fmla="*/ 1 h 4"/>
                <a:gd name="T48" fmla="*/ 0 w 6"/>
                <a:gd name="T49" fmla="*/ 4 h 4"/>
                <a:gd name="T50" fmla="*/ 1 w 6"/>
                <a:gd name="T51" fmla="*/ 4 h 4"/>
                <a:gd name="T52" fmla="*/ 3 w 6"/>
                <a:gd name="T53" fmla="*/ 4 h 4"/>
                <a:gd name="T54" fmla="*/ 5 w 6"/>
                <a:gd name="T55" fmla="*/ 4 h 4"/>
                <a:gd name="T56" fmla="*/ 5 w 6"/>
                <a:gd name="T57" fmla="*/ 4 h 4"/>
                <a:gd name="T58" fmla="*/ 5 w 6"/>
                <a:gd name="T59" fmla="*/ 0 h 4"/>
                <a:gd name="T60" fmla="*/ 4 w 6"/>
                <a:gd name="T61" fmla="*/ 0 h 4"/>
                <a:gd name="T62" fmla="*/ 4 w 6"/>
                <a:gd name="T63" fmla="*/ 0 h 4"/>
                <a:gd name="T64" fmla="*/ 2 w 6"/>
                <a:gd name="T6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4">
                  <a:moveTo>
                    <a:pt x="3" y="3"/>
                  </a:moveTo>
                  <a:cubicBezTo>
                    <a:pt x="2" y="3"/>
                    <a:pt x="1" y="3"/>
                    <a:pt x="1" y="3"/>
                  </a:cubicBezTo>
                  <a:cubicBezTo>
                    <a:pt x="1" y="3"/>
                    <a:pt x="1" y="3"/>
                    <a:pt x="1" y="3"/>
                  </a:cubicBezTo>
                  <a:cubicBezTo>
                    <a:pt x="1" y="3"/>
                    <a:pt x="1" y="2"/>
                    <a:pt x="1" y="1"/>
                  </a:cubicBezTo>
                  <a:cubicBezTo>
                    <a:pt x="1" y="1"/>
                    <a:pt x="1" y="1"/>
                    <a:pt x="1" y="1"/>
                  </a:cubicBezTo>
                  <a:cubicBezTo>
                    <a:pt x="1" y="1"/>
                    <a:pt x="1" y="1"/>
                    <a:pt x="1" y="1"/>
                  </a:cubicBezTo>
                  <a:cubicBezTo>
                    <a:pt x="1" y="2"/>
                    <a:pt x="1" y="2"/>
                    <a:pt x="1" y="2"/>
                  </a:cubicBezTo>
                  <a:cubicBezTo>
                    <a:pt x="1" y="3"/>
                    <a:pt x="1" y="3"/>
                    <a:pt x="1" y="3"/>
                  </a:cubicBezTo>
                  <a:cubicBezTo>
                    <a:pt x="1" y="3"/>
                    <a:pt x="1" y="3"/>
                    <a:pt x="1" y="3"/>
                  </a:cubicBezTo>
                  <a:cubicBezTo>
                    <a:pt x="1" y="3"/>
                    <a:pt x="4" y="3"/>
                    <a:pt x="4" y="3"/>
                  </a:cubicBezTo>
                  <a:cubicBezTo>
                    <a:pt x="4" y="3"/>
                    <a:pt x="4" y="3"/>
                    <a:pt x="4" y="3"/>
                  </a:cubicBezTo>
                  <a:cubicBezTo>
                    <a:pt x="4" y="3"/>
                    <a:pt x="3" y="3"/>
                    <a:pt x="3" y="3"/>
                  </a:cubicBezTo>
                  <a:moveTo>
                    <a:pt x="1" y="2"/>
                  </a:moveTo>
                  <a:cubicBezTo>
                    <a:pt x="1" y="1"/>
                    <a:pt x="1" y="1"/>
                    <a:pt x="1" y="1"/>
                  </a:cubicBezTo>
                  <a:cubicBezTo>
                    <a:pt x="1" y="1"/>
                    <a:pt x="1" y="1"/>
                    <a:pt x="1" y="1"/>
                  </a:cubicBezTo>
                  <a:cubicBezTo>
                    <a:pt x="2" y="1"/>
                    <a:pt x="2" y="1"/>
                    <a:pt x="2" y="1"/>
                  </a:cubicBezTo>
                  <a:cubicBezTo>
                    <a:pt x="3" y="1"/>
                    <a:pt x="3" y="1"/>
                    <a:pt x="4" y="1"/>
                  </a:cubicBezTo>
                  <a:cubicBezTo>
                    <a:pt x="4" y="1"/>
                    <a:pt x="4" y="1"/>
                    <a:pt x="4" y="1"/>
                  </a:cubicBezTo>
                  <a:cubicBezTo>
                    <a:pt x="4" y="1"/>
                    <a:pt x="4" y="2"/>
                    <a:pt x="4" y="2"/>
                  </a:cubicBezTo>
                  <a:cubicBezTo>
                    <a:pt x="4" y="2"/>
                    <a:pt x="4" y="2"/>
                    <a:pt x="4" y="2"/>
                  </a:cubicBezTo>
                  <a:cubicBezTo>
                    <a:pt x="1" y="2"/>
                    <a:pt x="1" y="2"/>
                    <a:pt x="1" y="2"/>
                  </a:cubicBezTo>
                  <a:moveTo>
                    <a:pt x="2" y="0"/>
                  </a:moveTo>
                  <a:cubicBezTo>
                    <a:pt x="2" y="0"/>
                    <a:pt x="0" y="0"/>
                    <a:pt x="0" y="1"/>
                  </a:cubicBezTo>
                  <a:cubicBezTo>
                    <a:pt x="0" y="1"/>
                    <a:pt x="0" y="1"/>
                    <a:pt x="0" y="1"/>
                  </a:cubicBezTo>
                  <a:cubicBezTo>
                    <a:pt x="0" y="2"/>
                    <a:pt x="0" y="3"/>
                    <a:pt x="0" y="4"/>
                  </a:cubicBezTo>
                  <a:cubicBezTo>
                    <a:pt x="1" y="4"/>
                    <a:pt x="1" y="4"/>
                    <a:pt x="1" y="4"/>
                  </a:cubicBezTo>
                  <a:cubicBezTo>
                    <a:pt x="1" y="4"/>
                    <a:pt x="1" y="4"/>
                    <a:pt x="3" y="4"/>
                  </a:cubicBezTo>
                  <a:cubicBezTo>
                    <a:pt x="3" y="4"/>
                    <a:pt x="4" y="4"/>
                    <a:pt x="5" y="4"/>
                  </a:cubicBezTo>
                  <a:cubicBezTo>
                    <a:pt x="5" y="4"/>
                    <a:pt x="5" y="4"/>
                    <a:pt x="5" y="4"/>
                  </a:cubicBezTo>
                  <a:cubicBezTo>
                    <a:pt x="5" y="3"/>
                    <a:pt x="6" y="1"/>
                    <a:pt x="5" y="0"/>
                  </a:cubicBezTo>
                  <a:cubicBezTo>
                    <a:pt x="4" y="0"/>
                    <a:pt x="4" y="0"/>
                    <a:pt x="4" y="0"/>
                  </a:cubicBezTo>
                  <a:cubicBezTo>
                    <a:pt x="4" y="0"/>
                    <a:pt x="4" y="0"/>
                    <a:pt x="4"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09" name="Freeform 95"/>
            <p:cNvSpPr>
              <a:spLocks noEditPoints="1"/>
            </p:cNvSpPr>
            <p:nvPr/>
          </p:nvSpPr>
          <p:spPr bwMode="auto">
            <a:xfrm>
              <a:off x="3701" y="2491"/>
              <a:ext cx="12" cy="24"/>
            </a:xfrm>
            <a:custGeom>
              <a:avLst/>
              <a:gdLst>
                <a:gd name="T0" fmla="*/ 3 w 5"/>
                <a:gd name="T1" fmla="*/ 9 h 10"/>
                <a:gd name="T2" fmla="*/ 1 w 5"/>
                <a:gd name="T3" fmla="*/ 8 h 10"/>
                <a:gd name="T4" fmla="*/ 1 w 5"/>
                <a:gd name="T5" fmla="*/ 6 h 10"/>
                <a:gd name="T6" fmla="*/ 1 w 5"/>
                <a:gd name="T7" fmla="*/ 1 h 10"/>
                <a:gd name="T8" fmla="*/ 1 w 5"/>
                <a:gd name="T9" fmla="*/ 1 h 10"/>
                <a:gd name="T10" fmla="*/ 1 w 5"/>
                <a:gd name="T11" fmla="*/ 7 h 10"/>
                <a:gd name="T12" fmla="*/ 1 w 5"/>
                <a:gd name="T13" fmla="*/ 8 h 10"/>
                <a:gd name="T14" fmla="*/ 3 w 5"/>
                <a:gd name="T15" fmla="*/ 8 h 10"/>
                <a:gd name="T16" fmla="*/ 3 w 5"/>
                <a:gd name="T17" fmla="*/ 8 h 10"/>
                <a:gd name="T18" fmla="*/ 4 w 5"/>
                <a:gd name="T19" fmla="*/ 8 h 10"/>
                <a:gd name="T20" fmla="*/ 4 w 5"/>
                <a:gd name="T21" fmla="*/ 9 h 10"/>
                <a:gd name="T22" fmla="*/ 3 w 5"/>
                <a:gd name="T23" fmla="*/ 9 h 10"/>
                <a:gd name="T24" fmla="*/ 3 w 5"/>
                <a:gd name="T25" fmla="*/ 8 h 10"/>
                <a:gd name="T26" fmla="*/ 2 w 5"/>
                <a:gd name="T27" fmla="*/ 7 h 10"/>
                <a:gd name="T28" fmla="*/ 2 w 5"/>
                <a:gd name="T29" fmla="*/ 7 h 10"/>
                <a:gd name="T30" fmla="*/ 2 w 5"/>
                <a:gd name="T31" fmla="*/ 1 h 10"/>
                <a:gd name="T32" fmla="*/ 2 w 5"/>
                <a:gd name="T33" fmla="*/ 1 h 10"/>
                <a:gd name="T34" fmla="*/ 2 w 5"/>
                <a:gd name="T35" fmla="*/ 1 h 10"/>
                <a:gd name="T36" fmla="*/ 4 w 5"/>
                <a:gd name="T37" fmla="*/ 1 h 10"/>
                <a:gd name="T38" fmla="*/ 4 w 5"/>
                <a:gd name="T39" fmla="*/ 1 h 10"/>
                <a:gd name="T40" fmla="*/ 4 w 5"/>
                <a:gd name="T41" fmla="*/ 6 h 10"/>
                <a:gd name="T42" fmla="*/ 4 w 5"/>
                <a:gd name="T43" fmla="*/ 8 h 10"/>
                <a:gd name="T44" fmla="*/ 3 w 5"/>
                <a:gd name="T45" fmla="*/ 8 h 10"/>
                <a:gd name="T46" fmla="*/ 3 w 5"/>
                <a:gd name="T47" fmla="*/ 8 h 10"/>
                <a:gd name="T48" fmla="*/ 2 w 5"/>
                <a:gd name="T49" fmla="*/ 0 h 10"/>
                <a:gd name="T50" fmla="*/ 0 w 5"/>
                <a:gd name="T51" fmla="*/ 1 h 10"/>
                <a:gd name="T52" fmla="*/ 0 w 5"/>
                <a:gd name="T53" fmla="*/ 6 h 10"/>
                <a:gd name="T54" fmla="*/ 0 w 5"/>
                <a:gd name="T55" fmla="*/ 8 h 10"/>
                <a:gd name="T56" fmla="*/ 3 w 5"/>
                <a:gd name="T57" fmla="*/ 10 h 10"/>
                <a:gd name="T58" fmla="*/ 5 w 5"/>
                <a:gd name="T59" fmla="*/ 9 h 10"/>
                <a:gd name="T60" fmla="*/ 5 w 5"/>
                <a:gd name="T61" fmla="*/ 6 h 10"/>
                <a:gd name="T62" fmla="*/ 5 w 5"/>
                <a:gd name="T63" fmla="*/ 1 h 10"/>
                <a:gd name="T64" fmla="*/ 5 w 5"/>
                <a:gd name="T65" fmla="*/ 1 h 10"/>
                <a:gd name="T66" fmla="*/ 2 w 5"/>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 h="10">
                  <a:moveTo>
                    <a:pt x="3" y="9"/>
                  </a:moveTo>
                  <a:cubicBezTo>
                    <a:pt x="2" y="9"/>
                    <a:pt x="1" y="9"/>
                    <a:pt x="1" y="8"/>
                  </a:cubicBezTo>
                  <a:cubicBezTo>
                    <a:pt x="1" y="7"/>
                    <a:pt x="1" y="7"/>
                    <a:pt x="1" y="6"/>
                  </a:cubicBezTo>
                  <a:cubicBezTo>
                    <a:pt x="1" y="4"/>
                    <a:pt x="1" y="2"/>
                    <a:pt x="1" y="1"/>
                  </a:cubicBezTo>
                  <a:cubicBezTo>
                    <a:pt x="1" y="1"/>
                    <a:pt x="1" y="1"/>
                    <a:pt x="1" y="1"/>
                  </a:cubicBezTo>
                  <a:cubicBezTo>
                    <a:pt x="1" y="3"/>
                    <a:pt x="1" y="4"/>
                    <a:pt x="1" y="7"/>
                  </a:cubicBezTo>
                  <a:cubicBezTo>
                    <a:pt x="1" y="8"/>
                    <a:pt x="1" y="8"/>
                    <a:pt x="1" y="8"/>
                  </a:cubicBezTo>
                  <a:cubicBezTo>
                    <a:pt x="2" y="8"/>
                    <a:pt x="2" y="8"/>
                    <a:pt x="3" y="8"/>
                  </a:cubicBezTo>
                  <a:cubicBezTo>
                    <a:pt x="3" y="8"/>
                    <a:pt x="3" y="8"/>
                    <a:pt x="3" y="8"/>
                  </a:cubicBezTo>
                  <a:cubicBezTo>
                    <a:pt x="3" y="8"/>
                    <a:pt x="4" y="8"/>
                    <a:pt x="4" y="8"/>
                  </a:cubicBezTo>
                  <a:cubicBezTo>
                    <a:pt x="4" y="9"/>
                    <a:pt x="4" y="9"/>
                    <a:pt x="4" y="9"/>
                  </a:cubicBezTo>
                  <a:cubicBezTo>
                    <a:pt x="4" y="9"/>
                    <a:pt x="4" y="9"/>
                    <a:pt x="3" y="9"/>
                  </a:cubicBezTo>
                  <a:moveTo>
                    <a:pt x="3" y="8"/>
                  </a:moveTo>
                  <a:cubicBezTo>
                    <a:pt x="2" y="8"/>
                    <a:pt x="2" y="8"/>
                    <a:pt x="2" y="7"/>
                  </a:cubicBezTo>
                  <a:cubicBezTo>
                    <a:pt x="2" y="7"/>
                    <a:pt x="2" y="7"/>
                    <a:pt x="2" y="7"/>
                  </a:cubicBezTo>
                  <a:cubicBezTo>
                    <a:pt x="1" y="4"/>
                    <a:pt x="1" y="3"/>
                    <a:pt x="2" y="1"/>
                  </a:cubicBezTo>
                  <a:cubicBezTo>
                    <a:pt x="2" y="1"/>
                    <a:pt x="2" y="1"/>
                    <a:pt x="2" y="1"/>
                  </a:cubicBezTo>
                  <a:cubicBezTo>
                    <a:pt x="2" y="1"/>
                    <a:pt x="2" y="1"/>
                    <a:pt x="2" y="1"/>
                  </a:cubicBezTo>
                  <a:cubicBezTo>
                    <a:pt x="3" y="1"/>
                    <a:pt x="4" y="1"/>
                    <a:pt x="4" y="1"/>
                  </a:cubicBezTo>
                  <a:cubicBezTo>
                    <a:pt x="4" y="1"/>
                    <a:pt x="4" y="1"/>
                    <a:pt x="4" y="1"/>
                  </a:cubicBezTo>
                  <a:cubicBezTo>
                    <a:pt x="4" y="3"/>
                    <a:pt x="4" y="5"/>
                    <a:pt x="4" y="6"/>
                  </a:cubicBezTo>
                  <a:cubicBezTo>
                    <a:pt x="4" y="7"/>
                    <a:pt x="4" y="7"/>
                    <a:pt x="4" y="8"/>
                  </a:cubicBezTo>
                  <a:cubicBezTo>
                    <a:pt x="4" y="8"/>
                    <a:pt x="3" y="8"/>
                    <a:pt x="3" y="8"/>
                  </a:cubicBezTo>
                  <a:cubicBezTo>
                    <a:pt x="3" y="8"/>
                    <a:pt x="3" y="8"/>
                    <a:pt x="3" y="8"/>
                  </a:cubicBezTo>
                  <a:moveTo>
                    <a:pt x="2" y="0"/>
                  </a:moveTo>
                  <a:cubicBezTo>
                    <a:pt x="1" y="0"/>
                    <a:pt x="0" y="0"/>
                    <a:pt x="0" y="1"/>
                  </a:cubicBezTo>
                  <a:cubicBezTo>
                    <a:pt x="0" y="2"/>
                    <a:pt x="0" y="4"/>
                    <a:pt x="0" y="6"/>
                  </a:cubicBezTo>
                  <a:cubicBezTo>
                    <a:pt x="0" y="7"/>
                    <a:pt x="0" y="7"/>
                    <a:pt x="0" y="8"/>
                  </a:cubicBezTo>
                  <a:cubicBezTo>
                    <a:pt x="0" y="9"/>
                    <a:pt x="1" y="10"/>
                    <a:pt x="3" y="10"/>
                  </a:cubicBezTo>
                  <a:cubicBezTo>
                    <a:pt x="4" y="10"/>
                    <a:pt x="5" y="9"/>
                    <a:pt x="5" y="9"/>
                  </a:cubicBezTo>
                  <a:cubicBezTo>
                    <a:pt x="5" y="8"/>
                    <a:pt x="5" y="7"/>
                    <a:pt x="5" y="6"/>
                  </a:cubicBezTo>
                  <a:cubicBezTo>
                    <a:pt x="5" y="5"/>
                    <a:pt x="5" y="3"/>
                    <a:pt x="5" y="1"/>
                  </a:cubicBezTo>
                  <a:cubicBezTo>
                    <a:pt x="5" y="1"/>
                    <a:pt x="5" y="1"/>
                    <a:pt x="5"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0" name="Freeform 96"/>
            <p:cNvSpPr>
              <a:spLocks noEditPoints="1"/>
            </p:cNvSpPr>
            <p:nvPr/>
          </p:nvSpPr>
          <p:spPr bwMode="auto">
            <a:xfrm>
              <a:off x="3660" y="2439"/>
              <a:ext cx="55" cy="23"/>
            </a:xfrm>
            <a:custGeom>
              <a:avLst/>
              <a:gdLst>
                <a:gd name="T0" fmla="*/ 22 w 23"/>
                <a:gd name="T1" fmla="*/ 5 h 10"/>
                <a:gd name="T2" fmla="*/ 19 w 23"/>
                <a:gd name="T3" fmla="*/ 8 h 10"/>
                <a:gd name="T4" fmla="*/ 13 w 23"/>
                <a:gd name="T5" fmla="*/ 9 h 10"/>
                <a:gd name="T6" fmla="*/ 20 w 23"/>
                <a:gd name="T7" fmla="*/ 2 h 10"/>
                <a:gd name="T8" fmla="*/ 22 w 23"/>
                <a:gd name="T9" fmla="*/ 3 h 10"/>
                <a:gd name="T10" fmla="*/ 18 w 23"/>
                <a:gd name="T11" fmla="*/ 8 h 10"/>
                <a:gd name="T12" fmla="*/ 15 w 23"/>
                <a:gd name="T13" fmla="*/ 9 h 10"/>
                <a:gd name="T14" fmla="*/ 8 w 23"/>
                <a:gd name="T15" fmla="*/ 8 h 10"/>
                <a:gd name="T16" fmla="*/ 16 w 23"/>
                <a:gd name="T17" fmla="*/ 2 h 10"/>
                <a:gd name="T18" fmla="*/ 1 w 23"/>
                <a:gd name="T19" fmla="*/ 4 h 10"/>
                <a:gd name="T20" fmla="*/ 2 w 23"/>
                <a:gd name="T21" fmla="*/ 4 h 10"/>
                <a:gd name="T22" fmla="*/ 4 w 23"/>
                <a:gd name="T23" fmla="*/ 2 h 10"/>
                <a:gd name="T24" fmla="*/ 12 w 23"/>
                <a:gd name="T25" fmla="*/ 2 h 10"/>
                <a:gd name="T26" fmla="*/ 7 w 23"/>
                <a:gd name="T27" fmla="*/ 8 h 10"/>
                <a:gd name="T28" fmla="*/ 5 w 23"/>
                <a:gd name="T29" fmla="*/ 8 h 10"/>
                <a:gd name="T30" fmla="*/ 3 w 23"/>
                <a:gd name="T31" fmla="*/ 8 h 10"/>
                <a:gd name="T32" fmla="*/ 1 w 23"/>
                <a:gd name="T33" fmla="*/ 7 h 10"/>
                <a:gd name="T34" fmla="*/ 1 w 23"/>
                <a:gd name="T35" fmla="*/ 4 h 10"/>
                <a:gd name="T36" fmla="*/ 22 w 23"/>
                <a:gd name="T37" fmla="*/ 2 h 10"/>
                <a:gd name="T38" fmla="*/ 20 w 23"/>
                <a:gd name="T39" fmla="*/ 2 h 10"/>
                <a:gd name="T40" fmla="*/ 18 w 23"/>
                <a:gd name="T41" fmla="*/ 1 h 10"/>
                <a:gd name="T42" fmla="*/ 20 w 23"/>
                <a:gd name="T43" fmla="*/ 1 h 10"/>
                <a:gd name="T44" fmla="*/ 17 w 23"/>
                <a:gd name="T45" fmla="*/ 2 h 10"/>
                <a:gd name="T46" fmla="*/ 14 w 23"/>
                <a:gd name="T47" fmla="*/ 1 h 10"/>
                <a:gd name="T48" fmla="*/ 17 w 23"/>
                <a:gd name="T49" fmla="*/ 1 h 10"/>
                <a:gd name="T50" fmla="*/ 1 w 23"/>
                <a:gd name="T51" fmla="*/ 3 h 10"/>
                <a:gd name="T52" fmla="*/ 1 w 23"/>
                <a:gd name="T53" fmla="*/ 2 h 10"/>
                <a:gd name="T54" fmla="*/ 10 w 23"/>
                <a:gd name="T55" fmla="*/ 1 h 10"/>
                <a:gd name="T56" fmla="*/ 13 w 23"/>
                <a:gd name="T57" fmla="*/ 2 h 10"/>
                <a:gd name="T58" fmla="*/ 4 w 23"/>
                <a:gd name="T59" fmla="*/ 2 h 10"/>
                <a:gd name="T60" fmla="*/ 1 w 23"/>
                <a:gd name="T61" fmla="*/ 3 h 10"/>
                <a:gd name="T62" fmla="*/ 1 w 23"/>
                <a:gd name="T63" fmla="*/ 1 h 10"/>
                <a:gd name="T64" fmla="*/ 0 w 23"/>
                <a:gd name="T65" fmla="*/ 2 h 10"/>
                <a:gd name="T66" fmla="*/ 0 w 23"/>
                <a:gd name="T67" fmla="*/ 2 h 10"/>
                <a:gd name="T68" fmla="*/ 0 w 23"/>
                <a:gd name="T69" fmla="*/ 7 h 10"/>
                <a:gd name="T70" fmla="*/ 3 w 23"/>
                <a:gd name="T71" fmla="*/ 9 h 10"/>
                <a:gd name="T72" fmla="*/ 5 w 23"/>
                <a:gd name="T73" fmla="*/ 9 h 10"/>
                <a:gd name="T74" fmla="*/ 15 w 23"/>
                <a:gd name="T75" fmla="*/ 10 h 10"/>
                <a:gd name="T76" fmla="*/ 23 w 23"/>
                <a:gd name="T77" fmla="*/ 3 h 10"/>
                <a:gd name="T78" fmla="*/ 19 w 23"/>
                <a:gd name="T79" fmla="*/ 0 h 10"/>
                <a:gd name="T80" fmla="*/ 18 w 23"/>
                <a:gd name="T8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10">
                  <a:moveTo>
                    <a:pt x="19" y="8"/>
                  </a:moveTo>
                  <a:cubicBezTo>
                    <a:pt x="20" y="7"/>
                    <a:pt x="21" y="6"/>
                    <a:pt x="22" y="5"/>
                  </a:cubicBezTo>
                  <a:cubicBezTo>
                    <a:pt x="22" y="8"/>
                    <a:pt x="22" y="8"/>
                    <a:pt x="22" y="8"/>
                  </a:cubicBezTo>
                  <a:cubicBezTo>
                    <a:pt x="22" y="8"/>
                    <a:pt x="21" y="8"/>
                    <a:pt x="19" y="8"/>
                  </a:cubicBezTo>
                  <a:moveTo>
                    <a:pt x="15" y="9"/>
                  </a:moveTo>
                  <a:cubicBezTo>
                    <a:pt x="14" y="9"/>
                    <a:pt x="14" y="9"/>
                    <a:pt x="13" y="9"/>
                  </a:cubicBezTo>
                  <a:cubicBezTo>
                    <a:pt x="14" y="6"/>
                    <a:pt x="16" y="4"/>
                    <a:pt x="18" y="2"/>
                  </a:cubicBezTo>
                  <a:cubicBezTo>
                    <a:pt x="18" y="2"/>
                    <a:pt x="19" y="2"/>
                    <a:pt x="20" y="2"/>
                  </a:cubicBezTo>
                  <a:cubicBezTo>
                    <a:pt x="20" y="2"/>
                    <a:pt x="21" y="2"/>
                    <a:pt x="21" y="2"/>
                  </a:cubicBezTo>
                  <a:cubicBezTo>
                    <a:pt x="22" y="3"/>
                    <a:pt x="22" y="3"/>
                    <a:pt x="22" y="3"/>
                  </a:cubicBezTo>
                  <a:cubicBezTo>
                    <a:pt x="22" y="3"/>
                    <a:pt x="22" y="3"/>
                    <a:pt x="22" y="3"/>
                  </a:cubicBezTo>
                  <a:cubicBezTo>
                    <a:pt x="20" y="5"/>
                    <a:pt x="19" y="7"/>
                    <a:pt x="18" y="8"/>
                  </a:cubicBezTo>
                  <a:cubicBezTo>
                    <a:pt x="18" y="8"/>
                    <a:pt x="18" y="8"/>
                    <a:pt x="18" y="8"/>
                  </a:cubicBezTo>
                  <a:cubicBezTo>
                    <a:pt x="17" y="9"/>
                    <a:pt x="16" y="9"/>
                    <a:pt x="15" y="9"/>
                  </a:cubicBezTo>
                  <a:moveTo>
                    <a:pt x="12" y="9"/>
                  </a:moveTo>
                  <a:cubicBezTo>
                    <a:pt x="11" y="9"/>
                    <a:pt x="9" y="8"/>
                    <a:pt x="8" y="8"/>
                  </a:cubicBezTo>
                  <a:cubicBezTo>
                    <a:pt x="14" y="2"/>
                    <a:pt x="14" y="2"/>
                    <a:pt x="14" y="2"/>
                  </a:cubicBezTo>
                  <a:cubicBezTo>
                    <a:pt x="15" y="2"/>
                    <a:pt x="16" y="2"/>
                    <a:pt x="16" y="2"/>
                  </a:cubicBezTo>
                  <a:cubicBezTo>
                    <a:pt x="15" y="4"/>
                    <a:pt x="13" y="6"/>
                    <a:pt x="12" y="9"/>
                  </a:cubicBezTo>
                  <a:moveTo>
                    <a:pt x="1" y="4"/>
                  </a:moveTo>
                  <a:cubicBezTo>
                    <a:pt x="2" y="4"/>
                    <a:pt x="2" y="4"/>
                    <a:pt x="2" y="4"/>
                  </a:cubicBezTo>
                  <a:cubicBezTo>
                    <a:pt x="2" y="4"/>
                    <a:pt x="2" y="4"/>
                    <a:pt x="2" y="4"/>
                  </a:cubicBezTo>
                  <a:cubicBezTo>
                    <a:pt x="1" y="4"/>
                    <a:pt x="2" y="3"/>
                    <a:pt x="2" y="3"/>
                  </a:cubicBezTo>
                  <a:cubicBezTo>
                    <a:pt x="3" y="2"/>
                    <a:pt x="4" y="2"/>
                    <a:pt x="4" y="2"/>
                  </a:cubicBezTo>
                  <a:cubicBezTo>
                    <a:pt x="6" y="2"/>
                    <a:pt x="9" y="2"/>
                    <a:pt x="11" y="2"/>
                  </a:cubicBezTo>
                  <a:cubicBezTo>
                    <a:pt x="11" y="2"/>
                    <a:pt x="12" y="2"/>
                    <a:pt x="12" y="2"/>
                  </a:cubicBezTo>
                  <a:cubicBezTo>
                    <a:pt x="7" y="8"/>
                    <a:pt x="7" y="8"/>
                    <a:pt x="7" y="8"/>
                  </a:cubicBezTo>
                  <a:cubicBezTo>
                    <a:pt x="7" y="8"/>
                    <a:pt x="7" y="8"/>
                    <a:pt x="7" y="8"/>
                  </a:cubicBezTo>
                  <a:cubicBezTo>
                    <a:pt x="7" y="8"/>
                    <a:pt x="7" y="8"/>
                    <a:pt x="7" y="8"/>
                  </a:cubicBezTo>
                  <a:cubicBezTo>
                    <a:pt x="6" y="8"/>
                    <a:pt x="5" y="8"/>
                    <a:pt x="5" y="8"/>
                  </a:cubicBezTo>
                  <a:cubicBezTo>
                    <a:pt x="4" y="8"/>
                    <a:pt x="4" y="8"/>
                    <a:pt x="4" y="8"/>
                  </a:cubicBezTo>
                  <a:cubicBezTo>
                    <a:pt x="3" y="8"/>
                    <a:pt x="3" y="8"/>
                    <a:pt x="3" y="8"/>
                  </a:cubicBezTo>
                  <a:cubicBezTo>
                    <a:pt x="2" y="8"/>
                    <a:pt x="2" y="8"/>
                    <a:pt x="2" y="8"/>
                  </a:cubicBezTo>
                  <a:cubicBezTo>
                    <a:pt x="2" y="8"/>
                    <a:pt x="1" y="8"/>
                    <a:pt x="1" y="7"/>
                  </a:cubicBezTo>
                  <a:cubicBezTo>
                    <a:pt x="1" y="6"/>
                    <a:pt x="1" y="5"/>
                    <a:pt x="1" y="4"/>
                  </a:cubicBezTo>
                  <a:cubicBezTo>
                    <a:pt x="1" y="4"/>
                    <a:pt x="1" y="4"/>
                    <a:pt x="1" y="4"/>
                  </a:cubicBezTo>
                  <a:cubicBezTo>
                    <a:pt x="1" y="4"/>
                    <a:pt x="1" y="4"/>
                    <a:pt x="1" y="4"/>
                  </a:cubicBezTo>
                  <a:moveTo>
                    <a:pt x="22" y="2"/>
                  </a:moveTo>
                  <a:cubicBezTo>
                    <a:pt x="21" y="2"/>
                    <a:pt x="21" y="2"/>
                    <a:pt x="21" y="2"/>
                  </a:cubicBezTo>
                  <a:cubicBezTo>
                    <a:pt x="21" y="2"/>
                    <a:pt x="21" y="2"/>
                    <a:pt x="20" y="2"/>
                  </a:cubicBezTo>
                  <a:cubicBezTo>
                    <a:pt x="19" y="2"/>
                    <a:pt x="19" y="2"/>
                    <a:pt x="18" y="2"/>
                  </a:cubicBezTo>
                  <a:cubicBezTo>
                    <a:pt x="18" y="1"/>
                    <a:pt x="18" y="1"/>
                    <a:pt x="18" y="1"/>
                  </a:cubicBezTo>
                  <a:cubicBezTo>
                    <a:pt x="19" y="1"/>
                    <a:pt x="19" y="1"/>
                    <a:pt x="19" y="1"/>
                  </a:cubicBezTo>
                  <a:cubicBezTo>
                    <a:pt x="20" y="1"/>
                    <a:pt x="20" y="1"/>
                    <a:pt x="20" y="1"/>
                  </a:cubicBezTo>
                  <a:cubicBezTo>
                    <a:pt x="21" y="1"/>
                    <a:pt x="22" y="2"/>
                    <a:pt x="22" y="2"/>
                  </a:cubicBezTo>
                  <a:moveTo>
                    <a:pt x="17" y="2"/>
                  </a:moveTo>
                  <a:cubicBezTo>
                    <a:pt x="16" y="2"/>
                    <a:pt x="15" y="2"/>
                    <a:pt x="14" y="2"/>
                  </a:cubicBezTo>
                  <a:cubicBezTo>
                    <a:pt x="14" y="1"/>
                    <a:pt x="14" y="1"/>
                    <a:pt x="14" y="1"/>
                  </a:cubicBezTo>
                  <a:cubicBezTo>
                    <a:pt x="14" y="1"/>
                    <a:pt x="14" y="1"/>
                    <a:pt x="14" y="1"/>
                  </a:cubicBezTo>
                  <a:cubicBezTo>
                    <a:pt x="15" y="1"/>
                    <a:pt x="16" y="1"/>
                    <a:pt x="17" y="1"/>
                  </a:cubicBezTo>
                  <a:cubicBezTo>
                    <a:pt x="17" y="2"/>
                    <a:pt x="17" y="2"/>
                    <a:pt x="17" y="2"/>
                  </a:cubicBezTo>
                  <a:moveTo>
                    <a:pt x="1" y="3"/>
                  </a:moveTo>
                  <a:cubicBezTo>
                    <a:pt x="1" y="2"/>
                    <a:pt x="1" y="2"/>
                    <a:pt x="1" y="2"/>
                  </a:cubicBezTo>
                  <a:cubicBezTo>
                    <a:pt x="1" y="2"/>
                    <a:pt x="1" y="2"/>
                    <a:pt x="1" y="2"/>
                  </a:cubicBezTo>
                  <a:cubicBezTo>
                    <a:pt x="1" y="2"/>
                    <a:pt x="1" y="2"/>
                    <a:pt x="1" y="2"/>
                  </a:cubicBezTo>
                  <a:cubicBezTo>
                    <a:pt x="2" y="2"/>
                    <a:pt x="3" y="1"/>
                    <a:pt x="10" y="1"/>
                  </a:cubicBezTo>
                  <a:cubicBezTo>
                    <a:pt x="11" y="1"/>
                    <a:pt x="12" y="1"/>
                    <a:pt x="13" y="1"/>
                  </a:cubicBezTo>
                  <a:cubicBezTo>
                    <a:pt x="13" y="2"/>
                    <a:pt x="13" y="2"/>
                    <a:pt x="13" y="2"/>
                  </a:cubicBezTo>
                  <a:cubicBezTo>
                    <a:pt x="12" y="2"/>
                    <a:pt x="11" y="2"/>
                    <a:pt x="11" y="2"/>
                  </a:cubicBezTo>
                  <a:cubicBezTo>
                    <a:pt x="8" y="2"/>
                    <a:pt x="6" y="2"/>
                    <a:pt x="4" y="2"/>
                  </a:cubicBezTo>
                  <a:cubicBezTo>
                    <a:pt x="4" y="2"/>
                    <a:pt x="3" y="2"/>
                    <a:pt x="2" y="2"/>
                  </a:cubicBezTo>
                  <a:cubicBezTo>
                    <a:pt x="2" y="2"/>
                    <a:pt x="1" y="3"/>
                    <a:pt x="1" y="3"/>
                  </a:cubicBezTo>
                  <a:moveTo>
                    <a:pt x="10" y="0"/>
                  </a:moveTo>
                  <a:cubicBezTo>
                    <a:pt x="4" y="0"/>
                    <a:pt x="2" y="1"/>
                    <a:pt x="1" y="1"/>
                  </a:cubicBezTo>
                  <a:cubicBezTo>
                    <a:pt x="1" y="1"/>
                    <a:pt x="1" y="1"/>
                    <a:pt x="1" y="1"/>
                  </a:cubicBezTo>
                  <a:cubicBezTo>
                    <a:pt x="0" y="1"/>
                    <a:pt x="0" y="2"/>
                    <a:pt x="0" y="2"/>
                  </a:cubicBezTo>
                  <a:cubicBezTo>
                    <a:pt x="0" y="2"/>
                    <a:pt x="0" y="2"/>
                    <a:pt x="0" y="2"/>
                  </a:cubicBezTo>
                  <a:cubicBezTo>
                    <a:pt x="0" y="2"/>
                    <a:pt x="0" y="2"/>
                    <a:pt x="0" y="2"/>
                  </a:cubicBezTo>
                  <a:cubicBezTo>
                    <a:pt x="0" y="3"/>
                    <a:pt x="0" y="4"/>
                    <a:pt x="0" y="4"/>
                  </a:cubicBezTo>
                  <a:cubicBezTo>
                    <a:pt x="0" y="5"/>
                    <a:pt x="0" y="6"/>
                    <a:pt x="0" y="7"/>
                  </a:cubicBezTo>
                  <a:cubicBezTo>
                    <a:pt x="0" y="8"/>
                    <a:pt x="1" y="9"/>
                    <a:pt x="1" y="9"/>
                  </a:cubicBezTo>
                  <a:cubicBezTo>
                    <a:pt x="2" y="9"/>
                    <a:pt x="2" y="9"/>
                    <a:pt x="3" y="9"/>
                  </a:cubicBezTo>
                  <a:cubicBezTo>
                    <a:pt x="3" y="9"/>
                    <a:pt x="4" y="9"/>
                    <a:pt x="4" y="9"/>
                  </a:cubicBezTo>
                  <a:cubicBezTo>
                    <a:pt x="5" y="9"/>
                    <a:pt x="5" y="9"/>
                    <a:pt x="5" y="9"/>
                  </a:cubicBezTo>
                  <a:cubicBezTo>
                    <a:pt x="5" y="9"/>
                    <a:pt x="6" y="9"/>
                    <a:pt x="7" y="9"/>
                  </a:cubicBezTo>
                  <a:cubicBezTo>
                    <a:pt x="9" y="9"/>
                    <a:pt x="12" y="10"/>
                    <a:pt x="15" y="10"/>
                  </a:cubicBezTo>
                  <a:cubicBezTo>
                    <a:pt x="22" y="10"/>
                    <a:pt x="23" y="9"/>
                    <a:pt x="23" y="8"/>
                  </a:cubicBezTo>
                  <a:cubicBezTo>
                    <a:pt x="23" y="3"/>
                    <a:pt x="23" y="3"/>
                    <a:pt x="23" y="3"/>
                  </a:cubicBezTo>
                  <a:cubicBezTo>
                    <a:pt x="23" y="1"/>
                    <a:pt x="21" y="0"/>
                    <a:pt x="20" y="0"/>
                  </a:cubicBezTo>
                  <a:cubicBezTo>
                    <a:pt x="19" y="0"/>
                    <a:pt x="19" y="0"/>
                    <a:pt x="19" y="0"/>
                  </a:cubicBezTo>
                  <a:cubicBezTo>
                    <a:pt x="18" y="0"/>
                    <a:pt x="18" y="0"/>
                    <a:pt x="18" y="0"/>
                  </a:cubicBezTo>
                  <a:cubicBezTo>
                    <a:pt x="18" y="0"/>
                    <a:pt x="18" y="0"/>
                    <a:pt x="18" y="0"/>
                  </a:cubicBezTo>
                  <a:cubicBezTo>
                    <a:pt x="17" y="0"/>
                    <a:pt x="14"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1" name="Freeform 97"/>
            <p:cNvSpPr>
              <a:spLocks noEditPoints="1"/>
            </p:cNvSpPr>
            <p:nvPr/>
          </p:nvSpPr>
          <p:spPr bwMode="auto">
            <a:xfrm>
              <a:off x="3651" y="2431"/>
              <a:ext cx="74" cy="96"/>
            </a:xfrm>
            <a:custGeom>
              <a:avLst/>
              <a:gdLst>
                <a:gd name="T0" fmla="*/ 12 w 31"/>
                <a:gd name="T1" fmla="*/ 39 h 40"/>
                <a:gd name="T2" fmla="*/ 10 w 31"/>
                <a:gd name="T3" fmla="*/ 38 h 40"/>
                <a:gd name="T4" fmla="*/ 12 w 31"/>
                <a:gd name="T5" fmla="*/ 38 h 40"/>
                <a:gd name="T6" fmla="*/ 13 w 31"/>
                <a:gd name="T7" fmla="*/ 39 h 40"/>
                <a:gd name="T8" fmla="*/ 14 w 31"/>
                <a:gd name="T9" fmla="*/ 39 h 40"/>
                <a:gd name="T10" fmla="*/ 16 w 31"/>
                <a:gd name="T11" fmla="*/ 38 h 40"/>
                <a:gd name="T12" fmla="*/ 9 w 31"/>
                <a:gd name="T13" fmla="*/ 39 h 40"/>
                <a:gd name="T14" fmla="*/ 8 w 31"/>
                <a:gd name="T15" fmla="*/ 38 h 40"/>
                <a:gd name="T16" fmla="*/ 9 w 31"/>
                <a:gd name="T17" fmla="*/ 39 h 40"/>
                <a:gd name="T18" fmla="*/ 16 w 31"/>
                <a:gd name="T19" fmla="*/ 39 h 40"/>
                <a:gd name="T20" fmla="*/ 19 w 31"/>
                <a:gd name="T21" fmla="*/ 38 h 40"/>
                <a:gd name="T22" fmla="*/ 18 w 31"/>
                <a:gd name="T23" fmla="*/ 39 h 40"/>
                <a:gd name="T24" fmla="*/ 6 w 31"/>
                <a:gd name="T25" fmla="*/ 39 h 40"/>
                <a:gd name="T26" fmla="*/ 8 w 31"/>
                <a:gd name="T27" fmla="*/ 38 h 40"/>
                <a:gd name="T28" fmla="*/ 19 w 31"/>
                <a:gd name="T29" fmla="*/ 39 h 40"/>
                <a:gd name="T30" fmla="*/ 21 w 31"/>
                <a:gd name="T31" fmla="*/ 38 h 40"/>
                <a:gd name="T32" fmla="*/ 20 w 31"/>
                <a:gd name="T33" fmla="*/ 39 h 40"/>
                <a:gd name="T34" fmla="*/ 19 w 31"/>
                <a:gd name="T35" fmla="*/ 39 h 40"/>
                <a:gd name="T36" fmla="*/ 21 w 31"/>
                <a:gd name="T37" fmla="*/ 39 h 40"/>
                <a:gd name="T38" fmla="*/ 23 w 31"/>
                <a:gd name="T39" fmla="*/ 38 h 40"/>
                <a:gd name="T40" fmla="*/ 23 w 31"/>
                <a:gd name="T41" fmla="*/ 39 h 40"/>
                <a:gd name="T42" fmla="*/ 24 w 31"/>
                <a:gd name="T43" fmla="*/ 39 h 40"/>
                <a:gd name="T44" fmla="*/ 26 w 31"/>
                <a:gd name="T45" fmla="*/ 38 h 40"/>
                <a:gd name="T46" fmla="*/ 25 w 31"/>
                <a:gd name="T47" fmla="*/ 39 h 40"/>
                <a:gd name="T48" fmla="*/ 26 w 31"/>
                <a:gd name="T49" fmla="*/ 39 h 40"/>
                <a:gd name="T50" fmla="*/ 27 w 31"/>
                <a:gd name="T51" fmla="*/ 38 h 40"/>
                <a:gd name="T52" fmla="*/ 27 w 31"/>
                <a:gd name="T53" fmla="*/ 39 h 40"/>
                <a:gd name="T54" fmla="*/ 6 w 31"/>
                <a:gd name="T55" fmla="*/ 39 h 40"/>
                <a:gd name="T56" fmla="*/ 4 w 31"/>
                <a:gd name="T57" fmla="*/ 38 h 40"/>
                <a:gd name="T58" fmla="*/ 6 w 31"/>
                <a:gd name="T59" fmla="*/ 39 h 40"/>
                <a:gd name="T60" fmla="*/ 28 w 31"/>
                <a:gd name="T61" fmla="*/ 38 h 40"/>
                <a:gd name="T62" fmla="*/ 29 w 31"/>
                <a:gd name="T63" fmla="*/ 37 h 40"/>
                <a:gd name="T64" fmla="*/ 28 w 31"/>
                <a:gd name="T65" fmla="*/ 39 h 40"/>
                <a:gd name="T66" fmla="*/ 3 w 31"/>
                <a:gd name="T67" fmla="*/ 39 h 40"/>
                <a:gd name="T68" fmla="*/ 1 w 31"/>
                <a:gd name="T69" fmla="*/ 37 h 40"/>
                <a:gd name="T70" fmla="*/ 3 w 31"/>
                <a:gd name="T71" fmla="*/ 39 h 40"/>
                <a:gd name="T72" fmla="*/ 2 w 31"/>
                <a:gd name="T73" fmla="*/ 36 h 40"/>
                <a:gd name="T74" fmla="*/ 2 w 31"/>
                <a:gd name="T75" fmla="*/ 31 h 40"/>
                <a:gd name="T76" fmla="*/ 2 w 31"/>
                <a:gd name="T77" fmla="*/ 4 h 40"/>
                <a:gd name="T78" fmla="*/ 14 w 31"/>
                <a:gd name="T79" fmla="*/ 1 h 40"/>
                <a:gd name="T80" fmla="*/ 28 w 31"/>
                <a:gd name="T81" fmla="*/ 1 h 40"/>
                <a:gd name="T82" fmla="*/ 29 w 31"/>
                <a:gd name="T83" fmla="*/ 19 h 40"/>
                <a:gd name="T84" fmla="*/ 29 w 31"/>
                <a:gd name="T85" fmla="*/ 35 h 40"/>
                <a:gd name="T86" fmla="*/ 26 w 31"/>
                <a:gd name="T87" fmla="*/ 37 h 40"/>
                <a:gd name="T88" fmla="*/ 23 w 31"/>
                <a:gd name="T89" fmla="*/ 37 h 40"/>
                <a:gd name="T90" fmla="*/ 24 w 31"/>
                <a:gd name="T91" fmla="*/ 0 h 40"/>
                <a:gd name="T92" fmla="*/ 4 w 31"/>
                <a:gd name="T93" fmla="*/ 0 h 40"/>
                <a:gd name="T94" fmla="*/ 1 w 31"/>
                <a:gd name="T95" fmla="*/ 29 h 40"/>
                <a:gd name="T96" fmla="*/ 1 w 31"/>
                <a:gd name="T97" fmla="*/ 35 h 40"/>
                <a:gd name="T98" fmla="*/ 0 w 31"/>
                <a:gd name="T99" fmla="*/ 36 h 40"/>
                <a:gd name="T100" fmla="*/ 9 w 31"/>
                <a:gd name="T101" fmla="*/ 40 h 40"/>
                <a:gd name="T102" fmla="*/ 18 w 31"/>
                <a:gd name="T103" fmla="*/ 40 h 40"/>
                <a:gd name="T104" fmla="*/ 30 w 31"/>
                <a:gd name="T105" fmla="*/ 39 h 40"/>
                <a:gd name="T106" fmla="*/ 30 w 31"/>
                <a:gd name="T107" fmla="*/ 21 h 40"/>
                <a:gd name="T108" fmla="*/ 29 w 31"/>
                <a:gd name="T109" fmla="*/ 1 h 40"/>
                <a:gd name="T110" fmla="*/ 24 w 31"/>
                <a:gd name="T11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40">
                  <a:moveTo>
                    <a:pt x="13" y="39"/>
                  </a:moveTo>
                  <a:cubicBezTo>
                    <a:pt x="12" y="39"/>
                    <a:pt x="12" y="39"/>
                    <a:pt x="12" y="39"/>
                  </a:cubicBezTo>
                  <a:cubicBezTo>
                    <a:pt x="12" y="39"/>
                    <a:pt x="10" y="39"/>
                    <a:pt x="9" y="39"/>
                  </a:cubicBezTo>
                  <a:cubicBezTo>
                    <a:pt x="10" y="38"/>
                    <a:pt x="10" y="38"/>
                    <a:pt x="10" y="38"/>
                  </a:cubicBezTo>
                  <a:cubicBezTo>
                    <a:pt x="10" y="38"/>
                    <a:pt x="10" y="38"/>
                    <a:pt x="10" y="38"/>
                  </a:cubicBezTo>
                  <a:cubicBezTo>
                    <a:pt x="10" y="38"/>
                    <a:pt x="11" y="38"/>
                    <a:pt x="12" y="38"/>
                  </a:cubicBezTo>
                  <a:cubicBezTo>
                    <a:pt x="13" y="38"/>
                    <a:pt x="13" y="38"/>
                    <a:pt x="13" y="38"/>
                  </a:cubicBezTo>
                  <a:cubicBezTo>
                    <a:pt x="13" y="39"/>
                    <a:pt x="13" y="39"/>
                    <a:pt x="13" y="39"/>
                  </a:cubicBezTo>
                  <a:moveTo>
                    <a:pt x="15" y="39"/>
                  </a:moveTo>
                  <a:cubicBezTo>
                    <a:pt x="15" y="39"/>
                    <a:pt x="14" y="39"/>
                    <a:pt x="14" y="39"/>
                  </a:cubicBezTo>
                  <a:cubicBezTo>
                    <a:pt x="14" y="38"/>
                    <a:pt x="14" y="38"/>
                    <a:pt x="14" y="38"/>
                  </a:cubicBezTo>
                  <a:cubicBezTo>
                    <a:pt x="15" y="38"/>
                    <a:pt x="15" y="38"/>
                    <a:pt x="16" y="38"/>
                  </a:cubicBezTo>
                  <a:cubicBezTo>
                    <a:pt x="15" y="39"/>
                    <a:pt x="15" y="39"/>
                    <a:pt x="15" y="39"/>
                  </a:cubicBezTo>
                  <a:moveTo>
                    <a:pt x="9" y="39"/>
                  </a:moveTo>
                  <a:cubicBezTo>
                    <a:pt x="8" y="39"/>
                    <a:pt x="8" y="39"/>
                    <a:pt x="8" y="39"/>
                  </a:cubicBezTo>
                  <a:cubicBezTo>
                    <a:pt x="8" y="38"/>
                    <a:pt x="8" y="38"/>
                    <a:pt x="8" y="38"/>
                  </a:cubicBezTo>
                  <a:cubicBezTo>
                    <a:pt x="8" y="38"/>
                    <a:pt x="9" y="38"/>
                    <a:pt x="9" y="38"/>
                  </a:cubicBezTo>
                  <a:cubicBezTo>
                    <a:pt x="9" y="39"/>
                    <a:pt x="9" y="39"/>
                    <a:pt x="9" y="39"/>
                  </a:cubicBezTo>
                  <a:moveTo>
                    <a:pt x="18" y="39"/>
                  </a:moveTo>
                  <a:cubicBezTo>
                    <a:pt x="17" y="39"/>
                    <a:pt x="17" y="39"/>
                    <a:pt x="16" y="39"/>
                  </a:cubicBezTo>
                  <a:cubicBezTo>
                    <a:pt x="17" y="38"/>
                    <a:pt x="17" y="38"/>
                    <a:pt x="17" y="38"/>
                  </a:cubicBezTo>
                  <a:cubicBezTo>
                    <a:pt x="17" y="38"/>
                    <a:pt x="18" y="38"/>
                    <a:pt x="19" y="38"/>
                  </a:cubicBezTo>
                  <a:cubicBezTo>
                    <a:pt x="18" y="39"/>
                    <a:pt x="18" y="39"/>
                    <a:pt x="18" y="39"/>
                  </a:cubicBezTo>
                  <a:cubicBezTo>
                    <a:pt x="18" y="39"/>
                    <a:pt x="18" y="39"/>
                    <a:pt x="18" y="39"/>
                  </a:cubicBezTo>
                  <a:moveTo>
                    <a:pt x="7" y="39"/>
                  </a:moveTo>
                  <a:cubicBezTo>
                    <a:pt x="6" y="39"/>
                    <a:pt x="6" y="39"/>
                    <a:pt x="6" y="39"/>
                  </a:cubicBezTo>
                  <a:cubicBezTo>
                    <a:pt x="7" y="38"/>
                    <a:pt x="7" y="38"/>
                    <a:pt x="7" y="38"/>
                  </a:cubicBezTo>
                  <a:cubicBezTo>
                    <a:pt x="8" y="38"/>
                    <a:pt x="8" y="38"/>
                    <a:pt x="8" y="38"/>
                  </a:cubicBezTo>
                  <a:cubicBezTo>
                    <a:pt x="7" y="39"/>
                    <a:pt x="7" y="39"/>
                    <a:pt x="7" y="39"/>
                  </a:cubicBezTo>
                  <a:moveTo>
                    <a:pt x="19" y="39"/>
                  </a:moveTo>
                  <a:cubicBezTo>
                    <a:pt x="19" y="38"/>
                    <a:pt x="19" y="38"/>
                    <a:pt x="19" y="38"/>
                  </a:cubicBezTo>
                  <a:cubicBezTo>
                    <a:pt x="20" y="38"/>
                    <a:pt x="20" y="38"/>
                    <a:pt x="21" y="38"/>
                  </a:cubicBezTo>
                  <a:cubicBezTo>
                    <a:pt x="21" y="38"/>
                    <a:pt x="21" y="39"/>
                    <a:pt x="20" y="39"/>
                  </a:cubicBezTo>
                  <a:cubicBezTo>
                    <a:pt x="20" y="39"/>
                    <a:pt x="20" y="39"/>
                    <a:pt x="20" y="39"/>
                  </a:cubicBezTo>
                  <a:cubicBezTo>
                    <a:pt x="19" y="39"/>
                    <a:pt x="19" y="39"/>
                    <a:pt x="19" y="39"/>
                  </a:cubicBezTo>
                  <a:cubicBezTo>
                    <a:pt x="19" y="39"/>
                    <a:pt x="19" y="39"/>
                    <a:pt x="19" y="39"/>
                  </a:cubicBezTo>
                  <a:cubicBezTo>
                    <a:pt x="19" y="39"/>
                    <a:pt x="19" y="39"/>
                    <a:pt x="19" y="39"/>
                  </a:cubicBezTo>
                  <a:moveTo>
                    <a:pt x="21" y="39"/>
                  </a:moveTo>
                  <a:cubicBezTo>
                    <a:pt x="21" y="39"/>
                    <a:pt x="21" y="38"/>
                    <a:pt x="22" y="38"/>
                  </a:cubicBezTo>
                  <a:cubicBezTo>
                    <a:pt x="22" y="38"/>
                    <a:pt x="23" y="38"/>
                    <a:pt x="23" y="38"/>
                  </a:cubicBezTo>
                  <a:cubicBezTo>
                    <a:pt x="24" y="38"/>
                    <a:pt x="24" y="38"/>
                    <a:pt x="24" y="38"/>
                  </a:cubicBezTo>
                  <a:cubicBezTo>
                    <a:pt x="24" y="38"/>
                    <a:pt x="23" y="39"/>
                    <a:pt x="23" y="39"/>
                  </a:cubicBezTo>
                  <a:cubicBezTo>
                    <a:pt x="22" y="39"/>
                    <a:pt x="22" y="39"/>
                    <a:pt x="21" y="39"/>
                  </a:cubicBezTo>
                  <a:moveTo>
                    <a:pt x="24" y="39"/>
                  </a:moveTo>
                  <a:cubicBezTo>
                    <a:pt x="24" y="39"/>
                    <a:pt x="24" y="38"/>
                    <a:pt x="24" y="38"/>
                  </a:cubicBezTo>
                  <a:cubicBezTo>
                    <a:pt x="25" y="38"/>
                    <a:pt x="25" y="38"/>
                    <a:pt x="26" y="38"/>
                  </a:cubicBezTo>
                  <a:cubicBezTo>
                    <a:pt x="26" y="38"/>
                    <a:pt x="26" y="38"/>
                    <a:pt x="26" y="38"/>
                  </a:cubicBezTo>
                  <a:cubicBezTo>
                    <a:pt x="26" y="38"/>
                    <a:pt x="25" y="39"/>
                    <a:pt x="25" y="39"/>
                  </a:cubicBezTo>
                  <a:cubicBezTo>
                    <a:pt x="25" y="39"/>
                    <a:pt x="24" y="39"/>
                    <a:pt x="24" y="39"/>
                  </a:cubicBezTo>
                  <a:moveTo>
                    <a:pt x="26" y="39"/>
                  </a:moveTo>
                  <a:cubicBezTo>
                    <a:pt x="27" y="38"/>
                    <a:pt x="27" y="38"/>
                    <a:pt x="27" y="38"/>
                  </a:cubicBezTo>
                  <a:cubicBezTo>
                    <a:pt x="27" y="38"/>
                    <a:pt x="27" y="38"/>
                    <a:pt x="27" y="38"/>
                  </a:cubicBezTo>
                  <a:cubicBezTo>
                    <a:pt x="27" y="38"/>
                    <a:pt x="27" y="38"/>
                    <a:pt x="27" y="38"/>
                  </a:cubicBezTo>
                  <a:cubicBezTo>
                    <a:pt x="27" y="39"/>
                    <a:pt x="27" y="39"/>
                    <a:pt x="27" y="39"/>
                  </a:cubicBezTo>
                  <a:cubicBezTo>
                    <a:pt x="26" y="39"/>
                    <a:pt x="26" y="39"/>
                    <a:pt x="26" y="39"/>
                  </a:cubicBezTo>
                  <a:moveTo>
                    <a:pt x="6" y="39"/>
                  </a:moveTo>
                  <a:cubicBezTo>
                    <a:pt x="5" y="39"/>
                    <a:pt x="4" y="39"/>
                    <a:pt x="3" y="39"/>
                  </a:cubicBezTo>
                  <a:cubicBezTo>
                    <a:pt x="4" y="38"/>
                    <a:pt x="4" y="38"/>
                    <a:pt x="4" y="38"/>
                  </a:cubicBezTo>
                  <a:cubicBezTo>
                    <a:pt x="4" y="38"/>
                    <a:pt x="5" y="38"/>
                    <a:pt x="6" y="38"/>
                  </a:cubicBezTo>
                  <a:cubicBezTo>
                    <a:pt x="6" y="39"/>
                    <a:pt x="6" y="39"/>
                    <a:pt x="6" y="39"/>
                  </a:cubicBezTo>
                  <a:moveTo>
                    <a:pt x="27" y="39"/>
                  </a:moveTo>
                  <a:cubicBezTo>
                    <a:pt x="28" y="38"/>
                    <a:pt x="28" y="38"/>
                    <a:pt x="28" y="38"/>
                  </a:cubicBezTo>
                  <a:cubicBezTo>
                    <a:pt x="28" y="38"/>
                    <a:pt x="29" y="38"/>
                    <a:pt x="29" y="38"/>
                  </a:cubicBezTo>
                  <a:cubicBezTo>
                    <a:pt x="29" y="37"/>
                    <a:pt x="29" y="37"/>
                    <a:pt x="29" y="37"/>
                  </a:cubicBezTo>
                  <a:cubicBezTo>
                    <a:pt x="29" y="38"/>
                    <a:pt x="29" y="38"/>
                    <a:pt x="29" y="38"/>
                  </a:cubicBezTo>
                  <a:cubicBezTo>
                    <a:pt x="29" y="39"/>
                    <a:pt x="28" y="39"/>
                    <a:pt x="28" y="39"/>
                  </a:cubicBezTo>
                  <a:cubicBezTo>
                    <a:pt x="27" y="39"/>
                    <a:pt x="27" y="39"/>
                    <a:pt x="27" y="39"/>
                  </a:cubicBezTo>
                  <a:moveTo>
                    <a:pt x="3" y="39"/>
                  </a:moveTo>
                  <a:cubicBezTo>
                    <a:pt x="2" y="39"/>
                    <a:pt x="2" y="38"/>
                    <a:pt x="1" y="38"/>
                  </a:cubicBezTo>
                  <a:cubicBezTo>
                    <a:pt x="1" y="38"/>
                    <a:pt x="1" y="38"/>
                    <a:pt x="1" y="37"/>
                  </a:cubicBezTo>
                  <a:cubicBezTo>
                    <a:pt x="2" y="37"/>
                    <a:pt x="2" y="38"/>
                    <a:pt x="3" y="38"/>
                  </a:cubicBezTo>
                  <a:cubicBezTo>
                    <a:pt x="3" y="39"/>
                    <a:pt x="3" y="39"/>
                    <a:pt x="3" y="39"/>
                  </a:cubicBezTo>
                  <a:moveTo>
                    <a:pt x="12" y="37"/>
                  </a:moveTo>
                  <a:cubicBezTo>
                    <a:pt x="3" y="37"/>
                    <a:pt x="2" y="36"/>
                    <a:pt x="2" y="36"/>
                  </a:cubicBezTo>
                  <a:cubicBezTo>
                    <a:pt x="2" y="36"/>
                    <a:pt x="2" y="36"/>
                    <a:pt x="2" y="36"/>
                  </a:cubicBezTo>
                  <a:cubicBezTo>
                    <a:pt x="2" y="35"/>
                    <a:pt x="2" y="33"/>
                    <a:pt x="2" y="31"/>
                  </a:cubicBezTo>
                  <a:cubicBezTo>
                    <a:pt x="2" y="30"/>
                    <a:pt x="2" y="30"/>
                    <a:pt x="2" y="29"/>
                  </a:cubicBezTo>
                  <a:cubicBezTo>
                    <a:pt x="2" y="4"/>
                    <a:pt x="2" y="4"/>
                    <a:pt x="2" y="4"/>
                  </a:cubicBezTo>
                  <a:cubicBezTo>
                    <a:pt x="2" y="2"/>
                    <a:pt x="2" y="1"/>
                    <a:pt x="4" y="1"/>
                  </a:cubicBezTo>
                  <a:cubicBezTo>
                    <a:pt x="7" y="1"/>
                    <a:pt x="10" y="1"/>
                    <a:pt x="14" y="1"/>
                  </a:cubicBezTo>
                  <a:cubicBezTo>
                    <a:pt x="17" y="1"/>
                    <a:pt x="21" y="1"/>
                    <a:pt x="24" y="1"/>
                  </a:cubicBezTo>
                  <a:cubicBezTo>
                    <a:pt x="27" y="1"/>
                    <a:pt x="28" y="1"/>
                    <a:pt x="28" y="1"/>
                  </a:cubicBezTo>
                  <a:cubicBezTo>
                    <a:pt x="28" y="1"/>
                    <a:pt x="28" y="1"/>
                    <a:pt x="28" y="1"/>
                  </a:cubicBezTo>
                  <a:cubicBezTo>
                    <a:pt x="29" y="2"/>
                    <a:pt x="30" y="5"/>
                    <a:pt x="29" y="19"/>
                  </a:cubicBezTo>
                  <a:cubicBezTo>
                    <a:pt x="29" y="20"/>
                    <a:pt x="29" y="21"/>
                    <a:pt x="29" y="21"/>
                  </a:cubicBezTo>
                  <a:cubicBezTo>
                    <a:pt x="29" y="35"/>
                    <a:pt x="29" y="35"/>
                    <a:pt x="29" y="35"/>
                  </a:cubicBezTo>
                  <a:cubicBezTo>
                    <a:pt x="29" y="36"/>
                    <a:pt x="29" y="37"/>
                    <a:pt x="28" y="37"/>
                  </a:cubicBezTo>
                  <a:cubicBezTo>
                    <a:pt x="28" y="37"/>
                    <a:pt x="27" y="37"/>
                    <a:pt x="26" y="37"/>
                  </a:cubicBezTo>
                  <a:cubicBezTo>
                    <a:pt x="26" y="37"/>
                    <a:pt x="26" y="37"/>
                    <a:pt x="26" y="37"/>
                  </a:cubicBezTo>
                  <a:cubicBezTo>
                    <a:pt x="25" y="37"/>
                    <a:pt x="24" y="37"/>
                    <a:pt x="23" y="37"/>
                  </a:cubicBezTo>
                  <a:cubicBezTo>
                    <a:pt x="20" y="37"/>
                    <a:pt x="16" y="37"/>
                    <a:pt x="12" y="37"/>
                  </a:cubicBezTo>
                  <a:moveTo>
                    <a:pt x="24" y="0"/>
                  </a:moveTo>
                  <a:cubicBezTo>
                    <a:pt x="21" y="0"/>
                    <a:pt x="17" y="0"/>
                    <a:pt x="14" y="0"/>
                  </a:cubicBezTo>
                  <a:cubicBezTo>
                    <a:pt x="10" y="0"/>
                    <a:pt x="7" y="0"/>
                    <a:pt x="4" y="0"/>
                  </a:cubicBezTo>
                  <a:cubicBezTo>
                    <a:pt x="1" y="0"/>
                    <a:pt x="1" y="2"/>
                    <a:pt x="1" y="4"/>
                  </a:cubicBezTo>
                  <a:cubicBezTo>
                    <a:pt x="1" y="29"/>
                    <a:pt x="1" y="29"/>
                    <a:pt x="1" y="29"/>
                  </a:cubicBezTo>
                  <a:cubicBezTo>
                    <a:pt x="1" y="29"/>
                    <a:pt x="1" y="30"/>
                    <a:pt x="1" y="31"/>
                  </a:cubicBezTo>
                  <a:cubicBezTo>
                    <a:pt x="1" y="32"/>
                    <a:pt x="1" y="34"/>
                    <a:pt x="1" y="35"/>
                  </a:cubicBezTo>
                  <a:cubicBezTo>
                    <a:pt x="1" y="35"/>
                    <a:pt x="1" y="35"/>
                    <a:pt x="1" y="35"/>
                  </a:cubicBezTo>
                  <a:cubicBezTo>
                    <a:pt x="1" y="35"/>
                    <a:pt x="1" y="36"/>
                    <a:pt x="0" y="36"/>
                  </a:cubicBezTo>
                  <a:cubicBezTo>
                    <a:pt x="0" y="38"/>
                    <a:pt x="0" y="38"/>
                    <a:pt x="1" y="39"/>
                  </a:cubicBezTo>
                  <a:cubicBezTo>
                    <a:pt x="1" y="40"/>
                    <a:pt x="4" y="40"/>
                    <a:pt x="9" y="40"/>
                  </a:cubicBezTo>
                  <a:cubicBezTo>
                    <a:pt x="10" y="40"/>
                    <a:pt x="11" y="40"/>
                    <a:pt x="12" y="40"/>
                  </a:cubicBezTo>
                  <a:cubicBezTo>
                    <a:pt x="14" y="40"/>
                    <a:pt x="16" y="40"/>
                    <a:pt x="18" y="40"/>
                  </a:cubicBezTo>
                  <a:cubicBezTo>
                    <a:pt x="22" y="40"/>
                    <a:pt x="25" y="40"/>
                    <a:pt x="28" y="40"/>
                  </a:cubicBezTo>
                  <a:cubicBezTo>
                    <a:pt x="28" y="40"/>
                    <a:pt x="30" y="40"/>
                    <a:pt x="30" y="39"/>
                  </a:cubicBezTo>
                  <a:cubicBezTo>
                    <a:pt x="30" y="38"/>
                    <a:pt x="30" y="36"/>
                    <a:pt x="30" y="35"/>
                  </a:cubicBezTo>
                  <a:cubicBezTo>
                    <a:pt x="30" y="21"/>
                    <a:pt x="30" y="21"/>
                    <a:pt x="30" y="21"/>
                  </a:cubicBezTo>
                  <a:cubicBezTo>
                    <a:pt x="30" y="21"/>
                    <a:pt x="30" y="20"/>
                    <a:pt x="30" y="19"/>
                  </a:cubicBezTo>
                  <a:cubicBezTo>
                    <a:pt x="31" y="9"/>
                    <a:pt x="31" y="2"/>
                    <a:pt x="29" y="1"/>
                  </a:cubicBezTo>
                  <a:cubicBezTo>
                    <a:pt x="29" y="0"/>
                    <a:pt x="29" y="0"/>
                    <a:pt x="29" y="0"/>
                  </a:cubicBezTo>
                  <a:cubicBezTo>
                    <a:pt x="28" y="0"/>
                    <a:pt x="28"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2" name="Freeform 98"/>
            <p:cNvSpPr>
              <a:spLocks noEditPoints="1"/>
            </p:cNvSpPr>
            <p:nvPr/>
          </p:nvSpPr>
          <p:spPr bwMode="auto">
            <a:xfrm>
              <a:off x="3679" y="2477"/>
              <a:ext cx="17" cy="9"/>
            </a:xfrm>
            <a:custGeom>
              <a:avLst/>
              <a:gdLst>
                <a:gd name="T0" fmla="*/ 3 w 7"/>
                <a:gd name="T1" fmla="*/ 3 h 4"/>
                <a:gd name="T2" fmla="*/ 2 w 7"/>
                <a:gd name="T3" fmla="*/ 3 h 4"/>
                <a:gd name="T4" fmla="*/ 2 w 7"/>
                <a:gd name="T5" fmla="*/ 3 h 4"/>
                <a:gd name="T6" fmla="*/ 2 w 7"/>
                <a:gd name="T7" fmla="*/ 2 h 4"/>
                <a:gd name="T8" fmla="*/ 2 w 7"/>
                <a:gd name="T9" fmla="*/ 1 h 4"/>
                <a:gd name="T10" fmla="*/ 2 w 7"/>
                <a:gd name="T11" fmla="*/ 1 h 4"/>
                <a:gd name="T12" fmla="*/ 2 w 7"/>
                <a:gd name="T13" fmla="*/ 2 h 4"/>
                <a:gd name="T14" fmla="*/ 2 w 7"/>
                <a:gd name="T15" fmla="*/ 3 h 4"/>
                <a:gd name="T16" fmla="*/ 5 w 7"/>
                <a:gd name="T17" fmla="*/ 3 h 4"/>
                <a:gd name="T18" fmla="*/ 5 w 7"/>
                <a:gd name="T19" fmla="*/ 3 h 4"/>
                <a:gd name="T20" fmla="*/ 5 w 7"/>
                <a:gd name="T21" fmla="*/ 3 h 4"/>
                <a:gd name="T22" fmla="*/ 3 w 7"/>
                <a:gd name="T23" fmla="*/ 3 h 4"/>
                <a:gd name="T24" fmla="*/ 5 w 7"/>
                <a:gd name="T25" fmla="*/ 2 h 4"/>
                <a:gd name="T26" fmla="*/ 2 w 7"/>
                <a:gd name="T27" fmla="*/ 2 h 4"/>
                <a:gd name="T28" fmla="*/ 2 w 7"/>
                <a:gd name="T29" fmla="*/ 1 h 4"/>
                <a:gd name="T30" fmla="*/ 3 w 7"/>
                <a:gd name="T31" fmla="*/ 1 h 4"/>
                <a:gd name="T32" fmla="*/ 5 w 7"/>
                <a:gd name="T33" fmla="*/ 1 h 4"/>
                <a:gd name="T34" fmla="*/ 5 w 7"/>
                <a:gd name="T35" fmla="*/ 1 h 4"/>
                <a:gd name="T36" fmla="*/ 5 w 7"/>
                <a:gd name="T37" fmla="*/ 2 h 4"/>
                <a:gd name="T38" fmla="*/ 5 w 7"/>
                <a:gd name="T39" fmla="*/ 2 h 4"/>
                <a:gd name="T40" fmla="*/ 3 w 7"/>
                <a:gd name="T41" fmla="*/ 0 h 4"/>
                <a:gd name="T42" fmla="*/ 1 w 7"/>
                <a:gd name="T43" fmla="*/ 1 h 4"/>
                <a:gd name="T44" fmla="*/ 1 w 7"/>
                <a:gd name="T45" fmla="*/ 2 h 4"/>
                <a:gd name="T46" fmla="*/ 1 w 7"/>
                <a:gd name="T47" fmla="*/ 4 h 4"/>
                <a:gd name="T48" fmla="*/ 1 w 7"/>
                <a:gd name="T49" fmla="*/ 4 h 4"/>
                <a:gd name="T50" fmla="*/ 3 w 7"/>
                <a:gd name="T51" fmla="*/ 4 h 4"/>
                <a:gd name="T52" fmla="*/ 6 w 7"/>
                <a:gd name="T53" fmla="*/ 4 h 4"/>
                <a:gd name="T54" fmla="*/ 6 w 7"/>
                <a:gd name="T55" fmla="*/ 4 h 4"/>
                <a:gd name="T56" fmla="*/ 6 w 7"/>
                <a:gd name="T57" fmla="*/ 0 h 4"/>
                <a:gd name="T58" fmla="*/ 5 w 7"/>
                <a:gd name="T59" fmla="*/ 0 h 4"/>
                <a:gd name="T60" fmla="*/ 5 w 7"/>
                <a:gd name="T61" fmla="*/ 0 h 4"/>
                <a:gd name="T62" fmla="*/ 3 w 7"/>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4">
                  <a:moveTo>
                    <a:pt x="3" y="3"/>
                  </a:moveTo>
                  <a:cubicBezTo>
                    <a:pt x="3" y="3"/>
                    <a:pt x="2" y="3"/>
                    <a:pt x="2" y="3"/>
                  </a:cubicBezTo>
                  <a:cubicBezTo>
                    <a:pt x="2" y="3"/>
                    <a:pt x="2" y="3"/>
                    <a:pt x="2" y="3"/>
                  </a:cubicBezTo>
                  <a:cubicBezTo>
                    <a:pt x="1" y="3"/>
                    <a:pt x="2" y="2"/>
                    <a:pt x="2" y="2"/>
                  </a:cubicBezTo>
                  <a:cubicBezTo>
                    <a:pt x="2" y="1"/>
                    <a:pt x="2" y="1"/>
                    <a:pt x="2" y="1"/>
                  </a:cubicBezTo>
                  <a:cubicBezTo>
                    <a:pt x="2" y="1"/>
                    <a:pt x="2" y="1"/>
                    <a:pt x="2" y="1"/>
                  </a:cubicBezTo>
                  <a:cubicBezTo>
                    <a:pt x="2" y="2"/>
                    <a:pt x="2" y="2"/>
                    <a:pt x="2" y="2"/>
                  </a:cubicBezTo>
                  <a:cubicBezTo>
                    <a:pt x="2" y="3"/>
                    <a:pt x="2" y="3"/>
                    <a:pt x="2" y="3"/>
                  </a:cubicBezTo>
                  <a:cubicBezTo>
                    <a:pt x="3" y="3"/>
                    <a:pt x="4" y="3"/>
                    <a:pt x="5" y="3"/>
                  </a:cubicBezTo>
                  <a:cubicBezTo>
                    <a:pt x="5" y="3"/>
                    <a:pt x="5" y="3"/>
                    <a:pt x="5" y="3"/>
                  </a:cubicBezTo>
                  <a:cubicBezTo>
                    <a:pt x="5" y="3"/>
                    <a:pt x="5" y="3"/>
                    <a:pt x="5" y="3"/>
                  </a:cubicBezTo>
                  <a:cubicBezTo>
                    <a:pt x="5" y="3"/>
                    <a:pt x="4" y="3"/>
                    <a:pt x="3" y="3"/>
                  </a:cubicBezTo>
                  <a:moveTo>
                    <a:pt x="5" y="2"/>
                  </a:moveTo>
                  <a:cubicBezTo>
                    <a:pt x="4" y="2"/>
                    <a:pt x="3" y="2"/>
                    <a:pt x="2" y="2"/>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moveTo>
                    <a:pt x="3" y="0"/>
                  </a:moveTo>
                  <a:cubicBezTo>
                    <a:pt x="2" y="0"/>
                    <a:pt x="1" y="0"/>
                    <a:pt x="1" y="1"/>
                  </a:cubicBezTo>
                  <a:cubicBezTo>
                    <a:pt x="1" y="2"/>
                    <a:pt x="1" y="2"/>
                    <a:pt x="1" y="2"/>
                  </a:cubicBezTo>
                  <a:cubicBezTo>
                    <a:pt x="0" y="2"/>
                    <a:pt x="0" y="3"/>
                    <a:pt x="1" y="4"/>
                  </a:cubicBezTo>
                  <a:cubicBezTo>
                    <a:pt x="1" y="4"/>
                    <a:pt x="1" y="4"/>
                    <a:pt x="1"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3" name="Freeform 99"/>
            <p:cNvSpPr>
              <a:spLocks noEditPoints="1"/>
            </p:cNvSpPr>
            <p:nvPr/>
          </p:nvSpPr>
          <p:spPr bwMode="auto">
            <a:xfrm>
              <a:off x="3679" y="2465"/>
              <a:ext cx="17" cy="9"/>
            </a:xfrm>
            <a:custGeom>
              <a:avLst/>
              <a:gdLst>
                <a:gd name="T0" fmla="*/ 3 w 7"/>
                <a:gd name="T1" fmla="*/ 3 h 4"/>
                <a:gd name="T2" fmla="*/ 2 w 7"/>
                <a:gd name="T3" fmla="*/ 3 h 4"/>
                <a:gd name="T4" fmla="*/ 2 w 7"/>
                <a:gd name="T5" fmla="*/ 3 h 4"/>
                <a:gd name="T6" fmla="*/ 2 w 7"/>
                <a:gd name="T7" fmla="*/ 1 h 4"/>
                <a:gd name="T8" fmla="*/ 2 w 7"/>
                <a:gd name="T9" fmla="*/ 1 h 4"/>
                <a:gd name="T10" fmla="*/ 2 w 7"/>
                <a:gd name="T11" fmla="*/ 1 h 4"/>
                <a:gd name="T12" fmla="*/ 2 w 7"/>
                <a:gd name="T13" fmla="*/ 2 h 4"/>
                <a:gd name="T14" fmla="*/ 2 w 7"/>
                <a:gd name="T15" fmla="*/ 2 h 4"/>
                <a:gd name="T16" fmla="*/ 4 w 7"/>
                <a:gd name="T17" fmla="*/ 3 h 4"/>
                <a:gd name="T18" fmla="*/ 5 w 7"/>
                <a:gd name="T19" fmla="*/ 3 h 4"/>
                <a:gd name="T20" fmla="*/ 5 w 7"/>
                <a:gd name="T21" fmla="*/ 2 h 4"/>
                <a:gd name="T22" fmla="*/ 5 w 7"/>
                <a:gd name="T23" fmla="*/ 3 h 4"/>
                <a:gd name="T24" fmla="*/ 3 w 7"/>
                <a:gd name="T25" fmla="*/ 3 h 4"/>
                <a:gd name="T26" fmla="*/ 4 w 7"/>
                <a:gd name="T27" fmla="*/ 2 h 4"/>
                <a:gd name="T28" fmla="*/ 2 w 7"/>
                <a:gd name="T29" fmla="*/ 2 h 4"/>
                <a:gd name="T30" fmla="*/ 2 w 7"/>
                <a:gd name="T31" fmla="*/ 1 h 4"/>
                <a:gd name="T32" fmla="*/ 2 w 7"/>
                <a:gd name="T33" fmla="*/ 1 h 4"/>
                <a:gd name="T34" fmla="*/ 3 w 7"/>
                <a:gd name="T35" fmla="*/ 1 h 4"/>
                <a:gd name="T36" fmla="*/ 5 w 7"/>
                <a:gd name="T37" fmla="*/ 1 h 4"/>
                <a:gd name="T38" fmla="*/ 5 w 7"/>
                <a:gd name="T39" fmla="*/ 1 h 4"/>
                <a:gd name="T40" fmla="*/ 5 w 7"/>
                <a:gd name="T41" fmla="*/ 2 h 4"/>
                <a:gd name="T42" fmla="*/ 5 w 7"/>
                <a:gd name="T43" fmla="*/ 2 h 4"/>
                <a:gd name="T44" fmla="*/ 4 w 7"/>
                <a:gd name="T45" fmla="*/ 2 h 4"/>
                <a:gd name="T46" fmla="*/ 3 w 7"/>
                <a:gd name="T47" fmla="*/ 0 h 4"/>
                <a:gd name="T48" fmla="*/ 1 w 7"/>
                <a:gd name="T49" fmla="*/ 1 h 4"/>
                <a:gd name="T50" fmla="*/ 1 w 7"/>
                <a:gd name="T51" fmla="*/ 1 h 4"/>
                <a:gd name="T52" fmla="*/ 1 w 7"/>
                <a:gd name="T53" fmla="*/ 4 h 4"/>
                <a:gd name="T54" fmla="*/ 1 w 7"/>
                <a:gd name="T55" fmla="*/ 4 h 4"/>
                <a:gd name="T56" fmla="*/ 3 w 7"/>
                <a:gd name="T57" fmla="*/ 4 h 4"/>
                <a:gd name="T58" fmla="*/ 6 w 7"/>
                <a:gd name="T59" fmla="*/ 4 h 4"/>
                <a:gd name="T60" fmla="*/ 6 w 7"/>
                <a:gd name="T61" fmla="*/ 4 h 4"/>
                <a:gd name="T62" fmla="*/ 6 w 7"/>
                <a:gd name="T63" fmla="*/ 0 h 4"/>
                <a:gd name="T64" fmla="*/ 5 w 7"/>
                <a:gd name="T65" fmla="*/ 0 h 4"/>
                <a:gd name="T66" fmla="*/ 5 w 7"/>
                <a:gd name="T67" fmla="*/ 0 h 4"/>
                <a:gd name="T68" fmla="*/ 3 w 7"/>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4">
                  <a:moveTo>
                    <a:pt x="3" y="3"/>
                  </a:moveTo>
                  <a:cubicBezTo>
                    <a:pt x="3" y="3"/>
                    <a:pt x="2" y="3"/>
                    <a:pt x="2" y="3"/>
                  </a:cubicBezTo>
                  <a:cubicBezTo>
                    <a:pt x="2" y="3"/>
                    <a:pt x="2" y="3"/>
                    <a:pt x="2" y="3"/>
                  </a:cubicBezTo>
                  <a:cubicBezTo>
                    <a:pt x="1" y="3"/>
                    <a:pt x="2" y="2"/>
                    <a:pt x="2" y="1"/>
                  </a:cubicBezTo>
                  <a:cubicBezTo>
                    <a:pt x="2" y="1"/>
                    <a:pt x="2" y="1"/>
                    <a:pt x="2" y="1"/>
                  </a:cubicBezTo>
                  <a:cubicBezTo>
                    <a:pt x="2" y="1"/>
                    <a:pt x="2" y="1"/>
                    <a:pt x="2" y="1"/>
                  </a:cubicBezTo>
                  <a:cubicBezTo>
                    <a:pt x="2" y="1"/>
                    <a:pt x="2" y="2"/>
                    <a:pt x="2" y="2"/>
                  </a:cubicBezTo>
                  <a:cubicBezTo>
                    <a:pt x="2" y="2"/>
                    <a:pt x="2" y="2"/>
                    <a:pt x="2" y="2"/>
                  </a:cubicBezTo>
                  <a:cubicBezTo>
                    <a:pt x="3" y="3"/>
                    <a:pt x="3" y="3"/>
                    <a:pt x="4" y="3"/>
                  </a:cubicBezTo>
                  <a:cubicBezTo>
                    <a:pt x="5" y="3"/>
                    <a:pt x="5" y="3"/>
                    <a:pt x="5" y="3"/>
                  </a:cubicBezTo>
                  <a:cubicBezTo>
                    <a:pt x="5" y="2"/>
                    <a:pt x="5" y="2"/>
                    <a:pt x="5" y="2"/>
                  </a:cubicBezTo>
                  <a:cubicBezTo>
                    <a:pt x="5" y="3"/>
                    <a:pt x="5" y="3"/>
                    <a:pt x="5" y="3"/>
                  </a:cubicBezTo>
                  <a:cubicBezTo>
                    <a:pt x="5" y="3"/>
                    <a:pt x="4" y="3"/>
                    <a:pt x="3" y="3"/>
                  </a:cubicBezTo>
                  <a:moveTo>
                    <a:pt x="4" y="2"/>
                  </a:moveTo>
                  <a:cubicBezTo>
                    <a:pt x="3" y="2"/>
                    <a:pt x="3" y="2"/>
                    <a:pt x="2" y="2"/>
                  </a:cubicBezTo>
                  <a:cubicBezTo>
                    <a:pt x="2" y="1"/>
                    <a:pt x="2" y="1"/>
                    <a:pt x="2" y="1"/>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cubicBezTo>
                    <a:pt x="5" y="2"/>
                    <a:pt x="4" y="2"/>
                    <a:pt x="4" y="2"/>
                  </a:cubicBezTo>
                  <a:moveTo>
                    <a:pt x="3" y="0"/>
                  </a:moveTo>
                  <a:cubicBezTo>
                    <a:pt x="2" y="0"/>
                    <a:pt x="1" y="0"/>
                    <a:pt x="1" y="1"/>
                  </a:cubicBezTo>
                  <a:cubicBezTo>
                    <a:pt x="1" y="1"/>
                    <a:pt x="1" y="1"/>
                    <a:pt x="1" y="1"/>
                  </a:cubicBezTo>
                  <a:cubicBezTo>
                    <a:pt x="0" y="2"/>
                    <a:pt x="0" y="3"/>
                    <a:pt x="1" y="4"/>
                  </a:cubicBezTo>
                  <a:cubicBezTo>
                    <a:pt x="1" y="4"/>
                    <a:pt x="1" y="4"/>
                    <a:pt x="1"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4" name="Freeform 100"/>
            <p:cNvSpPr>
              <a:spLocks noEditPoints="1"/>
            </p:cNvSpPr>
            <p:nvPr/>
          </p:nvSpPr>
          <p:spPr bwMode="auto">
            <a:xfrm>
              <a:off x="3679" y="2488"/>
              <a:ext cx="17" cy="12"/>
            </a:xfrm>
            <a:custGeom>
              <a:avLst/>
              <a:gdLst>
                <a:gd name="T0" fmla="*/ 3 w 7"/>
                <a:gd name="T1" fmla="*/ 4 h 5"/>
                <a:gd name="T2" fmla="*/ 2 w 7"/>
                <a:gd name="T3" fmla="*/ 4 h 5"/>
                <a:gd name="T4" fmla="*/ 2 w 7"/>
                <a:gd name="T5" fmla="*/ 4 h 5"/>
                <a:gd name="T6" fmla="*/ 2 w 7"/>
                <a:gd name="T7" fmla="*/ 2 h 5"/>
                <a:gd name="T8" fmla="*/ 2 w 7"/>
                <a:gd name="T9" fmla="*/ 2 h 5"/>
                <a:gd name="T10" fmla="*/ 2 w 7"/>
                <a:gd name="T11" fmla="*/ 2 h 5"/>
                <a:gd name="T12" fmla="*/ 2 w 7"/>
                <a:gd name="T13" fmla="*/ 3 h 5"/>
                <a:gd name="T14" fmla="*/ 2 w 7"/>
                <a:gd name="T15" fmla="*/ 3 h 5"/>
                <a:gd name="T16" fmla="*/ 3 w 7"/>
                <a:gd name="T17" fmla="*/ 3 h 5"/>
                <a:gd name="T18" fmla="*/ 5 w 7"/>
                <a:gd name="T19" fmla="*/ 3 h 5"/>
                <a:gd name="T20" fmla="*/ 5 w 7"/>
                <a:gd name="T21" fmla="*/ 3 h 5"/>
                <a:gd name="T22" fmla="*/ 5 w 7"/>
                <a:gd name="T23" fmla="*/ 4 h 5"/>
                <a:gd name="T24" fmla="*/ 3 w 7"/>
                <a:gd name="T25" fmla="*/ 4 h 5"/>
                <a:gd name="T26" fmla="*/ 3 w 7"/>
                <a:gd name="T27" fmla="*/ 3 h 5"/>
                <a:gd name="T28" fmla="*/ 2 w 7"/>
                <a:gd name="T29" fmla="*/ 3 h 5"/>
                <a:gd name="T30" fmla="*/ 2 w 7"/>
                <a:gd name="T31" fmla="*/ 1 h 5"/>
                <a:gd name="T32" fmla="*/ 2 w 7"/>
                <a:gd name="T33" fmla="*/ 1 h 5"/>
                <a:gd name="T34" fmla="*/ 3 w 7"/>
                <a:gd name="T35" fmla="*/ 1 h 5"/>
                <a:gd name="T36" fmla="*/ 5 w 7"/>
                <a:gd name="T37" fmla="*/ 1 h 5"/>
                <a:gd name="T38" fmla="*/ 5 w 7"/>
                <a:gd name="T39" fmla="*/ 1 h 5"/>
                <a:gd name="T40" fmla="*/ 5 w 7"/>
                <a:gd name="T41" fmla="*/ 2 h 5"/>
                <a:gd name="T42" fmla="*/ 5 w 7"/>
                <a:gd name="T43" fmla="*/ 2 h 5"/>
                <a:gd name="T44" fmla="*/ 5 w 7"/>
                <a:gd name="T45" fmla="*/ 3 h 5"/>
                <a:gd name="T46" fmla="*/ 3 w 7"/>
                <a:gd name="T47" fmla="*/ 3 h 5"/>
                <a:gd name="T48" fmla="*/ 3 w 7"/>
                <a:gd name="T49" fmla="*/ 0 h 5"/>
                <a:gd name="T50" fmla="*/ 1 w 7"/>
                <a:gd name="T51" fmla="*/ 2 h 5"/>
                <a:gd name="T52" fmla="*/ 1 w 7"/>
                <a:gd name="T53" fmla="*/ 2 h 5"/>
                <a:gd name="T54" fmla="*/ 1 w 7"/>
                <a:gd name="T55" fmla="*/ 4 h 5"/>
                <a:gd name="T56" fmla="*/ 1 w 7"/>
                <a:gd name="T57" fmla="*/ 5 h 5"/>
                <a:gd name="T58" fmla="*/ 3 w 7"/>
                <a:gd name="T59" fmla="*/ 5 h 5"/>
                <a:gd name="T60" fmla="*/ 6 w 7"/>
                <a:gd name="T61" fmla="*/ 4 h 5"/>
                <a:gd name="T62" fmla="*/ 6 w 7"/>
                <a:gd name="T63" fmla="*/ 4 h 5"/>
                <a:gd name="T64" fmla="*/ 6 w 7"/>
                <a:gd name="T65" fmla="*/ 1 h 5"/>
                <a:gd name="T66" fmla="*/ 5 w 7"/>
                <a:gd name="T67" fmla="*/ 1 h 5"/>
                <a:gd name="T68" fmla="*/ 5 w 7"/>
                <a:gd name="T69" fmla="*/ 0 h 5"/>
                <a:gd name="T70" fmla="*/ 3 w 7"/>
                <a:gd name="T7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 h="5">
                  <a:moveTo>
                    <a:pt x="3" y="4"/>
                  </a:moveTo>
                  <a:cubicBezTo>
                    <a:pt x="3" y="4"/>
                    <a:pt x="2" y="4"/>
                    <a:pt x="2" y="4"/>
                  </a:cubicBezTo>
                  <a:cubicBezTo>
                    <a:pt x="2" y="4"/>
                    <a:pt x="2" y="4"/>
                    <a:pt x="2" y="4"/>
                  </a:cubicBezTo>
                  <a:cubicBezTo>
                    <a:pt x="1" y="3"/>
                    <a:pt x="2" y="2"/>
                    <a:pt x="2" y="2"/>
                  </a:cubicBezTo>
                  <a:cubicBezTo>
                    <a:pt x="2" y="2"/>
                    <a:pt x="2" y="2"/>
                    <a:pt x="2" y="2"/>
                  </a:cubicBezTo>
                  <a:cubicBezTo>
                    <a:pt x="2" y="2"/>
                    <a:pt x="2" y="2"/>
                    <a:pt x="2" y="2"/>
                  </a:cubicBezTo>
                  <a:cubicBezTo>
                    <a:pt x="2" y="2"/>
                    <a:pt x="2" y="2"/>
                    <a:pt x="2" y="3"/>
                  </a:cubicBezTo>
                  <a:cubicBezTo>
                    <a:pt x="2" y="3"/>
                    <a:pt x="2" y="3"/>
                    <a:pt x="2" y="3"/>
                  </a:cubicBezTo>
                  <a:cubicBezTo>
                    <a:pt x="2" y="3"/>
                    <a:pt x="3" y="3"/>
                    <a:pt x="3" y="3"/>
                  </a:cubicBezTo>
                  <a:cubicBezTo>
                    <a:pt x="4" y="3"/>
                    <a:pt x="4" y="3"/>
                    <a:pt x="5" y="3"/>
                  </a:cubicBezTo>
                  <a:cubicBezTo>
                    <a:pt x="5" y="3"/>
                    <a:pt x="5" y="3"/>
                    <a:pt x="5" y="3"/>
                  </a:cubicBezTo>
                  <a:cubicBezTo>
                    <a:pt x="5" y="4"/>
                    <a:pt x="5" y="4"/>
                    <a:pt x="5" y="4"/>
                  </a:cubicBezTo>
                  <a:cubicBezTo>
                    <a:pt x="5" y="4"/>
                    <a:pt x="4" y="4"/>
                    <a:pt x="3" y="4"/>
                  </a:cubicBezTo>
                  <a:moveTo>
                    <a:pt x="3" y="3"/>
                  </a:moveTo>
                  <a:cubicBezTo>
                    <a:pt x="3" y="3"/>
                    <a:pt x="2" y="3"/>
                    <a:pt x="2" y="3"/>
                  </a:cubicBezTo>
                  <a:cubicBezTo>
                    <a:pt x="2" y="2"/>
                    <a:pt x="2" y="2"/>
                    <a:pt x="2" y="1"/>
                  </a:cubicBezTo>
                  <a:cubicBezTo>
                    <a:pt x="2" y="1"/>
                    <a:pt x="2" y="1"/>
                    <a:pt x="2" y="1"/>
                  </a:cubicBezTo>
                  <a:cubicBezTo>
                    <a:pt x="3" y="1"/>
                    <a:pt x="3" y="1"/>
                    <a:pt x="3" y="1"/>
                  </a:cubicBezTo>
                  <a:cubicBezTo>
                    <a:pt x="4" y="1"/>
                    <a:pt x="4" y="1"/>
                    <a:pt x="5" y="1"/>
                  </a:cubicBezTo>
                  <a:cubicBezTo>
                    <a:pt x="5" y="1"/>
                    <a:pt x="5" y="1"/>
                    <a:pt x="5" y="1"/>
                  </a:cubicBezTo>
                  <a:cubicBezTo>
                    <a:pt x="5" y="2"/>
                    <a:pt x="5" y="2"/>
                    <a:pt x="5" y="2"/>
                  </a:cubicBezTo>
                  <a:cubicBezTo>
                    <a:pt x="5" y="2"/>
                    <a:pt x="5" y="2"/>
                    <a:pt x="5" y="2"/>
                  </a:cubicBezTo>
                  <a:cubicBezTo>
                    <a:pt x="5" y="3"/>
                    <a:pt x="5" y="3"/>
                    <a:pt x="5" y="3"/>
                  </a:cubicBezTo>
                  <a:cubicBezTo>
                    <a:pt x="4" y="3"/>
                    <a:pt x="4" y="3"/>
                    <a:pt x="3" y="3"/>
                  </a:cubicBezTo>
                  <a:moveTo>
                    <a:pt x="3" y="0"/>
                  </a:moveTo>
                  <a:cubicBezTo>
                    <a:pt x="2" y="0"/>
                    <a:pt x="1" y="0"/>
                    <a:pt x="1" y="2"/>
                  </a:cubicBezTo>
                  <a:cubicBezTo>
                    <a:pt x="1" y="2"/>
                    <a:pt x="1" y="2"/>
                    <a:pt x="1" y="2"/>
                  </a:cubicBezTo>
                  <a:cubicBezTo>
                    <a:pt x="0" y="3"/>
                    <a:pt x="0" y="4"/>
                    <a:pt x="1" y="4"/>
                  </a:cubicBezTo>
                  <a:cubicBezTo>
                    <a:pt x="1" y="5"/>
                    <a:pt x="1" y="5"/>
                    <a:pt x="1" y="5"/>
                  </a:cubicBezTo>
                  <a:cubicBezTo>
                    <a:pt x="2" y="5"/>
                    <a:pt x="2" y="5"/>
                    <a:pt x="3" y="5"/>
                  </a:cubicBezTo>
                  <a:cubicBezTo>
                    <a:pt x="4" y="5"/>
                    <a:pt x="5" y="5"/>
                    <a:pt x="6" y="4"/>
                  </a:cubicBezTo>
                  <a:cubicBezTo>
                    <a:pt x="6" y="4"/>
                    <a:pt x="6" y="4"/>
                    <a:pt x="6" y="4"/>
                  </a:cubicBezTo>
                  <a:cubicBezTo>
                    <a:pt x="6" y="4"/>
                    <a:pt x="7" y="2"/>
                    <a:pt x="6" y="1"/>
                  </a:cubicBezTo>
                  <a:cubicBezTo>
                    <a:pt x="5" y="1"/>
                    <a:pt x="5" y="1"/>
                    <a:pt x="5" y="1"/>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5" name="Freeform 101"/>
            <p:cNvSpPr>
              <a:spLocks noEditPoints="1"/>
            </p:cNvSpPr>
            <p:nvPr/>
          </p:nvSpPr>
          <p:spPr bwMode="auto">
            <a:xfrm>
              <a:off x="3701" y="2477"/>
              <a:ext cx="14" cy="9"/>
            </a:xfrm>
            <a:custGeom>
              <a:avLst/>
              <a:gdLst>
                <a:gd name="T0" fmla="*/ 3 w 6"/>
                <a:gd name="T1" fmla="*/ 3 h 4"/>
                <a:gd name="T2" fmla="*/ 1 w 6"/>
                <a:gd name="T3" fmla="*/ 3 h 4"/>
                <a:gd name="T4" fmla="*/ 1 w 6"/>
                <a:gd name="T5" fmla="*/ 3 h 4"/>
                <a:gd name="T6" fmla="*/ 1 w 6"/>
                <a:gd name="T7" fmla="*/ 2 h 4"/>
                <a:gd name="T8" fmla="*/ 1 w 6"/>
                <a:gd name="T9" fmla="*/ 1 h 4"/>
                <a:gd name="T10" fmla="*/ 1 w 6"/>
                <a:gd name="T11" fmla="*/ 1 h 4"/>
                <a:gd name="T12" fmla="*/ 1 w 6"/>
                <a:gd name="T13" fmla="*/ 2 h 4"/>
                <a:gd name="T14" fmla="*/ 1 w 6"/>
                <a:gd name="T15" fmla="*/ 2 h 4"/>
                <a:gd name="T16" fmla="*/ 3 w 6"/>
                <a:gd name="T17" fmla="*/ 3 h 4"/>
                <a:gd name="T18" fmla="*/ 4 w 6"/>
                <a:gd name="T19" fmla="*/ 2 h 4"/>
                <a:gd name="T20" fmla="*/ 4 w 6"/>
                <a:gd name="T21" fmla="*/ 3 h 4"/>
                <a:gd name="T22" fmla="*/ 3 w 6"/>
                <a:gd name="T23" fmla="*/ 3 h 4"/>
                <a:gd name="T24" fmla="*/ 3 w 6"/>
                <a:gd name="T25" fmla="*/ 2 h 4"/>
                <a:gd name="T26" fmla="*/ 1 w 6"/>
                <a:gd name="T27" fmla="*/ 2 h 4"/>
                <a:gd name="T28" fmla="*/ 2 w 6"/>
                <a:gd name="T29" fmla="*/ 1 h 4"/>
                <a:gd name="T30" fmla="*/ 2 w 6"/>
                <a:gd name="T31" fmla="*/ 1 h 4"/>
                <a:gd name="T32" fmla="*/ 4 w 6"/>
                <a:gd name="T33" fmla="*/ 1 h 4"/>
                <a:gd name="T34" fmla="*/ 4 w 6"/>
                <a:gd name="T35" fmla="*/ 1 h 4"/>
                <a:gd name="T36" fmla="*/ 4 w 6"/>
                <a:gd name="T37" fmla="*/ 2 h 4"/>
                <a:gd name="T38" fmla="*/ 3 w 6"/>
                <a:gd name="T39" fmla="*/ 2 h 4"/>
                <a:gd name="T40" fmla="*/ 2 w 6"/>
                <a:gd name="T41" fmla="*/ 0 h 4"/>
                <a:gd name="T42" fmla="*/ 0 w 6"/>
                <a:gd name="T43" fmla="*/ 1 h 4"/>
                <a:gd name="T44" fmla="*/ 0 w 6"/>
                <a:gd name="T45" fmla="*/ 2 h 4"/>
                <a:gd name="T46" fmla="*/ 0 w 6"/>
                <a:gd name="T47" fmla="*/ 4 h 4"/>
                <a:gd name="T48" fmla="*/ 1 w 6"/>
                <a:gd name="T49" fmla="*/ 4 h 4"/>
                <a:gd name="T50" fmla="*/ 3 w 6"/>
                <a:gd name="T51" fmla="*/ 4 h 4"/>
                <a:gd name="T52" fmla="*/ 5 w 6"/>
                <a:gd name="T53" fmla="*/ 4 h 4"/>
                <a:gd name="T54" fmla="*/ 5 w 6"/>
                <a:gd name="T55" fmla="*/ 4 h 4"/>
                <a:gd name="T56" fmla="*/ 5 w 6"/>
                <a:gd name="T57" fmla="*/ 2 h 4"/>
                <a:gd name="T58" fmla="*/ 6 w 6"/>
                <a:gd name="T59" fmla="*/ 2 h 4"/>
                <a:gd name="T60" fmla="*/ 5 w 6"/>
                <a:gd name="T61" fmla="*/ 2 h 4"/>
                <a:gd name="T62" fmla="*/ 5 w 6"/>
                <a:gd name="T63" fmla="*/ 0 h 4"/>
                <a:gd name="T64" fmla="*/ 4 w 6"/>
                <a:gd name="T65" fmla="*/ 0 h 4"/>
                <a:gd name="T66" fmla="*/ 4 w 6"/>
                <a:gd name="T67" fmla="*/ 0 h 4"/>
                <a:gd name="T68" fmla="*/ 2 w 6"/>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 h="4">
                  <a:moveTo>
                    <a:pt x="3" y="3"/>
                  </a:moveTo>
                  <a:cubicBezTo>
                    <a:pt x="2" y="3"/>
                    <a:pt x="1" y="3"/>
                    <a:pt x="1" y="3"/>
                  </a:cubicBezTo>
                  <a:cubicBezTo>
                    <a:pt x="1" y="3"/>
                    <a:pt x="1" y="3"/>
                    <a:pt x="1" y="3"/>
                  </a:cubicBezTo>
                  <a:cubicBezTo>
                    <a:pt x="1" y="3"/>
                    <a:pt x="1" y="2"/>
                    <a:pt x="1" y="2"/>
                  </a:cubicBezTo>
                  <a:cubicBezTo>
                    <a:pt x="1" y="1"/>
                    <a:pt x="1" y="1"/>
                    <a:pt x="1" y="1"/>
                  </a:cubicBezTo>
                  <a:cubicBezTo>
                    <a:pt x="1" y="1"/>
                    <a:pt x="1" y="1"/>
                    <a:pt x="1" y="1"/>
                  </a:cubicBezTo>
                  <a:cubicBezTo>
                    <a:pt x="1" y="1"/>
                    <a:pt x="1" y="2"/>
                    <a:pt x="1" y="2"/>
                  </a:cubicBezTo>
                  <a:cubicBezTo>
                    <a:pt x="1" y="2"/>
                    <a:pt x="1" y="2"/>
                    <a:pt x="1" y="2"/>
                  </a:cubicBezTo>
                  <a:cubicBezTo>
                    <a:pt x="2" y="3"/>
                    <a:pt x="2" y="3"/>
                    <a:pt x="3" y="3"/>
                  </a:cubicBezTo>
                  <a:cubicBezTo>
                    <a:pt x="3" y="3"/>
                    <a:pt x="4" y="2"/>
                    <a:pt x="4" y="2"/>
                  </a:cubicBezTo>
                  <a:cubicBezTo>
                    <a:pt x="4" y="3"/>
                    <a:pt x="4" y="3"/>
                    <a:pt x="4" y="3"/>
                  </a:cubicBezTo>
                  <a:cubicBezTo>
                    <a:pt x="4" y="3"/>
                    <a:pt x="3" y="3"/>
                    <a:pt x="3" y="3"/>
                  </a:cubicBezTo>
                  <a:moveTo>
                    <a:pt x="3" y="2"/>
                  </a:moveTo>
                  <a:cubicBezTo>
                    <a:pt x="2" y="2"/>
                    <a:pt x="2" y="2"/>
                    <a:pt x="1" y="2"/>
                  </a:cubicBezTo>
                  <a:cubicBezTo>
                    <a:pt x="2" y="1"/>
                    <a:pt x="2" y="1"/>
                    <a:pt x="2" y="1"/>
                  </a:cubicBezTo>
                  <a:cubicBezTo>
                    <a:pt x="2" y="1"/>
                    <a:pt x="2" y="1"/>
                    <a:pt x="2" y="1"/>
                  </a:cubicBezTo>
                  <a:cubicBezTo>
                    <a:pt x="3" y="1"/>
                    <a:pt x="3" y="1"/>
                    <a:pt x="4" y="1"/>
                  </a:cubicBezTo>
                  <a:cubicBezTo>
                    <a:pt x="4" y="1"/>
                    <a:pt x="4" y="1"/>
                    <a:pt x="4" y="1"/>
                  </a:cubicBezTo>
                  <a:cubicBezTo>
                    <a:pt x="4" y="1"/>
                    <a:pt x="4" y="2"/>
                    <a:pt x="4" y="2"/>
                  </a:cubicBezTo>
                  <a:cubicBezTo>
                    <a:pt x="4" y="2"/>
                    <a:pt x="3" y="2"/>
                    <a:pt x="3" y="2"/>
                  </a:cubicBezTo>
                  <a:moveTo>
                    <a:pt x="2" y="0"/>
                  </a:moveTo>
                  <a:cubicBezTo>
                    <a:pt x="2" y="0"/>
                    <a:pt x="0" y="0"/>
                    <a:pt x="0" y="1"/>
                  </a:cubicBezTo>
                  <a:cubicBezTo>
                    <a:pt x="0" y="2"/>
                    <a:pt x="0" y="2"/>
                    <a:pt x="0" y="2"/>
                  </a:cubicBezTo>
                  <a:cubicBezTo>
                    <a:pt x="0" y="2"/>
                    <a:pt x="0" y="3"/>
                    <a:pt x="0" y="4"/>
                  </a:cubicBezTo>
                  <a:cubicBezTo>
                    <a:pt x="1" y="4"/>
                    <a:pt x="1" y="4"/>
                    <a:pt x="1" y="4"/>
                  </a:cubicBezTo>
                  <a:cubicBezTo>
                    <a:pt x="1" y="4"/>
                    <a:pt x="1" y="4"/>
                    <a:pt x="3" y="4"/>
                  </a:cubicBezTo>
                  <a:cubicBezTo>
                    <a:pt x="3" y="4"/>
                    <a:pt x="4" y="4"/>
                    <a:pt x="5" y="4"/>
                  </a:cubicBezTo>
                  <a:cubicBezTo>
                    <a:pt x="5" y="4"/>
                    <a:pt x="5" y="4"/>
                    <a:pt x="5" y="4"/>
                  </a:cubicBezTo>
                  <a:cubicBezTo>
                    <a:pt x="5" y="4"/>
                    <a:pt x="5" y="3"/>
                    <a:pt x="5" y="2"/>
                  </a:cubicBezTo>
                  <a:cubicBezTo>
                    <a:pt x="6" y="2"/>
                    <a:pt x="6" y="2"/>
                    <a:pt x="6" y="2"/>
                  </a:cubicBezTo>
                  <a:cubicBezTo>
                    <a:pt x="5" y="2"/>
                    <a:pt x="5" y="2"/>
                    <a:pt x="5" y="2"/>
                  </a:cubicBezTo>
                  <a:cubicBezTo>
                    <a:pt x="5" y="1"/>
                    <a:pt x="5" y="1"/>
                    <a:pt x="5" y="0"/>
                  </a:cubicBezTo>
                  <a:cubicBezTo>
                    <a:pt x="4" y="0"/>
                    <a:pt x="4" y="0"/>
                    <a:pt x="4" y="0"/>
                  </a:cubicBezTo>
                  <a:cubicBezTo>
                    <a:pt x="4" y="0"/>
                    <a:pt x="4" y="0"/>
                    <a:pt x="4"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6" name="Freeform 102"/>
            <p:cNvSpPr>
              <a:spLocks noEditPoints="1"/>
            </p:cNvSpPr>
            <p:nvPr/>
          </p:nvSpPr>
          <p:spPr bwMode="auto">
            <a:xfrm>
              <a:off x="3922" y="1720"/>
              <a:ext cx="76" cy="228"/>
            </a:xfrm>
            <a:custGeom>
              <a:avLst/>
              <a:gdLst>
                <a:gd name="T0" fmla="*/ 29 w 32"/>
                <a:gd name="T1" fmla="*/ 83 h 96"/>
                <a:gd name="T2" fmla="*/ 21 w 32"/>
                <a:gd name="T3" fmla="*/ 84 h 96"/>
                <a:gd name="T4" fmla="*/ 15 w 32"/>
                <a:gd name="T5" fmla="*/ 58 h 96"/>
                <a:gd name="T6" fmla="*/ 16 w 32"/>
                <a:gd name="T7" fmla="*/ 58 h 96"/>
                <a:gd name="T8" fmla="*/ 19 w 32"/>
                <a:gd name="T9" fmla="*/ 57 h 96"/>
                <a:gd name="T10" fmla="*/ 12 w 32"/>
                <a:gd name="T11" fmla="*/ 55 h 96"/>
                <a:gd name="T12" fmla="*/ 14 w 32"/>
                <a:gd name="T13" fmla="*/ 56 h 96"/>
                <a:gd name="T14" fmla="*/ 17 w 32"/>
                <a:gd name="T15" fmla="*/ 52 h 96"/>
                <a:gd name="T16" fmla="*/ 14 w 32"/>
                <a:gd name="T17" fmla="*/ 42 h 96"/>
                <a:gd name="T18" fmla="*/ 11 w 32"/>
                <a:gd name="T19" fmla="*/ 40 h 96"/>
                <a:gd name="T20" fmla="*/ 18 w 32"/>
                <a:gd name="T21" fmla="*/ 48 h 96"/>
                <a:gd name="T22" fmla="*/ 9 w 32"/>
                <a:gd name="T23" fmla="*/ 53 h 96"/>
                <a:gd name="T24" fmla="*/ 13 w 32"/>
                <a:gd name="T25" fmla="*/ 46 h 96"/>
                <a:gd name="T26" fmla="*/ 9 w 32"/>
                <a:gd name="T27" fmla="*/ 50 h 96"/>
                <a:gd name="T28" fmla="*/ 22 w 32"/>
                <a:gd name="T29" fmla="*/ 39 h 96"/>
                <a:gd name="T30" fmla="*/ 12 w 32"/>
                <a:gd name="T31" fmla="*/ 39 h 96"/>
                <a:gd name="T32" fmla="*/ 2 w 32"/>
                <a:gd name="T33" fmla="*/ 49 h 96"/>
                <a:gd name="T34" fmla="*/ 7 w 32"/>
                <a:gd name="T35" fmla="*/ 49 h 96"/>
                <a:gd name="T36" fmla="*/ 15 w 32"/>
                <a:gd name="T37" fmla="*/ 59 h 96"/>
                <a:gd name="T38" fmla="*/ 24 w 32"/>
                <a:gd name="T39" fmla="*/ 44 h 96"/>
                <a:gd name="T40" fmla="*/ 26 w 32"/>
                <a:gd name="T41" fmla="*/ 78 h 96"/>
                <a:gd name="T42" fmla="*/ 21 w 32"/>
                <a:gd name="T43" fmla="*/ 83 h 96"/>
                <a:gd name="T44" fmla="*/ 12 w 32"/>
                <a:gd name="T45" fmla="*/ 78 h 96"/>
                <a:gd name="T46" fmla="*/ 6 w 32"/>
                <a:gd name="T47" fmla="*/ 64 h 96"/>
                <a:gd name="T48" fmla="*/ 4 w 32"/>
                <a:gd name="T49" fmla="*/ 59 h 96"/>
                <a:gd name="T50" fmla="*/ 18 w 32"/>
                <a:gd name="T51" fmla="*/ 37 h 96"/>
                <a:gd name="T52" fmla="*/ 14 w 32"/>
                <a:gd name="T53" fmla="*/ 34 h 96"/>
                <a:gd name="T54" fmla="*/ 12 w 32"/>
                <a:gd name="T55" fmla="*/ 35 h 96"/>
                <a:gd name="T56" fmla="*/ 14 w 32"/>
                <a:gd name="T57" fmla="*/ 33 h 96"/>
                <a:gd name="T58" fmla="*/ 15 w 32"/>
                <a:gd name="T59" fmla="*/ 31 h 96"/>
                <a:gd name="T60" fmla="*/ 20 w 32"/>
                <a:gd name="T61" fmla="*/ 31 h 96"/>
                <a:gd name="T62" fmla="*/ 17 w 32"/>
                <a:gd name="T63" fmla="*/ 31 h 96"/>
                <a:gd name="T64" fmla="*/ 16 w 32"/>
                <a:gd name="T65" fmla="*/ 21 h 96"/>
                <a:gd name="T66" fmla="*/ 22 w 32"/>
                <a:gd name="T67" fmla="*/ 13 h 96"/>
                <a:gd name="T68" fmla="*/ 14 w 32"/>
                <a:gd name="T69" fmla="*/ 19 h 96"/>
                <a:gd name="T70" fmla="*/ 18 w 32"/>
                <a:gd name="T71" fmla="*/ 17 h 96"/>
                <a:gd name="T72" fmla="*/ 11 w 32"/>
                <a:gd name="T73" fmla="*/ 31 h 96"/>
                <a:gd name="T74" fmla="*/ 8 w 32"/>
                <a:gd name="T75" fmla="*/ 6 h 96"/>
                <a:gd name="T76" fmla="*/ 24 w 32"/>
                <a:gd name="T77" fmla="*/ 29 h 96"/>
                <a:gd name="T78" fmla="*/ 24 w 32"/>
                <a:gd name="T79" fmla="*/ 11 h 96"/>
                <a:gd name="T80" fmla="*/ 20 w 32"/>
                <a:gd name="T81" fmla="*/ 13 h 96"/>
                <a:gd name="T82" fmla="*/ 16 w 32"/>
                <a:gd name="T83" fmla="*/ 20 h 96"/>
                <a:gd name="T84" fmla="*/ 15 w 32"/>
                <a:gd name="T85" fmla="*/ 21 h 96"/>
                <a:gd name="T86" fmla="*/ 7 w 32"/>
                <a:gd name="T87" fmla="*/ 23 h 96"/>
                <a:gd name="T88" fmla="*/ 11 w 32"/>
                <a:gd name="T89" fmla="*/ 34 h 96"/>
                <a:gd name="T90" fmla="*/ 6 w 32"/>
                <a:gd name="T91" fmla="*/ 38 h 96"/>
                <a:gd name="T92" fmla="*/ 4 w 32"/>
                <a:gd name="T93" fmla="*/ 61 h 96"/>
                <a:gd name="T94" fmla="*/ 9 w 32"/>
                <a:gd name="T95" fmla="*/ 80 h 96"/>
                <a:gd name="T96" fmla="*/ 8 w 32"/>
                <a:gd name="T97" fmla="*/ 93 h 96"/>
                <a:gd name="T98" fmla="*/ 21 w 32"/>
                <a:gd name="T99" fmla="*/ 87 h 96"/>
                <a:gd name="T100" fmla="*/ 24 w 32"/>
                <a:gd name="T101" fmla="*/ 86 h 96"/>
                <a:gd name="T102" fmla="*/ 29 w 32"/>
                <a:gd name="T103" fmla="*/ 84 h 96"/>
                <a:gd name="T104" fmla="*/ 24 w 32"/>
                <a:gd name="T105" fmla="*/ 91 h 96"/>
                <a:gd name="T106" fmla="*/ 29 w 32"/>
                <a:gd name="T107" fmla="*/ 94 h 96"/>
                <a:gd name="T108" fmla="*/ 29 w 32"/>
                <a:gd name="T109" fmla="*/ 80 h 96"/>
                <a:gd name="T110" fmla="*/ 26 w 32"/>
                <a:gd name="T111" fmla="*/ 54 h 96"/>
                <a:gd name="T112" fmla="*/ 23 w 32"/>
                <a:gd name="T113" fmla="*/ 38 h 96"/>
                <a:gd name="T114" fmla="*/ 23 w 32"/>
                <a:gd name="T115" fmla="*/ 36 h 96"/>
                <a:gd name="T116" fmla="*/ 25 w 32"/>
                <a:gd name="T117"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 h="96">
                  <a:moveTo>
                    <a:pt x="9" y="84"/>
                  </a:moveTo>
                  <a:cubicBezTo>
                    <a:pt x="9" y="84"/>
                    <a:pt x="9" y="84"/>
                    <a:pt x="9" y="84"/>
                  </a:cubicBezTo>
                  <a:cubicBezTo>
                    <a:pt x="8" y="84"/>
                    <a:pt x="8" y="84"/>
                    <a:pt x="8" y="84"/>
                  </a:cubicBezTo>
                  <a:cubicBezTo>
                    <a:pt x="9" y="83"/>
                    <a:pt x="9" y="83"/>
                    <a:pt x="9" y="83"/>
                  </a:cubicBezTo>
                  <a:cubicBezTo>
                    <a:pt x="9" y="83"/>
                    <a:pt x="9" y="83"/>
                    <a:pt x="9" y="83"/>
                  </a:cubicBezTo>
                  <a:cubicBezTo>
                    <a:pt x="9" y="84"/>
                    <a:pt x="9" y="84"/>
                    <a:pt x="9" y="84"/>
                  </a:cubicBezTo>
                  <a:moveTo>
                    <a:pt x="29" y="83"/>
                  </a:moveTo>
                  <a:cubicBezTo>
                    <a:pt x="29" y="83"/>
                    <a:pt x="29" y="83"/>
                    <a:pt x="29" y="83"/>
                  </a:cubicBezTo>
                  <a:cubicBezTo>
                    <a:pt x="29" y="83"/>
                    <a:pt x="29" y="83"/>
                    <a:pt x="29" y="83"/>
                  </a:cubicBezTo>
                  <a:cubicBezTo>
                    <a:pt x="29" y="83"/>
                    <a:pt x="29" y="83"/>
                    <a:pt x="29" y="83"/>
                  </a:cubicBezTo>
                  <a:cubicBezTo>
                    <a:pt x="29" y="83"/>
                    <a:pt x="29" y="83"/>
                    <a:pt x="29" y="83"/>
                  </a:cubicBezTo>
                  <a:moveTo>
                    <a:pt x="17" y="86"/>
                  </a:moveTo>
                  <a:cubicBezTo>
                    <a:pt x="15" y="86"/>
                    <a:pt x="12" y="85"/>
                    <a:pt x="10" y="85"/>
                  </a:cubicBezTo>
                  <a:cubicBezTo>
                    <a:pt x="10" y="81"/>
                    <a:pt x="10" y="81"/>
                    <a:pt x="10" y="81"/>
                  </a:cubicBezTo>
                  <a:cubicBezTo>
                    <a:pt x="11" y="82"/>
                    <a:pt x="13" y="83"/>
                    <a:pt x="17" y="83"/>
                  </a:cubicBezTo>
                  <a:cubicBezTo>
                    <a:pt x="18" y="83"/>
                    <a:pt x="20" y="84"/>
                    <a:pt x="21" y="84"/>
                  </a:cubicBezTo>
                  <a:cubicBezTo>
                    <a:pt x="22" y="84"/>
                    <a:pt x="22" y="83"/>
                    <a:pt x="23" y="83"/>
                  </a:cubicBezTo>
                  <a:cubicBezTo>
                    <a:pt x="23" y="83"/>
                    <a:pt x="26" y="83"/>
                    <a:pt x="28" y="82"/>
                  </a:cubicBezTo>
                  <a:cubicBezTo>
                    <a:pt x="28" y="82"/>
                    <a:pt x="28" y="83"/>
                    <a:pt x="28" y="84"/>
                  </a:cubicBezTo>
                  <a:cubicBezTo>
                    <a:pt x="26" y="85"/>
                    <a:pt x="23" y="85"/>
                    <a:pt x="21" y="86"/>
                  </a:cubicBezTo>
                  <a:cubicBezTo>
                    <a:pt x="19" y="86"/>
                    <a:pt x="18" y="86"/>
                    <a:pt x="17" y="86"/>
                  </a:cubicBezTo>
                  <a:moveTo>
                    <a:pt x="14" y="58"/>
                  </a:moveTo>
                  <a:cubicBezTo>
                    <a:pt x="15" y="58"/>
                    <a:pt x="15" y="58"/>
                    <a:pt x="15" y="58"/>
                  </a:cubicBezTo>
                  <a:cubicBezTo>
                    <a:pt x="15" y="58"/>
                    <a:pt x="15" y="58"/>
                    <a:pt x="15" y="58"/>
                  </a:cubicBezTo>
                  <a:cubicBezTo>
                    <a:pt x="14" y="58"/>
                    <a:pt x="14" y="58"/>
                    <a:pt x="14" y="58"/>
                  </a:cubicBezTo>
                  <a:moveTo>
                    <a:pt x="14" y="58"/>
                  </a:moveTo>
                  <a:cubicBezTo>
                    <a:pt x="14" y="57"/>
                    <a:pt x="14" y="57"/>
                    <a:pt x="14" y="57"/>
                  </a:cubicBezTo>
                  <a:cubicBezTo>
                    <a:pt x="14" y="57"/>
                    <a:pt x="14" y="57"/>
                    <a:pt x="14" y="57"/>
                  </a:cubicBezTo>
                  <a:cubicBezTo>
                    <a:pt x="14" y="57"/>
                    <a:pt x="14" y="57"/>
                    <a:pt x="14" y="57"/>
                  </a:cubicBezTo>
                  <a:cubicBezTo>
                    <a:pt x="14" y="57"/>
                    <a:pt x="14" y="57"/>
                    <a:pt x="14" y="57"/>
                  </a:cubicBezTo>
                  <a:cubicBezTo>
                    <a:pt x="14" y="58"/>
                    <a:pt x="14" y="58"/>
                    <a:pt x="14" y="58"/>
                  </a:cubicBezTo>
                  <a:moveTo>
                    <a:pt x="16" y="58"/>
                  </a:moveTo>
                  <a:cubicBezTo>
                    <a:pt x="16" y="58"/>
                    <a:pt x="16" y="58"/>
                    <a:pt x="16" y="58"/>
                  </a:cubicBezTo>
                  <a:cubicBezTo>
                    <a:pt x="16" y="58"/>
                    <a:pt x="16" y="57"/>
                    <a:pt x="15" y="57"/>
                  </a:cubicBezTo>
                  <a:cubicBezTo>
                    <a:pt x="15" y="56"/>
                    <a:pt x="15" y="56"/>
                    <a:pt x="15" y="56"/>
                  </a:cubicBezTo>
                  <a:cubicBezTo>
                    <a:pt x="15" y="56"/>
                    <a:pt x="15" y="56"/>
                    <a:pt x="15" y="56"/>
                  </a:cubicBezTo>
                  <a:cubicBezTo>
                    <a:pt x="15" y="54"/>
                    <a:pt x="17" y="53"/>
                    <a:pt x="18" y="52"/>
                  </a:cubicBezTo>
                  <a:cubicBezTo>
                    <a:pt x="19" y="53"/>
                    <a:pt x="19" y="53"/>
                    <a:pt x="19" y="54"/>
                  </a:cubicBezTo>
                  <a:cubicBezTo>
                    <a:pt x="19" y="55"/>
                    <a:pt x="19" y="55"/>
                    <a:pt x="19" y="55"/>
                  </a:cubicBezTo>
                  <a:cubicBezTo>
                    <a:pt x="19" y="56"/>
                    <a:pt x="19" y="57"/>
                    <a:pt x="19" y="57"/>
                  </a:cubicBezTo>
                  <a:cubicBezTo>
                    <a:pt x="18" y="58"/>
                    <a:pt x="18" y="58"/>
                    <a:pt x="18" y="58"/>
                  </a:cubicBezTo>
                  <a:cubicBezTo>
                    <a:pt x="17" y="58"/>
                    <a:pt x="17" y="58"/>
                    <a:pt x="16" y="58"/>
                  </a:cubicBezTo>
                  <a:moveTo>
                    <a:pt x="17" y="52"/>
                  </a:moveTo>
                  <a:cubicBezTo>
                    <a:pt x="18" y="51"/>
                    <a:pt x="18" y="50"/>
                    <a:pt x="18" y="50"/>
                  </a:cubicBezTo>
                  <a:cubicBezTo>
                    <a:pt x="18" y="50"/>
                    <a:pt x="18" y="51"/>
                    <a:pt x="18" y="51"/>
                  </a:cubicBezTo>
                  <a:cubicBezTo>
                    <a:pt x="17" y="52"/>
                    <a:pt x="17" y="52"/>
                    <a:pt x="17" y="52"/>
                  </a:cubicBezTo>
                  <a:moveTo>
                    <a:pt x="13" y="57"/>
                  </a:moveTo>
                  <a:cubicBezTo>
                    <a:pt x="13" y="56"/>
                    <a:pt x="12" y="55"/>
                    <a:pt x="12" y="55"/>
                  </a:cubicBezTo>
                  <a:cubicBezTo>
                    <a:pt x="12" y="54"/>
                    <a:pt x="12" y="52"/>
                    <a:pt x="13" y="51"/>
                  </a:cubicBezTo>
                  <a:cubicBezTo>
                    <a:pt x="13" y="51"/>
                    <a:pt x="14" y="50"/>
                    <a:pt x="14" y="50"/>
                  </a:cubicBezTo>
                  <a:cubicBezTo>
                    <a:pt x="17" y="49"/>
                    <a:pt x="17" y="49"/>
                    <a:pt x="17" y="49"/>
                  </a:cubicBezTo>
                  <a:cubicBezTo>
                    <a:pt x="16" y="50"/>
                    <a:pt x="16" y="52"/>
                    <a:pt x="15" y="53"/>
                  </a:cubicBezTo>
                  <a:cubicBezTo>
                    <a:pt x="16" y="53"/>
                    <a:pt x="16" y="53"/>
                    <a:pt x="16" y="53"/>
                  </a:cubicBezTo>
                  <a:cubicBezTo>
                    <a:pt x="15" y="54"/>
                    <a:pt x="14" y="55"/>
                    <a:pt x="14" y="56"/>
                  </a:cubicBezTo>
                  <a:cubicBezTo>
                    <a:pt x="14" y="56"/>
                    <a:pt x="14" y="56"/>
                    <a:pt x="14" y="56"/>
                  </a:cubicBezTo>
                  <a:cubicBezTo>
                    <a:pt x="14" y="56"/>
                    <a:pt x="14" y="56"/>
                    <a:pt x="14" y="56"/>
                  </a:cubicBezTo>
                  <a:cubicBezTo>
                    <a:pt x="13" y="57"/>
                    <a:pt x="13" y="57"/>
                    <a:pt x="13" y="57"/>
                  </a:cubicBezTo>
                  <a:moveTo>
                    <a:pt x="16" y="52"/>
                  </a:moveTo>
                  <a:cubicBezTo>
                    <a:pt x="16" y="51"/>
                    <a:pt x="17" y="50"/>
                    <a:pt x="17" y="49"/>
                  </a:cubicBezTo>
                  <a:cubicBezTo>
                    <a:pt x="18" y="49"/>
                    <a:pt x="18" y="49"/>
                    <a:pt x="18" y="49"/>
                  </a:cubicBezTo>
                  <a:cubicBezTo>
                    <a:pt x="18" y="49"/>
                    <a:pt x="18" y="49"/>
                    <a:pt x="18" y="49"/>
                  </a:cubicBezTo>
                  <a:cubicBezTo>
                    <a:pt x="18" y="49"/>
                    <a:pt x="18" y="49"/>
                    <a:pt x="18" y="49"/>
                  </a:cubicBezTo>
                  <a:cubicBezTo>
                    <a:pt x="18" y="50"/>
                    <a:pt x="17" y="51"/>
                    <a:pt x="17" y="52"/>
                  </a:cubicBezTo>
                  <a:cubicBezTo>
                    <a:pt x="17" y="52"/>
                    <a:pt x="17" y="52"/>
                    <a:pt x="17" y="52"/>
                  </a:cubicBezTo>
                  <a:cubicBezTo>
                    <a:pt x="16" y="52"/>
                    <a:pt x="16" y="52"/>
                    <a:pt x="16" y="52"/>
                  </a:cubicBezTo>
                  <a:moveTo>
                    <a:pt x="18" y="41"/>
                  </a:moveTo>
                  <a:cubicBezTo>
                    <a:pt x="19" y="41"/>
                    <a:pt x="21" y="41"/>
                    <a:pt x="22" y="40"/>
                  </a:cubicBezTo>
                  <a:cubicBezTo>
                    <a:pt x="22" y="40"/>
                    <a:pt x="22" y="40"/>
                    <a:pt x="22" y="40"/>
                  </a:cubicBezTo>
                  <a:cubicBezTo>
                    <a:pt x="21" y="41"/>
                    <a:pt x="21" y="42"/>
                    <a:pt x="20" y="42"/>
                  </a:cubicBezTo>
                  <a:cubicBezTo>
                    <a:pt x="19" y="43"/>
                    <a:pt x="18" y="43"/>
                    <a:pt x="18" y="43"/>
                  </a:cubicBezTo>
                  <a:cubicBezTo>
                    <a:pt x="17" y="43"/>
                    <a:pt x="17" y="43"/>
                    <a:pt x="17" y="43"/>
                  </a:cubicBezTo>
                  <a:cubicBezTo>
                    <a:pt x="16" y="43"/>
                    <a:pt x="15" y="43"/>
                    <a:pt x="14" y="42"/>
                  </a:cubicBezTo>
                  <a:cubicBezTo>
                    <a:pt x="14" y="41"/>
                    <a:pt x="13" y="41"/>
                    <a:pt x="13" y="40"/>
                  </a:cubicBezTo>
                  <a:cubicBezTo>
                    <a:pt x="13" y="40"/>
                    <a:pt x="13" y="40"/>
                    <a:pt x="13" y="40"/>
                  </a:cubicBezTo>
                  <a:cubicBezTo>
                    <a:pt x="14" y="41"/>
                    <a:pt x="14" y="41"/>
                    <a:pt x="14" y="41"/>
                  </a:cubicBezTo>
                  <a:cubicBezTo>
                    <a:pt x="15" y="41"/>
                    <a:pt x="16" y="41"/>
                    <a:pt x="18" y="41"/>
                  </a:cubicBezTo>
                  <a:moveTo>
                    <a:pt x="9" y="50"/>
                  </a:moveTo>
                  <a:cubicBezTo>
                    <a:pt x="8" y="49"/>
                    <a:pt x="8" y="49"/>
                    <a:pt x="8" y="49"/>
                  </a:cubicBezTo>
                  <a:cubicBezTo>
                    <a:pt x="10" y="47"/>
                    <a:pt x="11" y="42"/>
                    <a:pt x="11" y="40"/>
                  </a:cubicBezTo>
                  <a:cubicBezTo>
                    <a:pt x="11" y="40"/>
                    <a:pt x="11" y="40"/>
                    <a:pt x="11" y="40"/>
                  </a:cubicBezTo>
                  <a:cubicBezTo>
                    <a:pt x="11" y="40"/>
                    <a:pt x="11" y="40"/>
                    <a:pt x="11" y="40"/>
                  </a:cubicBezTo>
                  <a:cubicBezTo>
                    <a:pt x="12" y="41"/>
                    <a:pt x="12" y="42"/>
                    <a:pt x="14" y="43"/>
                  </a:cubicBezTo>
                  <a:cubicBezTo>
                    <a:pt x="15" y="43"/>
                    <a:pt x="16" y="44"/>
                    <a:pt x="17" y="44"/>
                  </a:cubicBezTo>
                  <a:cubicBezTo>
                    <a:pt x="17" y="44"/>
                    <a:pt x="17" y="44"/>
                    <a:pt x="17" y="44"/>
                  </a:cubicBezTo>
                  <a:cubicBezTo>
                    <a:pt x="18" y="44"/>
                    <a:pt x="19" y="44"/>
                    <a:pt x="20" y="44"/>
                  </a:cubicBezTo>
                  <a:cubicBezTo>
                    <a:pt x="19" y="44"/>
                    <a:pt x="19" y="45"/>
                    <a:pt x="18" y="46"/>
                  </a:cubicBezTo>
                  <a:cubicBezTo>
                    <a:pt x="18" y="47"/>
                    <a:pt x="18" y="47"/>
                    <a:pt x="18" y="48"/>
                  </a:cubicBezTo>
                  <a:cubicBezTo>
                    <a:pt x="18" y="48"/>
                    <a:pt x="18" y="48"/>
                    <a:pt x="18" y="48"/>
                  </a:cubicBezTo>
                  <a:cubicBezTo>
                    <a:pt x="13" y="49"/>
                    <a:pt x="13" y="49"/>
                    <a:pt x="13" y="49"/>
                  </a:cubicBezTo>
                  <a:cubicBezTo>
                    <a:pt x="13" y="50"/>
                    <a:pt x="13" y="50"/>
                    <a:pt x="13" y="50"/>
                  </a:cubicBezTo>
                  <a:cubicBezTo>
                    <a:pt x="12" y="50"/>
                    <a:pt x="12" y="50"/>
                    <a:pt x="12" y="50"/>
                  </a:cubicBezTo>
                  <a:cubicBezTo>
                    <a:pt x="12" y="50"/>
                    <a:pt x="12" y="50"/>
                    <a:pt x="12" y="50"/>
                  </a:cubicBezTo>
                  <a:cubicBezTo>
                    <a:pt x="11" y="51"/>
                    <a:pt x="11" y="53"/>
                    <a:pt x="11" y="55"/>
                  </a:cubicBezTo>
                  <a:cubicBezTo>
                    <a:pt x="10" y="55"/>
                    <a:pt x="10" y="55"/>
                    <a:pt x="10" y="55"/>
                  </a:cubicBezTo>
                  <a:cubicBezTo>
                    <a:pt x="10" y="54"/>
                    <a:pt x="10" y="54"/>
                    <a:pt x="10" y="54"/>
                  </a:cubicBezTo>
                  <a:cubicBezTo>
                    <a:pt x="9" y="53"/>
                    <a:pt x="9" y="53"/>
                    <a:pt x="9" y="53"/>
                  </a:cubicBezTo>
                  <a:cubicBezTo>
                    <a:pt x="9" y="53"/>
                    <a:pt x="9" y="53"/>
                    <a:pt x="9" y="52"/>
                  </a:cubicBezTo>
                  <a:cubicBezTo>
                    <a:pt x="9" y="52"/>
                    <a:pt x="9" y="51"/>
                    <a:pt x="9" y="51"/>
                  </a:cubicBezTo>
                  <a:cubicBezTo>
                    <a:pt x="9" y="51"/>
                    <a:pt x="9" y="51"/>
                    <a:pt x="9" y="51"/>
                  </a:cubicBezTo>
                  <a:cubicBezTo>
                    <a:pt x="9" y="51"/>
                    <a:pt x="9" y="50"/>
                    <a:pt x="10" y="49"/>
                  </a:cubicBezTo>
                  <a:cubicBezTo>
                    <a:pt x="10" y="49"/>
                    <a:pt x="10" y="48"/>
                    <a:pt x="10" y="48"/>
                  </a:cubicBezTo>
                  <a:cubicBezTo>
                    <a:pt x="11" y="48"/>
                    <a:pt x="11" y="48"/>
                    <a:pt x="11" y="48"/>
                  </a:cubicBezTo>
                  <a:cubicBezTo>
                    <a:pt x="11" y="47"/>
                    <a:pt x="11" y="47"/>
                    <a:pt x="11" y="47"/>
                  </a:cubicBezTo>
                  <a:cubicBezTo>
                    <a:pt x="12" y="47"/>
                    <a:pt x="12" y="46"/>
                    <a:pt x="13" y="46"/>
                  </a:cubicBezTo>
                  <a:cubicBezTo>
                    <a:pt x="14" y="46"/>
                    <a:pt x="15" y="45"/>
                    <a:pt x="16" y="44"/>
                  </a:cubicBezTo>
                  <a:cubicBezTo>
                    <a:pt x="15" y="44"/>
                    <a:pt x="15" y="44"/>
                    <a:pt x="15" y="44"/>
                  </a:cubicBezTo>
                  <a:cubicBezTo>
                    <a:pt x="14" y="44"/>
                    <a:pt x="13" y="45"/>
                    <a:pt x="13" y="45"/>
                  </a:cubicBezTo>
                  <a:cubicBezTo>
                    <a:pt x="12" y="46"/>
                    <a:pt x="11" y="46"/>
                    <a:pt x="10" y="46"/>
                  </a:cubicBezTo>
                  <a:cubicBezTo>
                    <a:pt x="10" y="47"/>
                    <a:pt x="10" y="47"/>
                    <a:pt x="10" y="47"/>
                  </a:cubicBezTo>
                  <a:cubicBezTo>
                    <a:pt x="10" y="47"/>
                    <a:pt x="10" y="47"/>
                    <a:pt x="10" y="47"/>
                  </a:cubicBezTo>
                  <a:cubicBezTo>
                    <a:pt x="9" y="48"/>
                    <a:pt x="9" y="48"/>
                    <a:pt x="9" y="49"/>
                  </a:cubicBezTo>
                  <a:cubicBezTo>
                    <a:pt x="9" y="50"/>
                    <a:pt x="9" y="50"/>
                    <a:pt x="9" y="50"/>
                  </a:cubicBezTo>
                  <a:moveTo>
                    <a:pt x="18" y="40"/>
                  </a:moveTo>
                  <a:cubicBezTo>
                    <a:pt x="17" y="40"/>
                    <a:pt x="17" y="40"/>
                    <a:pt x="17" y="40"/>
                  </a:cubicBezTo>
                  <a:cubicBezTo>
                    <a:pt x="19" y="40"/>
                    <a:pt x="20" y="39"/>
                    <a:pt x="22" y="39"/>
                  </a:cubicBezTo>
                  <a:cubicBezTo>
                    <a:pt x="22" y="39"/>
                    <a:pt x="22" y="39"/>
                    <a:pt x="22" y="39"/>
                  </a:cubicBezTo>
                  <a:cubicBezTo>
                    <a:pt x="22" y="39"/>
                    <a:pt x="22" y="39"/>
                    <a:pt x="22" y="39"/>
                  </a:cubicBezTo>
                  <a:cubicBezTo>
                    <a:pt x="22" y="39"/>
                    <a:pt x="22" y="39"/>
                    <a:pt x="22" y="39"/>
                  </a:cubicBezTo>
                  <a:cubicBezTo>
                    <a:pt x="22" y="39"/>
                    <a:pt x="22" y="39"/>
                    <a:pt x="22" y="39"/>
                  </a:cubicBezTo>
                  <a:cubicBezTo>
                    <a:pt x="22" y="39"/>
                    <a:pt x="22" y="39"/>
                    <a:pt x="22" y="39"/>
                  </a:cubicBezTo>
                  <a:cubicBezTo>
                    <a:pt x="20" y="40"/>
                    <a:pt x="19" y="40"/>
                    <a:pt x="18" y="40"/>
                  </a:cubicBezTo>
                  <a:moveTo>
                    <a:pt x="15" y="38"/>
                  </a:moveTo>
                  <a:cubicBezTo>
                    <a:pt x="16" y="38"/>
                    <a:pt x="17" y="38"/>
                    <a:pt x="18" y="38"/>
                  </a:cubicBezTo>
                  <a:cubicBezTo>
                    <a:pt x="20" y="38"/>
                    <a:pt x="21" y="38"/>
                    <a:pt x="22" y="38"/>
                  </a:cubicBezTo>
                  <a:cubicBezTo>
                    <a:pt x="22" y="38"/>
                    <a:pt x="22" y="38"/>
                    <a:pt x="22" y="38"/>
                  </a:cubicBezTo>
                  <a:cubicBezTo>
                    <a:pt x="20" y="38"/>
                    <a:pt x="17" y="39"/>
                    <a:pt x="15" y="39"/>
                  </a:cubicBezTo>
                  <a:cubicBezTo>
                    <a:pt x="14" y="39"/>
                    <a:pt x="13" y="39"/>
                    <a:pt x="12" y="39"/>
                  </a:cubicBezTo>
                  <a:cubicBezTo>
                    <a:pt x="12" y="39"/>
                    <a:pt x="12" y="39"/>
                    <a:pt x="12" y="39"/>
                  </a:cubicBezTo>
                  <a:cubicBezTo>
                    <a:pt x="12" y="38"/>
                    <a:pt x="12" y="38"/>
                    <a:pt x="12" y="38"/>
                  </a:cubicBezTo>
                  <a:cubicBezTo>
                    <a:pt x="13" y="38"/>
                    <a:pt x="14" y="38"/>
                    <a:pt x="15" y="38"/>
                  </a:cubicBezTo>
                  <a:moveTo>
                    <a:pt x="4" y="59"/>
                  </a:moveTo>
                  <a:cubicBezTo>
                    <a:pt x="3" y="56"/>
                    <a:pt x="3" y="56"/>
                    <a:pt x="3" y="56"/>
                  </a:cubicBezTo>
                  <a:cubicBezTo>
                    <a:pt x="2" y="55"/>
                    <a:pt x="2" y="53"/>
                    <a:pt x="2" y="52"/>
                  </a:cubicBezTo>
                  <a:cubicBezTo>
                    <a:pt x="1" y="52"/>
                    <a:pt x="1" y="51"/>
                    <a:pt x="1" y="50"/>
                  </a:cubicBezTo>
                  <a:cubicBezTo>
                    <a:pt x="1" y="50"/>
                    <a:pt x="2" y="49"/>
                    <a:pt x="2" y="49"/>
                  </a:cubicBezTo>
                  <a:cubicBezTo>
                    <a:pt x="2" y="49"/>
                    <a:pt x="2" y="49"/>
                    <a:pt x="2" y="49"/>
                  </a:cubicBezTo>
                  <a:cubicBezTo>
                    <a:pt x="3" y="47"/>
                    <a:pt x="4" y="45"/>
                    <a:pt x="5" y="43"/>
                  </a:cubicBezTo>
                  <a:cubicBezTo>
                    <a:pt x="5" y="42"/>
                    <a:pt x="6" y="40"/>
                    <a:pt x="7" y="38"/>
                  </a:cubicBezTo>
                  <a:cubicBezTo>
                    <a:pt x="7" y="37"/>
                    <a:pt x="8" y="37"/>
                    <a:pt x="9" y="37"/>
                  </a:cubicBezTo>
                  <a:cubicBezTo>
                    <a:pt x="9" y="37"/>
                    <a:pt x="9" y="37"/>
                    <a:pt x="9" y="37"/>
                  </a:cubicBezTo>
                  <a:cubicBezTo>
                    <a:pt x="10" y="37"/>
                    <a:pt x="10" y="38"/>
                    <a:pt x="11" y="39"/>
                  </a:cubicBezTo>
                  <a:cubicBezTo>
                    <a:pt x="11" y="40"/>
                    <a:pt x="9" y="47"/>
                    <a:pt x="7" y="49"/>
                  </a:cubicBezTo>
                  <a:cubicBezTo>
                    <a:pt x="7" y="49"/>
                    <a:pt x="7" y="49"/>
                    <a:pt x="7" y="49"/>
                  </a:cubicBezTo>
                  <a:cubicBezTo>
                    <a:pt x="7" y="49"/>
                    <a:pt x="7" y="49"/>
                    <a:pt x="7" y="49"/>
                  </a:cubicBezTo>
                  <a:cubicBezTo>
                    <a:pt x="8" y="50"/>
                    <a:pt x="8" y="51"/>
                    <a:pt x="8" y="52"/>
                  </a:cubicBezTo>
                  <a:cubicBezTo>
                    <a:pt x="8" y="53"/>
                    <a:pt x="8" y="53"/>
                    <a:pt x="9" y="54"/>
                  </a:cubicBezTo>
                  <a:cubicBezTo>
                    <a:pt x="9" y="54"/>
                    <a:pt x="9" y="55"/>
                    <a:pt x="9" y="55"/>
                  </a:cubicBezTo>
                  <a:cubicBezTo>
                    <a:pt x="9" y="55"/>
                    <a:pt x="10" y="55"/>
                    <a:pt x="10" y="56"/>
                  </a:cubicBezTo>
                  <a:cubicBezTo>
                    <a:pt x="12" y="56"/>
                    <a:pt x="13" y="57"/>
                    <a:pt x="13" y="59"/>
                  </a:cubicBezTo>
                  <a:cubicBezTo>
                    <a:pt x="13" y="59"/>
                    <a:pt x="13" y="59"/>
                    <a:pt x="13" y="59"/>
                  </a:cubicBezTo>
                  <a:cubicBezTo>
                    <a:pt x="14" y="59"/>
                    <a:pt x="14" y="59"/>
                    <a:pt x="14" y="59"/>
                  </a:cubicBezTo>
                  <a:cubicBezTo>
                    <a:pt x="14" y="59"/>
                    <a:pt x="15" y="59"/>
                    <a:pt x="15" y="59"/>
                  </a:cubicBezTo>
                  <a:cubicBezTo>
                    <a:pt x="16" y="59"/>
                    <a:pt x="17" y="59"/>
                    <a:pt x="18" y="59"/>
                  </a:cubicBezTo>
                  <a:cubicBezTo>
                    <a:pt x="19" y="59"/>
                    <a:pt x="19" y="59"/>
                    <a:pt x="20" y="58"/>
                  </a:cubicBezTo>
                  <a:cubicBezTo>
                    <a:pt x="21" y="57"/>
                    <a:pt x="20" y="55"/>
                    <a:pt x="20" y="55"/>
                  </a:cubicBezTo>
                  <a:cubicBezTo>
                    <a:pt x="20" y="54"/>
                    <a:pt x="20" y="54"/>
                    <a:pt x="20" y="54"/>
                  </a:cubicBezTo>
                  <a:cubicBezTo>
                    <a:pt x="19" y="51"/>
                    <a:pt x="19" y="49"/>
                    <a:pt x="19" y="47"/>
                  </a:cubicBezTo>
                  <a:cubicBezTo>
                    <a:pt x="20" y="44"/>
                    <a:pt x="21" y="43"/>
                    <a:pt x="22" y="43"/>
                  </a:cubicBezTo>
                  <a:cubicBezTo>
                    <a:pt x="22" y="43"/>
                    <a:pt x="22" y="43"/>
                    <a:pt x="22" y="43"/>
                  </a:cubicBezTo>
                  <a:cubicBezTo>
                    <a:pt x="23" y="44"/>
                    <a:pt x="24" y="44"/>
                    <a:pt x="24" y="44"/>
                  </a:cubicBezTo>
                  <a:cubicBezTo>
                    <a:pt x="23" y="48"/>
                    <a:pt x="24" y="51"/>
                    <a:pt x="25" y="54"/>
                  </a:cubicBezTo>
                  <a:cubicBezTo>
                    <a:pt x="25" y="56"/>
                    <a:pt x="26" y="57"/>
                    <a:pt x="26" y="58"/>
                  </a:cubicBezTo>
                  <a:cubicBezTo>
                    <a:pt x="27" y="60"/>
                    <a:pt x="28" y="62"/>
                    <a:pt x="28" y="65"/>
                  </a:cubicBezTo>
                  <a:cubicBezTo>
                    <a:pt x="29" y="69"/>
                    <a:pt x="28" y="70"/>
                    <a:pt x="27" y="72"/>
                  </a:cubicBezTo>
                  <a:cubicBezTo>
                    <a:pt x="27" y="73"/>
                    <a:pt x="26" y="74"/>
                    <a:pt x="26" y="75"/>
                  </a:cubicBezTo>
                  <a:cubicBezTo>
                    <a:pt x="26" y="75"/>
                    <a:pt x="26" y="75"/>
                    <a:pt x="26" y="75"/>
                  </a:cubicBezTo>
                  <a:cubicBezTo>
                    <a:pt x="26" y="76"/>
                    <a:pt x="26" y="77"/>
                    <a:pt x="26" y="78"/>
                  </a:cubicBezTo>
                  <a:cubicBezTo>
                    <a:pt x="26" y="78"/>
                    <a:pt x="26" y="78"/>
                    <a:pt x="26" y="78"/>
                  </a:cubicBezTo>
                  <a:cubicBezTo>
                    <a:pt x="26" y="78"/>
                    <a:pt x="26" y="78"/>
                    <a:pt x="26" y="78"/>
                  </a:cubicBezTo>
                  <a:cubicBezTo>
                    <a:pt x="26" y="79"/>
                    <a:pt x="26" y="80"/>
                    <a:pt x="25" y="80"/>
                  </a:cubicBezTo>
                  <a:cubicBezTo>
                    <a:pt x="26" y="80"/>
                    <a:pt x="26" y="80"/>
                    <a:pt x="26" y="80"/>
                  </a:cubicBezTo>
                  <a:cubicBezTo>
                    <a:pt x="27" y="80"/>
                    <a:pt x="27" y="79"/>
                    <a:pt x="27" y="78"/>
                  </a:cubicBezTo>
                  <a:cubicBezTo>
                    <a:pt x="27" y="78"/>
                    <a:pt x="27" y="79"/>
                    <a:pt x="28" y="79"/>
                  </a:cubicBezTo>
                  <a:cubicBezTo>
                    <a:pt x="28" y="80"/>
                    <a:pt x="28" y="80"/>
                    <a:pt x="28" y="80"/>
                  </a:cubicBezTo>
                  <a:cubicBezTo>
                    <a:pt x="27" y="81"/>
                    <a:pt x="25" y="82"/>
                    <a:pt x="23" y="82"/>
                  </a:cubicBezTo>
                  <a:cubicBezTo>
                    <a:pt x="22" y="82"/>
                    <a:pt x="22" y="83"/>
                    <a:pt x="21" y="83"/>
                  </a:cubicBezTo>
                  <a:cubicBezTo>
                    <a:pt x="20" y="83"/>
                    <a:pt x="18" y="82"/>
                    <a:pt x="17" y="82"/>
                  </a:cubicBezTo>
                  <a:cubicBezTo>
                    <a:pt x="12" y="82"/>
                    <a:pt x="10" y="81"/>
                    <a:pt x="10" y="80"/>
                  </a:cubicBezTo>
                  <a:cubicBezTo>
                    <a:pt x="10" y="80"/>
                    <a:pt x="10" y="80"/>
                    <a:pt x="10" y="80"/>
                  </a:cubicBezTo>
                  <a:cubicBezTo>
                    <a:pt x="10" y="80"/>
                    <a:pt x="10" y="80"/>
                    <a:pt x="10" y="80"/>
                  </a:cubicBezTo>
                  <a:cubicBezTo>
                    <a:pt x="10" y="79"/>
                    <a:pt x="11" y="79"/>
                    <a:pt x="11" y="79"/>
                  </a:cubicBezTo>
                  <a:cubicBezTo>
                    <a:pt x="11" y="79"/>
                    <a:pt x="11" y="80"/>
                    <a:pt x="11" y="80"/>
                  </a:cubicBezTo>
                  <a:cubicBezTo>
                    <a:pt x="12" y="80"/>
                    <a:pt x="12" y="80"/>
                    <a:pt x="12" y="80"/>
                  </a:cubicBezTo>
                  <a:cubicBezTo>
                    <a:pt x="12" y="80"/>
                    <a:pt x="12" y="79"/>
                    <a:pt x="12" y="78"/>
                  </a:cubicBezTo>
                  <a:cubicBezTo>
                    <a:pt x="12" y="78"/>
                    <a:pt x="12" y="78"/>
                    <a:pt x="12" y="78"/>
                  </a:cubicBezTo>
                  <a:cubicBezTo>
                    <a:pt x="12" y="78"/>
                    <a:pt x="12" y="78"/>
                    <a:pt x="12" y="78"/>
                  </a:cubicBezTo>
                  <a:cubicBezTo>
                    <a:pt x="12" y="77"/>
                    <a:pt x="12" y="76"/>
                    <a:pt x="12" y="75"/>
                  </a:cubicBezTo>
                  <a:cubicBezTo>
                    <a:pt x="12" y="75"/>
                    <a:pt x="12" y="75"/>
                    <a:pt x="12" y="75"/>
                  </a:cubicBezTo>
                  <a:cubicBezTo>
                    <a:pt x="12" y="75"/>
                    <a:pt x="12" y="75"/>
                    <a:pt x="12" y="75"/>
                  </a:cubicBezTo>
                  <a:cubicBezTo>
                    <a:pt x="10" y="72"/>
                    <a:pt x="9" y="69"/>
                    <a:pt x="8" y="68"/>
                  </a:cubicBezTo>
                  <a:cubicBezTo>
                    <a:pt x="7" y="67"/>
                    <a:pt x="7" y="66"/>
                    <a:pt x="6" y="66"/>
                  </a:cubicBezTo>
                  <a:cubicBezTo>
                    <a:pt x="6" y="65"/>
                    <a:pt x="6" y="65"/>
                    <a:pt x="6" y="64"/>
                  </a:cubicBezTo>
                  <a:cubicBezTo>
                    <a:pt x="6" y="65"/>
                    <a:pt x="6" y="65"/>
                    <a:pt x="6" y="65"/>
                  </a:cubicBezTo>
                  <a:cubicBezTo>
                    <a:pt x="6" y="65"/>
                    <a:pt x="6" y="65"/>
                    <a:pt x="7" y="65"/>
                  </a:cubicBezTo>
                  <a:cubicBezTo>
                    <a:pt x="7" y="65"/>
                    <a:pt x="7" y="65"/>
                    <a:pt x="7" y="65"/>
                  </a:cubicBezTo>
                  <a:cubicBezTo>
                    <a:pt x="7" y="65"/>
                    <a:pt x="7" y="65"/>
                    <a:pt x="7" y="65"/>
                  </a:cubicBezTo>
                  <a:cubicBezTo>
                    <a:pt x="7" y="65"/>
                    <a:pt x="7" y="65"/>
                    <a:pt x="7" y="65"/>
                  </a:cubicBezTo>
                  <a:cubicBezTo>
                    <a:pt x="7" y="64"/>
                    <a:pt x="7" y="64"/>
                    <a:pt x="7" y="64"/>
                  </a:cubicBezTo>
                  <a:cubicBezTo>
                    <a:pt x="7" y="64"/>
                    <a:pt x="7" y="64"/>
                    <a:pt x="7" y="64"/>
                  </a:cubicBezTo>
                  <a:cubicBezTo>
                    <a:pt x="4" y="59"/>
                    <a:pt x="4" y="59"/>
                    <a:pt x="4" y="59"/>
                  </a:cubicBezTo>
                  <a:cubicBezTo>
                    <a:pt x="4" y="59"/>
                    <a:pt x="4" y="59"/>
                    <a:pt x="4" y="59"/>
                  </a:cubicBezTo>
                  <a:cubicBezTo>
                    <a:pt x="4" y="59"/>
                    <a:pt x="4" y="59"/>
                    <a:pt x="4" y="59"/>
                  </a:cubicBezTo>
                  <a:moveTo>
                    <a:pt x="12" y="37"/>
                  </a:moveTo>
                  <a:cubicBezTo>
                    <a:pt x="13" y="37"/>
                    <a:pt x="13" y="37"/>
                    <a:pt x="13" y="37"/>
                  </a:cubicBezTo>
                  <a:cubicBezTo>
                    <a:pt x="16" y="36"/>
                    <a:pt x="19" y="36"/>
                    <a:pt x="22" y="35"/>
                  </a:cubicBezTo>
                  <a:cubicBezTo>
                    <a:pt x="22" y="36"/>
                    <a:pt x="22" y="36"/>
                    <a:pt x="22" y="36"/>
                  </a:cubicBezTo>
                  <a:cubicBezTo>
                    <a:pt x="22" y="37"/>
                    <a:pt x="22" y="37"/>
                    <a:pt x="22" y="37"/>
                  </a:cubicBezTo>
                  <a:cubicBezTo>
                    <a:pt x="21" y="37"/>
                    <a:pt x="20" y="37"/>
                    <a:pt x="18" y="37"/>
                  </a:cubicBezTo>
                  <a:cubicBezTo>
                    <a:pt x="17" y="37"/>
                    <a:pt x="16" y="37"/>
                    <a:pt x="15" y="37"/>
                  </a:cubicBezTo>
                  <a:cubicBezTo>
                    <a:pt x="14" y="37"/>
                    <a:pt x="13" y="37"/>
                    <a:pt x="12" y="37"/>
                  </a:cubicBezTo>
                  <a:cubicBezTo>
                    <a:pt x="12" y="37"/>
                    <a:pt x="12" y="37"/>
                    <a:pt x="12" y="37"/>
                  </a:cubicBezTo>
                  <a:cubicBezTo>
                    <a:pt x="12" y="37"/>
                    <a:pt x="12" y="37"/>
                    <a:pt x="12" y="37"/>
                  </a:cubicBezTo>
                  <a:cubicBezTo>
                    <a:pt x="12" y="36"/>
                    <a:pt x="12" y="36"/>
                    <a:pt x="12" y="36"/>
                  </a:cubicBezTo>
                  <a:cubicBezTo>
                    <a:pt x="12" y="37"/>
                    <a:pt x="12" y="37"/>
                    <a:pt x="12" y="37"/>
                  </a:cubicBezTo>
                  <a:moveTo>
                    <a:pt x="13" y="34"/>
                  </a:moveTo>
                  <a:cubicBezTo>
                    <a:pt x="14" y="34"/>
                    <a:pt x="14" y="34"/>
                    <a:pt x="14" y="34"/>
                  </a:cubicBezTo>
                  <a:cubicBezTo>
                    <a:pt x="22" y="34"/>
                    <a:pt x="22" y="34"/>
                    <a:pt x="22" y="34"/>
                  </a:cubicBezTo>
                  <a:cubicBezTo>
                    <a:pt x="22" y="34"/>
                    <a:pt x="22" y="34"/>
                    <a:pt x="22" y="34"/>
                  </a:cubicBezTo>
                  <a:cubicBezTo>
                    <a:pt x="22" y="34"/>
                    <a:pt x="22" y="34"/>
                    <a:pt x="22" y="34"/>
                  </a:cubicBezTo>
                  <a:cubicBezTo>
                    <a:pt x="22" y="34"/>
                    <a:pt x="22" y="34"/>
                    <a:pt x="22" y="34"/>
                  </a:cubicBezTo>
                  <a:cubicBezTo>
                    <a:pt x="19" y="35"/>
                    <a:pt x="16" y="35"/>
                    <a:pt x="13" y="36"/>
                  </a:cubicBezTo>
                  <a:cubicBezTo>
                    <a:pt x="12" y="35"/>
                    <a:pt x="12" y="35"/>
                    <a:pt x="12" y="35"/>
                  </a:cubicBezTo>
                  <a:cubicBezTo>
                    <a:pt x="12" y="35"/>
                    <a:pt x="12" y="35"/>
                    <a:pt x="12" y="35"/>
                  </a:cubicBezTo>
                  <a:cubicBezTo>
                    <a:pt x="12" y="35"/>
                    <a:pt x="12" y="35"/>
                    <a:pt x="12" y="35"/>
                  </a:cubicBezTo>
                  <a:cubicBezTo>
                    <a:pt x="12" y="34"/>
                    <a:pt x="12" y="34"/>
                    <a:pt x="12" y="34"/>
                  </a:cubicBezTo>
                  <a:cubicBezTo>
                    <a:pt x="12" y="34"/>
                    <a:pt x="13" y="34"/>
                    <a:pt x="13" y="34"/>
                  </a:cubicBezTo>
                  <a:moveTo>
                    <a:pt x="18" y="33"/>
                  </a:moveTo>
                  <a:cubicBezTo>
                    <a:pt x="18" y="33"/>
                    <a:pt x="19" y="32"/>
                    <a:pt x="20" y="32"/>
                  </a:cubicBezTo>
                  <a:cubicBezTo>
                    <a:pt x="21" y="32"/>
                    <a:pt x="22" y="32"/>
                    <a:pt x="22" y="32"/>
                  </a:cubicBezTo>
                  <a:cubicBezTo>
                    <a:pt x="22" y="33"/>
                    <a:pt x="22" y="33"/>
                    <a:pt x="22" y="33"/>
                  </a:cubicBezTo>
                  <a:cubicBezTo>
                    <a:pt x="22" y="33"/>
                    <a:pt x="22" y="33"/>
                    <a:pt x="22" y="33"/>
                  </a:cubicBezTo>
                  <a:cubicBezTo>
                    <a:pt x="14" y="33"/>
                    <a:pt x="14" y="33"/>
                    <a:pt x="14" y="33"/>
                  </a:cubicBezTo>
                  <a:cubicBezTo>
                    <a:pt x="14" y="33"/>
                    <a:pt x="14" y="33"/>
                    <a:pt x="14" y="33"/>
                  </a:cubicBezTo>
                  <a:cubicBezTo>
                    <a:pt x="13" y="33"/>
                    <a:pt x="12" y="33"/>
                    <a:pt x="12" y="33"/>
                  </a:cubicBezTo>
                  <a:cubicBezTo>
                    <a:pt x="12" y="33"/>
                    <a:pt x="12" y="33"/>
                    <a:pt x="12" y="33"/>
                  </a:cubicBezTo>
                  <a:cubicBezTo>
                    <a:pt x="12" y="32"/>
                    <a:pt x="12" y="32"/>
                    <a:pt x="12" y="32"/>
                  </a:cubicBezTo>
                  <a:cubicBezTo>
                    <a:pt x="12" y="32"/>
                    <a:pt x="12" y="32"/>
                    <a:pt x="12" y="32"/>
                  </a:cubicBezTo>
                  <a:cubicBezTo>
                    <a:pt x="12" y="32"/>
                    <a:pt x="12" y="32"/>
                    <a:pt x="12" y="32"/>
                  </a:cubicBezTo>
                  <a:cubicBezTo>
                    <a:pt x="14" y="32"/>
                    <a:pt x="16" y="33"/>
                    <a:pt x="18" y="33"/>
                  </a:cubicBezTo>
                  <a:moveTo>
                    <a:pt x="15" y="31"/>
                  </a:moveTo>
                  <a:cubicBezTo>
                    <a:pt x="15" y="31"/>
                    <a:pt x="15" y="31"/>
                    <a:pt x="14" y="31"/>
                  </a:cubicBezTo>
                  <a:cubicBezTo>
                    <a:pt x="15" y="31"/>
                    <a:pt x="15" y="31"/>
                    <a:pt x="16" y="31"/>
                  </a:cubicBezTo>
                  <a:cubicBezTo>
                    <a:pt x="16" y="31"/>
                    <a:pt x="16" y="31"/>
                    <a:pt x="16" y="31"/>
                  </a:cubicBezTo>
                  <a:cubicBezTo>
                    <a:pt x="16" y="31"/>
                    <a:pt x="16" y="31"/>
                    <a:pt x="16" y="31"/>
                  </a:cubicBezTo>
                  <a:cubicBezTo>
                    <a:pt x="16" y="31"/>
                    <a:pt x="16" y="31"/>
                    <a:pt x="16" y="31"/>
                  </a:cubicBezTo>
                  <a:cubicBezTo>
                    <a:pt x="16" y="31"/>
                    <a:pt x="15" y="31"/>
                    <a:pt x="15" y="31"/>
                  </a:cubicBezTo>
                  <a:cubicBezTo>
                    <a:pt x="15" y="31"/>
                    <a:pt x="15" y="31"/>
                    <a:pt x="15" y="31"/>
                  </a:cubicBezTo>
                  <a:moveTo>
                    <a:pt x="20" y="31"/>
                  </a:moveTo>
                  <a:cubicBezTo>
                    <a:pt x="20" y="31"/>
                    <a:pt x="20" y="31"/>
                    <a:pt x="20" y="31"/>
                  </a:cubicBezTo>
                  <a:cubicBezTo>
                    <a:pt x="20" y="31"/>
                    <a:pt x="20" y="31"/>
                    <a:pt x="20" y="31"/>
                  </a:cubicBezTo>
                  <a:cubicBezTo>
                    <a:pt x="20" y="31"/>
                    <a:pt x="20" y="31"/>
                    <a:pt x="20" y="31"/>
                  </a:cubicBezTo>
                  <a:cubicBezTo>
                    <a:pt x="20" y="31"/>
                    <a:pt x="21" y="31"/>
                    <a:pt x="21" y="31"/>
                  </a:cubicBezTo>
                  <a:cubicBezTo>
                    <a:pt x="21" y="31"/>
                    <a:pt x="21" y="31"/>
                    <a:pt x="20" y="31"/>
                  </a:cubicBezTo>
                  <a:moveTo>
                    <a:pt x="18" y="31"/>
                  </a:moveTo>
                  <a:cubicBezTo>
                    <a:pt x="18" y="31"/>
                    <a:pt x="17" y="31"/>
                    <a:pt x="17" y="31"/>
                  </a:cubicBezTo>
                  <a:cubicBezTo>
                    <a:pt x="17" y="31"/>
                    <a:pt x="17" y="31"/>
                    <a:pt x="17" y="31"/>
                  </a:cubicBezTo>
                  <a:cubicBezTo>
                    <a:pt x="17" y="31"/>
                    <a:pt x="17" y="31"/>
                    <a:pt x="17" y="31"/>
                  </a:cubicBezTo>
                  <a:cubicBezTo>
                    <a:pt x="17" y="31"/>
                    <a:pt x="18" y="31"/>
                    <a:pt x="18" y="31"/>
                  </a:cubicBezTo>
                  <a:cubicBezTo>
                    <a:pt x="18" y="31"/>
                    <a:pt x="19" y="31"/>
                    <a:pt x="19" y="31"/>
                  </a:cubicBezTo>
                  <a:cubicBezTo>
                    <a:pt x="19" y="31"/>
                    <a:pt x="19" y="31"/>
                    <a:pt x="19" y="31"/>
                  </a:cubicBezTo>
                  <a:cubicBezTo>
                    <a:pt x="19" y="31"/>
                    <a:pt x="19" y="31"/>
                    <a:pt x="19" y="31"/>
                  </a:cubicBezTo>
                  <a:cubicBezTo>
                    <a:pt x="19" y="31"/>
                    <a:pt x="18" y="31"/>
                    <a:pt x="18" y="31"/>
                  </a:cubicBezTo>
                  <a:moveTo>
                    <a:pt x="17" y="30"/>
                  </a:moveTo>
                  <a:cubicBezTo>
                    <a:pt x="17" y="27"/>
                    <a:pt x="17" y="24"/>
                    <a:pt x="16" y="21"/>
                  </a:cubicBezTo>
                  <a:cubicBezTo>
                    <a:pt x="16" y="21"/>
                    <a:pt x="16" y="21"/>
                    <a:pt x="16" y="21"/>
                  </a:cubicBezTo>
                  <a:cubicBezTo>
                    <a:pt x="17" y="21"/>
                    <a:pt x="18" y="20"/>
                    <a:pt x="18" y="20"/>
                  </a:cubicBezTo>
                  <a:cubicBezTo>
                    <a:pt x="18" y="20"/>
                    <a:pt x="19" y="20"/>
                    <a:pt x="19" y="20"/>
                  </a:cubicBezTo>
                  <a:cubicBezTo>
                    <a:pt x="19" y="24"/>
                    <a:pt x="19" y="27"/>
                    <a:pt x="19" y="30"/>
                  </a:cubicBezTo>
                  <a:cubicBezTo>
                    <a:pt x="18" y="30"/>
                    <a:pt x="18" y="30"/>
                    <a:pt x="18" y="30"/>
                  </a:cubicBezTo>
                  <a:cubicBezTo>
                    <a:pt x="17" y="30"/>
                    <a:pt x="17" y="30"/>
                    <a:pt x="17" y="30"/>
                  </a:cubicBezTo>
                  <a:moveTo>
                    <a:pt x="21" y="19"/>
                  </a:moveTo>
                  <a:cubicBezTo>
                    <a:pt x="21" y="17"/>
                    <a:pt x="22" y="15"/>
                    <a:pt x="22" y="13"/>
                  </a:cubicBezTo>
                  <a:cubicBezTo>
                    <a:pt x="23" y="12"/>
                    <a:pt x="23" y="12"/>
                    <a:pt x="23" y="12"/>
                  </a:cubicBezTo>
                  <a:cubicBezTo>
                    <a:pt x="23" y="12"/>
                    <a:pt x="23" y="12"/>
                    <a:pt x="23" y="12"/>
                  </a:cubicBezTo>
                  <a:cubicBezTo>
                    <a:pt x="23" y="12"/>
                    <a:pt x="23" y="12"/>
                    <a:pt x="23" y="12"/>
                  </a:cubicBezTo>
                  <a:cubicBezTo>
                    <a:pt x="23" y="12"/>
                    <a:pt x="23" y="12"/>
                    <a:pt x="23" y="12"/>
                  </a:cubicBezTo>
                  <a:cubicBezTo>
                    <a:pt x="23" y="14"/>
                    <a:pt x="23" y="16"/>
                    <a:pt x="22" y="18"/>
                  </a:cubicBezTo>
                  <a:cubicBezTo>
                    <a:pt x="21" y="18"/>
                    <a:pt x="21" y="19"/>
                    <a:pt x="21" y="19"/>
                  </a:cubicBezTo>
                  <a:moveTo>
                    <a:pt x="15" y="19"/>
                  </a:moveTo>
                  <a:cubicBezTo>
                    <a:pt x="14" y="19"/>
                    <a:pt x="14" y="19"/>
                    <a:pt x="14" y="19"/>
                  </a:cubicBezTo>
                  <a:cubicBezTo>
                    <a:pt x="13" y="18"/>
                    <a:pt x="12" y="16"/>
                    <a:pt x="11" y="14"/>
                  </a:cubicBezTo>
                  <a:cubicBezTo>
                    <a:pt x="11" y="14"/>
                    <a:pt x="10" y="13"/>
                    <a:pt x="10" y="13"/>
                  </a:cubicBezTo>
                  <a:cubicBezTo>
                    <a:pt x="10" y="12"/>
                    <a:pt x="11" y="12"/>
                    <a:pt x="11" y="12"/>
                  </a:cubicBezTo>
                  <a:cubicBezTo>
                    <a:pt x="12" y="11"/>
                    <a:pt x="12" y="11"/>
                    <a:pt x="12" y="11"/>
                  </a:cubicBezTo>
                  <a:cubicBezTo>
                    <a:pt x="12" y="11"/>
                    <a:pt x="12" y="11"/>
                    <a:pt x="12" y="11"/>
                  </a:cubicBezTo>
                  <a:cubicBezTo>
                    <a:pt x="13" y="12"/>
                    <a:pt x="13" y="12"/>
                    <a:pt x="13" y="13"/>
                  </a:cubicBezTo>
                  <a:cubicBezTo>
                    <a:pt x="14" y="15"/>
                    <a:pt x="15" y="17"/>
                    <a:pt x="15" y="19"/>
                  </a:cubicBezTo>
                  <a:moveTo>
                    <a:pt x="18" y="17"/>
                  </a:moveTo>
                  <a:cubicBezTo>
                    <a:pt x="18" y="15"/>
                    <a:pt x="18" y="13"/>
                    <a:pt x="18" y="12"/>
                  </a:cubicBezTo>
                  <a:cubicBezTo>
                    <a:pt x="18" y="11"/>
                    <a:pt x="18" y="11"/>
                    <a:pt x="18" y="11"/>
                  </a:cubicBezTo>
                  <a:cubicBezTo>
                    <a:pt x="19" y="11"/>
                    <a:pt x="19" y="11"/>
                    <a:pt x="19" y="11"/>
                  </a:cubicBezTo>
                  <a:cubicBezTo>
                    <a:pt x="19" y="11"/>
                    <a:pt x="19" y="11"/>
                    <a:pt x="19" y="11"/>
                  </a:cubicBezTo>
                  <a:cubicBezTo>
                    <a:pt x="19" y="12"/>
                    <a:pt x="19" y="12"/>
                    <a:pt x="19" y="12"/>
                  </a:cubicBezTo>
                  <a:cubicBezTo>
                    <a:pt x="19" y="14"/>
                    <a:pt x="19" y="16"/>
                    <a:pt x="18" y="17"/>
                  </a:cubicBezTo>
                  <a:moveTo>
                    <a:pt x="12" y="31"/>
                  </a:moveTo>
                  <a:cubicBezTo>
                    <a:pt x="11" y="31"/>
                    <a:pt x="11" y="31"/>
                    <a:pt x="11" y="31"/>
                  </a:cubicBezTo>
                  <a:cubicBezTo>
                    <a:pt x="11" y="31"/>
                    <a:pt x="11" y="31"/>
                    <a:pt x="11" y="31"/>
                  </a:cubicBezTo>
                  <a:cubicBezTo>
                    <a:pt x="11" y="30"/>
                    <a:pt x="10" y="29"/>
                    <a:pt x="10" y="28"/>
                  </a:cubicBezTo>
                  <a:cubicBezTo>
                    <a:pt x="10" y="28"/>
                    <a:pt x="10" y="28"/>
                    <a:pt x="10" y="28"/>
                  </a:cubicBezTo>
                  <a:cubicBezTo>
                    <a:pt x="10" y="27"/>
                    <a:pt x="10" y="27"/>
                    <a:pt x="10" y="27"/>
                  </a:cubicBezTo>
                  <a:cubicBezTo>
                    <a:pt x="10" y="26"/>
                    <a:pt x="9" y="24"/>
                    <a:pt x="9" y="23"/>
                  </a:cubicBezTo>
                  <a:cubicBezTo>
                    <a:pt x="8" y="23"/>
                    <a:pt x="8" y="23"/>
                    <a:pt x="8" y="22"/>
                  </a:cubicBezTo>
                  <a:cubicBezTo>
                    <a:pt x="7" y="21"/>
                    <a:pt x="7" y="21"/>
                    <a:pt x="7" y="20"/>
                  </a:cubicBezTo>
                  <a:cubicBezTo>
                    <a:pt x="4" y="15"/>
                    <a:pt x="5" y="10"/>
                    <a:pt x="8" y="6"/>
                  </a:cubicBezTo>
                  <a:cubicBezTo>
                    <a:pt x="10" y="2"/>
                    <a:pt x="13" y="1"/>
                    <a:pt x="17" y="1"/>
                  </a:cubicBezTo>
                  <a:cubicBezTo>
                    <a:pt x="17" y="1"/>
                    <a:pt x="17" y="1"/>
                    <a:pt x="17" y="1"/>
                  </a:cubicBezTo>
                  <a:cubicBezTo>
                    <a:pt x="23" y="1"/>
                    <a:pt x="26" y="3"/>
                    <a:pt x="28" y="7"/>
                  </a:cubicBezTo>
                  <a:cubicBezTo>
                    <a:pt x="31" y="12"/>
                    <a:pt x="29" y="18"/>
                    <a:pt x="27" y="21"/>
                  </a:cubicBezTo>
                  <a:cubicBezTo>
                    <a:pt x="26" y="23"/>
                    <a:pt x="25" y="24"/>
                    <a:pt x="25" y="26"/>
                  </a:cubicBezTo>
                  <a:cubicBezTo>
                    <a:pt x="25" y="26"/>
                    <a:pt x="25" y="26"/>
                    <a:pt x="25" y="26"/>
                  </a:cubicBezTo>
                  <a:cubicBezTo>
                    <a:pt x="24" y="27"/>
                    <a:pt x="24" y="27"/>
                    <a:pt x="24" y="28"/>
                  </a:cubicBezTo>
                  <a:cubicBezTo>
                    <a:pt x="24" y="28"/>
                    <a:pt x="24" y="29"/>
                    <a:pt x="24" y="29"/>
                  </a:cubicBezTo>
                  <a:cubicBezTo>
                    <a:pt x="24" y="30"/>
                    <a:pt x="23" y="30"/>
                    <a:pt x="23" y="31"/>
                  </a:cubicBezTo>
                  <a:cubicBezTo>
                    <a:pt x="22" y="30"/>
                    <a:pt x="22" y="30"/>
                    <a:pt x="22" y="30"/>
                  </a:cubicBezTo>
                  <a:cubicBezTo>
                    <a:pt x="22" y="30"/>
                    <a:pt x="21" y="30"/>
                    <a:pt x="20" y="30"/>
                  </a:cubicBezTo>
                  <a:cubicBezTo>
                    <a:pt x="20" y="27"/>
                    <a:pt x="20" y="23"/>
                    <a:pt x="20" y="20"/>
                  </a:cubicBezTo>
                  <a:cubicBezTo>
                    <a:pt x="21" y="20"/>
                    <a:pt x="21" y="20"/>
                    <a:pt x="21" y="20"/>
                  </a:cubicBezTo>
                  <a:cubicBezTo>
                    <a:pt x="22" y="19"/>
                    <a:pt x="22" y="19"/>
                    <a:pt x="23" y="18"/>
                  </a:cubicBezTo>
                  <a:cubicBezTo>
                    <a:pt x="24" y="16"/>
                    <a:pt x="24" y="14"/>
                    <a:pt x="24" y="12"/>
                  </a:cubicBezTo>
                  <a:cubicBezTo>
                    <a:pt x="24" y="11"/>
                    <a:pt x="24" y="11"/>
                    <a:pt x="24" y="11"/>
                  </a:cubicBezTo>
                  <a:cubicBezTo>
                    <a:pt x="23" y="11"/>
                    <a:pt x="23" y="11"/>
                    <a:pt x="23" y="11"/>
                  </a:cubicBezTo>
                  <a:cubicBezTo>
                    <a:pt x="23" y="11"/>
                    <a:pt x="23" y="11"/>
                    <a:pt x="23" y="11"/>
                  </a:cubicBezTo>
                  <a:cubicBezTo>
                    <a:pt x="23" y="11"/>
                    <a:pt x="22" y="11"/>
                    <a:pt x="22" y="11"/>
                  </a:cubicBezTo>
                  <a:cubicBezTo>
                    <a:pt x="22" y="11"/>
                    <a:pt x="22" y="12"/>
                    <a:pt x="21" y="12"/>
                  </a:cubicBezTo>
                  <a:cubicBezTo>
                    <a:pt x="21" y="15"/>
                    <a:pt x="20" y="17"/>
                    <a:pt x="20" y="19"/>
                  </a:cubicBezTo>
                  <a:cubicBezTo>
                    <a:pt x="19" y="19"/>
                    <a:pt x="19" y="19"/>
                    <a:pt x="19" y="19"/>
                  </a:cubicBezTo>
                  <a:cubicBezTo>
                    <a:pt x="18" y="19"/>
                    <a:pt x="18" y="19"/>
                    <a:pt x="18" y="19"/>
                  </a:cubicBezTo>
                  <a:cubicBezTo>
                    <a:pt x="19" y="17"/>
                    <a:pt x="20" y="15"/>
                    <a:pt x="20" y="13"/>
                  </a:cubicBezTo>
                  <a:cubicBezTo>
                    <a:pt x="20" y="12"/>
                    <a:pt x="20" y="11"/>
                    <a:pt x="20" y="11"/>
                  </a:cubicBezTo>
                  <a:cubicBezTo>
                    <a:pt x="20" y="10"/>
                    <a:pt x="19" y="10"/>
                    <a:pt x="19" y="10"/>
                  </a:cubicBezTo>
                  <a:cubicBezTo>
                    <a:pt x="18" y="10"/>
                    <a:pt x="18" y="10"/>
                    <a:pt x="18" y="10"/>
                  </a:cubicBezTo>
                  <a:cubicBezTo>
                    <a:pt x="17" y="10"/>
                    <a:pt x="17" y="11"/>
                    <a:pt x="17" y="11"/>
                  </a:cubicBezTo>
                  <a:cubicBezTo>
                    <a:pt x="17" y="14"/>
                    <a:pt x="17" y="16"/>
                    <a:pt x="17" y="18"/>
                  </a:cubicBezTo>
                  <a:cubicBezTo>
                    <a:pt x="17" y="19"/>
                    <a:pt x="17" y="19"/>
                    <a:pt x="17" y="19"/>
                  </a:cubicBezTo>
                  <a:cubicBezTo>
                    <a:pt x="17" y="19"/>
                    <a:pt x="17" y="20"/>
                    <a:pt x="16" y="20"/>
                  </a:cubicBezTo>
                  <a:cubicBezTo>
                    <a:pt x="16" y="20"/>
                    <a:pt x="16" y="20"/>
                    <a:pt x="16" y="20"/>
                  </a:cubicBezTo>
                  <a:cubicBezTo>
                    <a:pt x="16" y="18"/>
                    <a:pt x="15" y="15"/>
                    <a:pt x="14" y="13"/>
                  </a:cubicBezTo>
                  <a:cubicBezTo>
                    <a:pt x="14" y="12"/>
                    <a:pt x="14" y="11"/>
                    <a:pt x="13" y="11"/>
                  </a:cubicBezTo>
                  <a:cubicBezTo>
                    <a:pt x="13" y="10"/>
                    <a:pt x="12" y="10"/>
                    <a:pt x="12" y="10"/>
                  </a:cubicBezTo>
                  <a:cubicBezTo>
                    <a:pt x="11" y="10"/>
                    <a:pt x="11" y="10"/>
                    <a:pt x="10" y="11"/>
                  </a:cubicBezTo>
                  <a:cubicBezTo>
                    <a:pt x="10" y="11"/>
                    <a:pt x="9" y="12"/>
                    <a:pt x="9" y="13"/>
                  </a:cubicBezTo>
                  <a:cubicBezTo>
                    <a:pt x="9" y="14"/>
                    <a:pt x="10" y="14"/>
                    <a:pt x="10" y="15"/>
                  </a:cubicBezTo>
                  <a:cubicBezTo>
                    <a:pt x="11" y="17"/>
                    <a:pt x="12" y="18"/>
                    <a:pt x="14" y="20"/>
                  </a:cubicBezTo>
                  <a:cubicBezTo>
                    <a:pt x="14" y="20"/>
                    <a:pt x="15" y="21"/>
                    <a:pt x="15" y="21"/>
                  </a:cubicBezTo>
                  <a:cubicBezTo>
                    <a:pt x="16" y="24"/>
                    <a:pt x="16" y="27"/>
                    <a:pt x="16" y="30"/>
                  </a:cubicBezTo>
                  <a:cubicBezTo>
                    <a:pt x="14" y="30"/>
                    <a:pt x="13" y="31"/>
                    <a:pt x="12" y="31"/>
                  </a:cubicBezTo>
                  <a:cubicBezTo>
                    <a:pt x="12" y="31"/>
                    <a:pt x="12" y="31"/>
                    <a:pt x="12" y="31"/>
                  </a:cubicBezTo>
                  <a:cubicBezTo>
                    <a:pt x="12" y="31"/>
                    <a:pt x="12" y="31"/>
                    <a:pt x="12" y="31"/>
                  </a:cubicBezTo>
                  <a:moveTo>
                    <a:pt x="17" y="0"/>
                  </a:moveTo>
                  <a:cubicBezTo>
                    <a:pt x="13" y="0"/>
                    <a:pt x="9" y="2"/>
                    <a:pt x="7" y="5"/>
                  </a:cubicBezTo>
                  <a:cubicBezTo>
                    <a:pt x="4" y="10"/>
                    <a:pt x="3" y="16"/>
                    <a:pt x="6" y="20"/>
                  </a:cubicBezTo>
                  <a:cubicBezTo>
                    <a:pt x="6" y="21"/>
                    <a:pt x="7" y="22"/>
                    <a:pt x="7" y="23"/>
                  </a:cubicBezTo>
                  <a:cubicBezTo>
                    <a:pt x="7" y="23"/>
                    <a:pt x="8" y="23"/>
                    <a:pt x="8" y="24"/>
                  </a:cubicBezTo>
                  <a:cubicBezTo>
                    <a:pt x="8" y="25"/>
                    <a:pt x="9" y="26"/>
                    <a:pt x="9" y="27"/>
                  </a:cubicBezTo>
                  <a:cubicBezTo>
                    <a:pt x="9" y="28"/>
                    <a:pt x="9" y="28"/>
                    <a:pt x="9" y="28"/>
                  </a:cubicBezTo>
                  <a:cubicBezTo>
                    <a:pt x="9" y="28"/>
                    <a:pt x="9" y="28"/>
                    <a:pt x="9" y="28"/>
                  </a:cubicBezTo>
                  <a:cubicBezTo>
                    <a:pt x="9" y="30"/>
                    <a:pt x="10" y="30"/>
                    <a:pt x="10" y="31"/>
                  </a:cubicBezTo>
                  <a:cubicBezTo>
                    <a:pt x="11" y="31"/>
                    <a:pt x="11" y="31"/>
                    <a:pt x="11" y="31"/>
                  </a:cubicBezTo>
                  <a:cubicBezTo>
                    <a:pt x="11" y="32"/>
                    <a:pt x="11" y="32"/>
                    <a:pt x="11" y="33"/>
                  </a:cubicBezTo>
                  <a:cubicBezTo>
                    <a:pt x="11" y="33"/>
                    <a:pt x="11" y="34"/>
                    <a:pt x="11" y="34"/>
                  </a:cubicBezTo>
                  <a:cubicBezTo>
                    <a:pt x="11" y="35"/>
                    <a:pt x="11" y="35"/>
                    <a:pt x="11" y="35"/>
                  </a:cubicBezTo>
                  <a:cubicBezTo>
                    <a:pt x="11" y="36"/>
                    <a:pt x="11" y="36"/>
                    <a:pt x="11" y="36"/>
                  </a:cubicBezTo>
                  <a:cubicBezTo>
                    <a:pt x="11" y="36"/>
                    <a:pt x="11" y="37"/>
                    <a:pt x="11" y="37"/>
                  </a:cubicBezTo>
                  <a:cubicBezTo>
                    <a:pt x="11" y="38"/>
                    <a:pt x="11" y="38"/>
                    <a:pt x="11" y="38"/>
                  </a:cubicBezTo>
                  <a:cubicBezTo>
                    <a:pt x="11" y="38"/>
                    <a:pt x="11" y="38"/>
                    <a:pt x="11" y="38"/>
                  </a:cubicBezTo>
                  <a:cubicBezTo>
                    <a:pt x="11" y="37"/>
                    <a:pt x="10" y="36"/>
                    <a:pt x="10" y="36"/>
                  </a:cubicBezTo>
                  <a:cubicBezTo>
                    <a:pt x="9" y="36"/>
                    <a:pt x="9" y="36"/>
                    <a:pt x="9" y="36"/>
                  </a:cubicBezTo>
                  <a:cubicBezTo>
                    <a:pt x="8" y="36"/>
                    <a:pt x="7" y="37"/>
                    <a:pt x="6" y="38"/>
                  </a:cubicBezTo>
                  <a:cubicBezTo>
                    <a:pt x="5" y="39"/>
                    <a:pt x="4" y="41"/>
                    <a:pt x="4" y="43"/>
                  </a:cubicBezTo>
                  <a:cubicBezTo>
                    <a:pt x="3" y="45"/>
                    <a:pt x="2" y="46"/>
                    <a:pt x="1" y="48"/>
                  </a:cubicBezTo>
                  <a:cubicBezTo>
                    <a:pt x="1" y="48"/>
                    <a:pt x="1" y="48"/>
                    <a:pt x="1" y="48"/>
                  </a:cubicBezTo>
                  <a:cubicBezTo>
                    <a:pt x="1" y="49"/>
                    <a:pt x="0" y="50"/>
                    <a:pt x="0" y="50"/>
                  </a:cubicBezTo>
                  <a:cubicBezTo>
                    <a:pt x="0" y="51"/>
                    <a:pt x="0" y="52"/>
                    <a:pt x="1" y="53"/>
                  </a:cubicBezTo>
                  <a:cubicBezTo>
                    <a:pt x="1" y="54"/>
                    <a:pt x="2" y="55"/>
                    <a:pt x="2" y="56"/>
                  </a:cubicBezTo>
                  <a:cubicBezTo>
                    <a:pt x="4" y="59"/>
                    <a:pt x="4" y="59"/>
                    <a:pt x="4" y="59"/>
                  </a:cubicBezTo>
                  <a:cubicBezTo>
                    <a:pt x="4" y="60"/>
                    <a:pt x="4" y="61"/>
                    <a:pt x="4" y="61"/>
                  </a:cubicBezTo>
                  <a:cubicBezTo>
                    <a:pt x="4" y="62"/>
                    <a:pt x="5" y="63"/>
                    <a:pt x="5" y="63"/>
                  </a:cubicBezTo>
                  <a:cubicBezTo>
                    <a:pt x="5" y="64"/>
                    <a:pt x="5" y="66"/>
                    <a:pt x="6" y="67"/>
                  </a:cubicBezTo>
                  <a:cubicBezTo>
                    <a:pt x="6" y="67"/>
                    <a:pt x="6" y="67"/>
                    <a:pt x="7" y="68"/>
                  </a:cubicBezTo>
                  <a:cubicBezTo>
                    <a:pt x="8" y="70"/>
                    <a:pt x="9" y="73"/>
                    <a:pt x="11" y="75"/>
                  </a:cubicBezTo>
                  <a:cubicBezTo>
                    <a:pt x="11" y="76"/>
                    <a:pt x="11" y="77"/>
                    <a:pt x="11" y="78"/>
                  </a:cubicBezTo>
                  <a:cubicBezTo>
                    <a:pt x="10" y="78"/>
                    <a:pt x="9" y="79"/>
                    <a:pt x="9" y="79"/>
                  </a:cubicBezTo>
                  <a:cubicBezTo>
                    <a:pt x="9" y="79"/>
                    <a:pt x="9" y="80"/>
                    <a:pt x="9" y="80"/>
                  </a:cubicBezTo>
                  <a:cubicBezTo>
                    <a:pt x="9" y="80"/>
                    <a:pt x="9" y="80"/>
                    <a:pt x="9" y="80"/>
                  </a:cubicBezTo>
                  <a:cubicBezTo>
                    <a:pt x="9" y="82"/>
                    <a:pt x="9" y="82"/>
                    <a:pt x="9" y="82"/>
                  </a:cubicBezTo>
                  <a:cubicBezTo>
                    <a:pt x="9" y="82"/>
                    <a:pt x="8" y="82"/>
                    <a:pt x="8" y="83"/>
                  </a:cubicBezTo>
                  <a:cubicBezTo>
                    <a:pt x="7" y="83"/>
                    <a:pt x="7" y="84"/>
                    <a:pt x="7" y="84"/>
                  </a:cubicBezTo>
                  <a:cubicBezTo>
                    <a:pt x="7" y="84"/>
                    <a:pt x="7" y="84"/>
                    <a:pt x="7" y="84"/>
                  </a:cubicBezTo>
                  <a:cubicBezTo>
                    <a:pt x="7" y="85"/>
                    <a:pt x="7" y="86"/>
                    <a:pt x="7" y="87"/>
                  </a:cubicBezTo>
                  <a:cubicBezTo>
                    <a:pt x="7" y="89"/>
                    <a:pt x="7" y="91"/>
                    <a:pt x="7" y="93"/>
                  </a:cubicBezTo>
                  <a:cubicBezTo>
                    <a:pt x="7" y="94"/>
                    <a:pt x="7" y="94"/>
                    <a:pt x="7" y="94"/>
                  </a:cubicBezTo>
                  <a:cubicBezTo>
                    <a:pt x="8" y="93"/>
                    <a:pt x="8" y="93"/>
                    <a:pt x="8" y="93"/>
                  </a:cubicBezTo>
                  <a:cubicBezTo>
                    <a:pt x="8" y="91"/>
                    <a:pt x="8" y="89"/>
                    <a:pt x="8" y="87"/>
                  </a:cubicBezTo>
                  <a:cubicBezTo>
                    <a:pt x="8" y="86"/>
                    <a:pt x="8" y="86"/>
                    <a:pt x="8" y="85"/>
                  </a:cubicBezTo>
                  <a:cubicBezTo>
                    <a:pt x="9" y="85"/>
                    <a:pt x="9" y="85"/>
                    <a:pt x="9" y="85"/>
                  </a:cubicBezTo>
                  <a:cubicBezTo>
                    <a:pt x="9" y="86"/>
                    <a:pt x="9" y="86"/>
                    <a:pt x="9" y="86"/>
                  </a:cubicBezTo>
                  <a:cubicBezTo>
                    <a:pt x="10" y="86"/>
                    <a:pt x="10" y="86"/>
                    <a:pt x="10" y="86"/>
                  </a:cubicBezTo>
                  <a:cubicBezTo>
                    <a:pt x="10" y="86"/>
                    <a:pt x="10" y="86"/>
                    <a:pt x="10" y="86"/>
                  </a:cubicBezTo>
                  <a:cubicBezTo>
                    <a:pt x="12" y="86"/>
                    <a:pt x="15" y="87"/>
                    <a:pt x="17" y="87"/>
                  </a:cubicBezTo>
                  <a:cubicBezTo>
                    <a:pt x="18" y="87"/>
                    <a:pt x="19" y="87"/>
                    <a:pt x="21" y="87"/>
                  </a:cubicBezTo>
                  <a:cubicBezTo>
                    <a:pt x="22" y="86"/>
                    <a:pt x="22" y="86"/>
                    <a:pt x="22" y="86"/>
                  </a:cubicBezTo>
                  <a:cubicBezTo>
                    <a:pt x="21" y="87"/>
                    <a:pt x="21" y="87"/>
                    <a:pt x="21" y="87"/>
                  </a:cubicBezTo>
                  <a:cubicBezTo>
                    <a:pt x="21" y="88"/>
                    <a:pt x="21" y="88"/>
                    <a:pt x="21" y="88"/>
                  </a:cubicBezTo>
                  <a:cubicBezTo>
                    <a:pt x="22" y="86"/>
                    <a:pt x="22" y="86"/>
                    <a:pt x="22" y="86"/>
                  </a:cubicBezTo>
                  <a:cubicBezTo>
                    <a:pt x="23" y="86"/>
                    <a:pt x="23" y="86"/>
                    <a:pt x="24" y="86"/>
                  </a:cubicBezTo>
                  <a:cubicBezTo>
                    <a:pt x="23" y="87"/>
                    <a:pt x="23" y="87"/>
                    <a:pt x="22" y="88"/>
                  </a:cubicBezTo>
                  <a:cubicBezTo>
                    <a:pt x="23" y="88"/>
                    <a:pt x="23" y="88"/>
                    <a:pt x="23" y="88"/>
                  </a:cubicBezTo>
                  <a:cubicBezTo>
                    <a:pt x="23" y="88"/>
                    <a:pt x="24" y="87"/>
                    <a:pt x="24" y="86"/>
                  </a:cubicBezTo>
                  <a:cubicBezTo>
                    <a:pt x="25" y="86"/>
                    <a:pt x="26" y="86"/>
                    <a:pt x="27" y="86"/>
                  </a:cubicBezTo>
                  <a:cubicBezTo>
                    <a:pt x="25" y="87"/>
                    <a:pt x="24" y="89"/>
                    <a:pt x="23" y="90"/>
                  </a:cubicBezTo>
                  <a:cubicBezTo>
                    <a:pt x="23" y="91"/>
                    <a:pt x="23" y="91"/>
                    <a:pt x="23" y="91"/>
                  </a:cubicBezTo>
                  <a:cubicBezTo>
                    <a:pt x="25" y="89"/>
                    <a:pt x="26" y="87"/>
                    <a:pt x="28" y="85"/>
                  </a:cubicBezTo>
                  <a:cubicBezTo>
                    <a:pt x="28" y="85"/>
                    <a:pt x="28" y="85"/>
                    <a:pt x="28" y="85"/>
                  </a:cubicBezTo>
                  <a:cubicBezTo>
                    <a:pt x="28" y="85"/>
                    <a:pt x="28" y="85"/>
                    <a:pt x="28" y="85"/>
                  </a:cubicBezTo>
                  <a:cubicBezTo>
                    <a:pt x="29" y="85"/>
                    <a:pt x="29" y="85"/>
                    <a:pt x="29" y="85"/>
                  </a:cubicBezTo>
                  <a:cubicBezTo>
                    <a:pt x="29" y="84"/>
                    <a:pt x="29" y="84"/>
                    <a:pt x="29" y="84"/>
                  </a:cubicBezTo>
                  <a:cubicBezTo>
                    <a:pt x="29" y="85"/>
                    <a:pt x="29" y="85"/>
                    <a:pt x="29" y="85"/>
                  </a:cubicBezTo>
                  <a:cubicBezTo>
                    <a:pt x="29" y="85"/>
                    <a:pt x="29" y="85"/>
                    <a:pt x="29" y="85"/>
                  </a:cubicBezTo>
                  <a:cubicBezTo>
                    <a:pt x="24" y="91"/>
                    <a:pt x="24" y="91"/>
                    <a:pt x="24" y="91"/>
                  </a:cubicBezTo>
                  <a:cubicBezTo>
                    <a:pt x="24" y="91"/>
                    <a:pt x="24" y="91"/>
                    <a:pt x="24" y="91"/>
                  </a:cubicBezTo>
                  <a:cubicBezTo>
                    <a:pt x="24" y="92"/>
                    <a:pt x="24" y="92"/>
                    <a:pt x="24" y="92"/>
                  </a:cubicBezTo>
                  <a:cubicBezTo>
                    <a:pt x="24" y="92"/>
                    <a:pt x="24" y="92"/>
                    <a:pt x="24" y="92"/>
                  </a:cubicBezTo>
                  <a:cubicBezTo>
                    <a:pt x="24" y="91"/>
                    <a:pt x="24" y="91"/>
                    <a:pt x="24" y="91"/>
                  </a:cubicBezTo>
                  <a:cubicBezTo>
                    <a:pt x="24" y="91"/>
                    <a:pt x="24" y="91"/>
                    <a:pt x="24" y="91"/>
                  </a:cubicBezTo>
                  <a:cubicBezTo>
                    <a:pt x="29" y="86"/>
                    <a:pt x="29" y="86"/>
                    <a:pt x="29" y="86"/>
                  </a:cubicBezTo>
                  <a:cubicBezTo>
                    <a:pt x="29" y="87"/>
                    <a:pt x="29" y="88"/>
                    <a:pt x="29" y="89"/>
                  </a:cubicBezTo>
                  <a:cubicBezTo>
                    <a:pt x="29" y="90"/>
                    <a:pt x="29" y="92"/>
                    <a:pt x="29" y="94"/>
                  </a:cubicBezTo>
                  <a:cubicBezTo>
                    <a:pt x="28" y="93"/>
                    <a:pt x="28" y="93"/>
                    <a:pt x="28" y="93"/>
                  </a:cubicBezTo>
                  <a:cubicBezTo>
                    <a:pt x="28" y="94"/>
                    <a:pt x="27" y="95"/>
                    <a:pt x="27" y="96"/>
                  </a:cubicBezTo>
                  <a:cubicBezTo>
                    <a:pt x="27" y="96"/>
                    <a:pt x="27" y="96"/>
                    <a:pt x="27" y="96"/>
                  </a:cubicBezTo>
                  <a:cubicBezTo>
                    <a:pt x="28" y="95"/>
                    <a:pt x="28" y="94"/>
                    <a:pt x="29" y="94"/>
                  </a:cubicBezTo>
                  <a:cubicBezTo>
                    <a:pt x="29" y="94"/>
                    <a:pt x="29" y="94"/>
                    <a:pt x="29" y="94"/>
                  </a:cubicBezTo>
                  <a:cubicBezTo>
                    <a:pt x="29" y="95"/>
                    <a:pt x="29" y="95"/>
                    <a:pt x="29" y="95"/>
                  </a:cubicBezTo>
                  <a:cubicBezTo>
                    <a:pt x="30" y="94"/>
                    <a:pt x="30" y="94"/>
                    <a:pt x="30" y="94"/>
                  </a:cubicBezTo>
                  <a:cubicBezTo>
                    <a:pt x="30" y="93"/>
                    <a:pt x="30" y="91"/>
                    <a:pt x="30" y="89"/>
                  </a:cubicBezTo>
                  <a:cubicBezTo>
                    <a:pt x="30" y="87"/>
                    <a:pt x="30" y="85"/>
                    <a:pt x="30" y="83"/>
                  </a:cubicBezTo>
                  <a:cubicBezTo>
                    <a:pt x="30" y="83"/>
                    <a:pt x="30" y="83"/>
                    <a:pt x="30" y="82"/>
                  </a:cubicBezTo>
                  <a:cubicBezTo>
                    <a:pt x="29" y="82"/>
                    <a:pt x="29" y="82"/>
                    <a:pt x="29" y="82"/>
                  </a:cubicBezTo>
                  <a:cubicBezTo>
                    <a:pt x="29" y="82"/>
                    <a:pt x="29" y="82"/>
                    <a:pt x="29" y="82"/>
                  </a:cubicBezTo>
                  <a:cubicBezTo>
                    <a:pt x="29" y="81"/>
                    <a:pt x="29" y="81"/>
                    <a:pt x="29" y="80"/>
                  </a:cubicBezTo>
                  <a:cubicBezTo>
                    <a:pt x="29" y="80"/>
                    <a:pt x="29" y="80"/>
                    <a:pt x="29" y="80"/>
                  </a:cubicBezTo>
                  <a:cubicBezTo>
                    <a:pt x="29" y="79"/>
                    <a:pt x="29" y="79"/>
                    <a:pt x="28" y="78"/>
                  </a:cubicBezTo>
                  <a:cubicBezTo>
                    <a:pt x="28" y="78"/>
                    <a:pt x="27" y="77"/>
                    <a:pt x="27" y="77"/>
                  </a:cubicBezTo>
                  <a:cubicBezTo>
                    <a:pt x="27" y="77"/>
                    <a:pt x="27" y="76"/>
                    <a:pt x="27" y="75"/>
                  </a:cubicBezTo>
                  <a:cubicBezTo>
                    <a:pt x="27" y="74"/>
                    <a:pt x="27" y="74"/>
                    <a:pt x="28" y="73"/>
                  </a:cubicBezTo>
                  <a:cubicBezTo>
                    <a:pt x="29" y="71"/>
                    <a:pt x="30" y="69"/>
                    <a:pt x="29" y="65"/>
                  </a:cubicBezTo>
                  <a:cubicBezTo>
                    <a:pt x="29" y="62"/>
                    <a:pt x="28" y="60"/>
                    <a:pt x="27" y="58"/>
                  </a:cubicBezTo>
                  <a:cubicBezTo>
                    <a:pt x="27" y="57"/>
                    <a:pt x="26" y="56"/>
                    <a:pt x="26" y="54"/>
                  </a:cubicBezTo>
                  <a:cubicBezTo>
                    <a:pt x="25" y="51"/>
                    <a:pt x="24" y="48"/>
                    <a:pt x="25" y="45"/>
                  </a:cubicBezTo>
                  <a:cubicBezTo>
                    <a:pt x="25" y="44"/>
                    <a:pt x="24" y="43"/>
                    <a:pt x="23" y="42"/>
                  </a:cubicBezTo>
                  <a:cubicBezTo>
                    <a:pt x="23" y="42"/>
                    <a:pt x="22" y="42"/>
                    <a:pt x="22" y="42"/>
                  </a:cubicBezTo>
                  <a:cubicBezTo>
                    <a:pt x="22" y="42"/>
                    <a:pt x="22" y="42"/>
                    <a:pt x="21" y="42"/>
                  </a:cubicBezTo>
                  <a:cubicBezTo>
                    <a:pt x="22" y="42"/>
                    <a:pt x="23" y="40"/>
                    <a:pt x="23" y="40"/>
                  </a:cubicBezTo>
                  <a:cubicBezTo>
                    <a:pt x="23" y="39"/>
                    <a:pt x="23" y="39"/>
                    <a:pt x="23" y="39"/>
                  </a:cubicBezTo>
                  <a:cubicBezTo>
                    <a:pt x="23" y="38"/>
                    <a:pt x="23" y="38"/>
                    <a:pt x="23" y="38"/>
                  </a:cubicBezTo>
                  <a:cubicBezTo>
                    <a:pt x="23" y="38"/>
                    <a:pt x="23" y="38"/>
                    <a:pt x="23" y="38"/>
                  </a:cubicBezTo>
                  <a:cubicBezTo>
                    <a:pt x="24" y="38"/>
                    <a:pt x="24" y="38"/>
                    <a:pt x="24" y="38"/>
                  </a:cubicBezTo>
                  <a:cubicBezTo>
                    <a:pt x="23" y="38"/>
                    <a:pt x="23" y="38"/>
                    <a:pt x="23" y="38"/>
                  </a:cubicBezTo>
                  <a:cubicBezTo>
                    <a:pt x="23" y="37"/>
                    <a:pt x="23" y="37"/>
                    <a:pt x="23" y="37"/>
                  </a:cubicBezTo>
                  <a:cubicBezTo>
                    <a:pt x="23" y="37"/>
                    <a:pt x="23" y="37"/>
                    <a:pt x="23" y="37"/>
                  </a:cubicBezTo>
                  <a:cubicBezTo>
                    <a:pt x="23" y="37"/>
                    <a:pt x="23" y="37"/>
                    <a:pt x="23" y="37"/>
                  </a:cubicBezTo>
                  <a:cubicBezTo>
                    <a:pt x="23" y="36"/>
                    <a:pt x="23" y="36"/>
                    <a:pt x="23" y="36"/>
                  </a:cubicBezTo>
                  <a:cubicBezTo>
                    <a:pt x="23" y="36"/>
                    <a:pt x="23" y="36"/>
                    <a:pt x="23" y="36"/>
                  </a:cubicBezTo>
                  <a:cubicBezTo>
                    <a:pt x="23" y="36"/>
                    <a:pt x="23" y="36"/>
                    <a:pt x="23" y="36"/>
                  </a:cubicBezTo>
                  <a:cubicBezTo>
                    <a:pt x="23" y="36"/>
                    <a:pt x="23" y="36"/>
                    <a:pt x="23" y="36"/>
                  </a:cubicBezTo>
                  <a:cubicBezTo>
                    <a:pt x="23" y="35"/>
                    <a:pt x="23" y="35"/>
                    <a:pt x="23" y="35"/>
                  </a:cubicBezTo>
                  <a:cubicBezTo>
                    <a:pt x="23" y="35"/>
                    <a:pt x="23" y="35"/>
                    <a:pt x="23" y="35"/>
                  </a:cubicBezTo>
                  <a:cubicBezTo>
                    <a:pt x="23" y="34"/>
                    <a:pt x="23" y="34"/>
                    <a:pt x="23" y="34"/>
                  </a:cubicBezTo>
                  <a:cubicBezTo>
                    <a:pt x="23" y="34"/>
                    <a:pt x="23" y="34"/>
                    <a:pt x="23" y="34"/>
                  </a:cubicBezTo>
                  <a:cubicBezTo>
                    <a:pt x="23" y="32"/>
                    <a:pt x="23" y="32"/>
                    <a:pt x="23" y="32"/>
                  </a:cubicBezTo>
                  <a:cubicBezTo>
                    <a:pt x="23" y="32"/>
                    <a:pt x="23" y="32"/>
                    <a:pt x="23" y="32"/>
                  </a:cubicBezTo>
                  <a:cubicBezTo>
                    <a:pt x="24" y="31"/>
                    <a:pt x="25" y="30"/>
                    <a:pt x="25" y="29"/>
                  </a:cubicBezTo>
                  <a:cubicBezTo>
                    <a:pt x="25" y="29"/>
                    <a:pt x="25" y="28"/>
                    <a:pt x="25" y="28"/>
                  </a:cubicBezTo>
                  <a:cubicBezTo>
                    <a:pt x="25" y="28"/>
                    <a:pt x="25" y="27"/>
                    <a:pt x="25" y="27"/>
                  </a:cubicBezTo>
                  <a:cubicBezTo>
                    <a:pt x="26" y="26"/>
                    <a:pt x="26" y="26"/>
                    <a:pt x="26" y="26"/>
                  </a:cubicBezTo>
                  <a:cubicBezTo>
                    <a:pt x="26" y="25"/>
                    <a:pt x="26" y="24"/>
                    <a:pt x="28" y="22"/>
                  </a:cubicBezTo>
                  <a:cubicBezTo>
                    <a:pt x="30" y="19"/>
                    <a:pt x="32" y="12"/>
                    <a:pt x="29" y="6"/>
                  </a:cubicBezTo>
                  <a:cubicBezTo>
                    <a:pt x="28" y="3"/>
                    <a:pt x="25" y="0"/>
                    <a:pt x="17" y="0"/>
                  </a:cubicBezTo>
                  <a:cubicBezTo>
                    <a:pt x="17" y="0"/>
                    <a:pt x="17"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7" name="Freeform 103"/>
            <p:cNvSpPr>
              <a:spLocks/>
            </p:cNvSpPr>
            <p:nvPr/>
          </p:nvSpPr>
          <p:spPr bwMode="auto">
            <a:xfrm>
              <a:off x="3958" y="1687"/>
              <a:ext cx="5" cy="26"/>
            </a:xfrm>
            <a:custGeom>
              <a:avLst/>
              <a:gdLst>
                <a:gd name="T0" fmla="*/ 1 w 2"/>
                <a:gd name="T1" fmla="*/ 0 h 11"/>
                <a:gd name="T2" fmla="*/ 0 w 2"/>
                <a:gd name="T3" fmla="*/ 0 h 11"/>
                <a:gd name="T4" fmla="*/ 1 w 2"/>
                <a:gd name="T5" fmla="*/ 10 h 11"/>
                <a:gd name="T6" fmla="*/ 2 w 2"/>
                <a:gd name="T7" fmla="*/ 11 h 11"/>
                <a:gd name="T8" fmla="*/ 2 w 2"/>
                <a:gd name="T9" fmla="*/ 11 h 11"/>
                <a:gd name="T10" fmla="*/ 2 w 2"/>
                <a:gd name="T11" fmla="*/ 10 h 11"/>
                <a:gd name="T12" fmla="*/ 1 w 2"/>
                <a:gd name="T13" fmla="*/ 0 h 11"/>
                <a:gd name="T14" fmla="*/ 1 w 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1">
                  <a:moveTo>
                    <a:pt x="1" y="0"/>
                  </a:moveTo>
                  <a:cubicBezTo>
                    <a:pt x="0" y="0"/>
                    <a:pt x="0" y="0"/>
                    <a:pt x="0" y="0"/>
                  </a:cubicBezTo>
                  <a:cubicBezTo>
                    <a:pt x="0" y="3"/>
                    <a:pt x="1" y="7"/>
                    <a:pt x="1" y="10"/>
                  </a:cubicBezTo>
                  <a:cubicBezTo>
                    <a:pt x="2" y="11"/>
                    <a:pt x="2" y="11"/>
                    <a:pt x="2" y="11"/>
                  </a:cubicBezTo>
                  <a:cubicBezTo>
                    <a:pt x="2" y="11"/>
                    <a:pt x="2" y="11"/>
                    <a:pt x="2" y="11"/>
                  </a:cubicBezTo>
                  <a:cubicBezTo>
                    <a:pt x="2" y="10"/>
                    <a:pt x="2" y="10"/>
                    <a:pt x="2" y="10"/>
                  </a:cubicBezTo>
                  <a:cubicBezTo>
                    <a:pt x="2" y="7"/>
                    <a:pt x="1" y="3"/>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8" name="Freeform 104"/>
            <p:cNvSpPr>
              <a:spLocks/>
            </p:cNvSpPr>
            <p:nvPr/>
          </p:nvSpPr>
          <p:spPr bwMode="auto">
            <a:xfrm>
              <a:off x="3991" y="1703"/>
              <a:ext cx="19" cy="15"/>
            </a:xfrm>
            <a:custGeom>
              <a:avLst/>
              <a:gdLst>
                <a:gd name="T0" fmla="*/ 17 w 19"/>
                <a:gd name="T1" fmla="*/ 0 h 15"/>
                <a:gd name="T2" fmla="*/ 2 w 19"/>
                <a:gd name="T3" fmla="*/ 12 h 15"/>
                <a:gd name="T4" fmla="*/ 0 w 19"/>
                <a:gd name="T5" fmla="*/ 15 h 15"/>
                <a:gd name="T6" fmla="*/ 2 w 19"/>
                <a:gd name="T7" fmla="*/ 15 h 15"/>
                <a:gd name="T8" fmla="*/ 2 w 19"/>
                <a:gd name="T9" fmla="*/ 15 h 15"/>
                <a:gd name="T10" fmla="*/ 17 w 19"/>
                <a:gd name="T11" fmla="*/ 3 h 15"/>
                <a:gd name="T12" fmla="*/ 19 w 19"/>
                <a:gd name="T13" fmla="*/ 0 h 15"/>
                <a:gd name="T14" fmla="*/ 1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17" y="0"/>
                  </a:moveTo>
                  <a:lnTo>
                    <a:pt x="2" y="12"/>
                  </a:lnTo>
                  <a:lnTo>
                    <a:pt x="0" y="15"/>
                  </a:lnTo>
                  <a:lnTo>
                    <a:pt x="2" y="15"/>
                  </a:lnTo>
                  <a:lnTo>
                    <a:pt x="2" y="15"/>
                  </a:lnTo>
                  <a:lnTo>
                    <a:pt x="17" y="3"/>
                  </a:lnTo>
                  <a:lnTo>
                    <a:pt x="19" y="0"/>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19" name="Freeform 105"/>
            <p:cNvSpPr>
              <a:spLocks/>
            </p:cNvSpPr>
            <p:nvPr/>
          </p:nvSpPr>
          <p:spPr bwMode="auto">
            <a:xfrm>
              <a:off x="3991" y="1703"/>
              <a:ext cx="19" cy="15"/>
            </a:xfrm>
            <a:custGeom>
              <a:avLst/>
              <a:gdLst>
                <a:gd name="T0" fmla="*/ 17 w 19"/>
                <a:gd name="T1" fmla="*/ 0 h 15"/>
                <a:gd name="T2" fmla="*/ 2 w 19"/>
                <a:gd name="T3" fmla="*/ 12 h 15"/>
                <a:gd name="T4" fmla="*/ 0 w 19"/>
                <a:gd name="T5" fmla="*/ 15 h 15"/>
                <a:gd name="T6" fmla="*/ 2 w 19"/>
                <a:gd name="T7" fmla="*/ 15 h 15"/>
                <a:gd name="T8" fmla="*/ 2 w 19"/>
                <a:gd name="T9" fmla="*/ 15 h 15"/>
                <a:gd name="T10" fmla="*/ 17 w 19"/>
                <a:gd name="T11" fmla="*/ 3 h 15"/>
                <a:gd name="T12" fmla="*/ 19 w 19"/>
                <a:gd name="T13" fmla="*/ 0 h 15"/>
                <a:gd name="T14" fmla="*/ 1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17" y="0"/>
                  </a:moveTo>
                  <a:lnTo>
                    <a:pt x="2" y="12"/>
                  </a:lnTo>
                  <a:lnTo>
                    <a:pt x="0" y="15"/>
                  </a:lnTo>
                  <a:lnTo>
                    <a:pt x="2" y="15"/>
                  </a:lnTo>
                  <a:lnTo>
                    <a:pt x="2" y="15"/>
                  </a:lnTo>
                  <a:lnTo>
                    <a:pt x="17" y="3"/>
                  </a:lnTo>
                  <a:lnTo>
                    <a:pt x="19" y="0"/>
                  </a:lnTo>
                  <a:lnTo>
                    <a:pt x="1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0" name="Freeform 106"/>
            <p:cNvSpPr>
              <a:spLocks/>
            </p:cNvSpPr>
            <p:nvPr/>
          </p:nvSpPr>
          <p:spPr bwMode="auto">
            <a:xfrm>
              <a:off x="4003" y="1739"/>
              <a:ext cx="19" cy="7"/>
            </a:xfrm>
            <a:custGeom>
              <a:avLst/>
              <a:gdLst>
                <a:gd name="T0" fmla="*/ 7 w 8"/>
                <a:gd name="T1" fmla="*/ 0 h 3"/>
                <a:gd name="T2" fmla="*/ 0 w 8"/>
                <a:gd name="T3" fmla="*/ 2 h 3"/>
                <a:gd name="T4" fmla="*/ 0 w 8"/>
                <a:gd name="T5" fmla="*/ 2 h 3"/>
                <a:gd name="T6" fmla="*/ 1 w 8"/>
                <a:gd name="T7" fmla="*/ 3 h 3"/>
                <a:gd name="T8" fmla="*/ 8 w 8"/>
                <a:gd name="T9" fmla="*/ 1 h 3"/>
                <a:gd name="T10" fmla="*/ 8 w 8"/>
                <a:gd name="T11" fmla="*/ 0 h 3"/>
                <a:gd name="T12" fmla="*/ 7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7" y="0"/>
                  </a:moveTo>
                  <a:cubicBezTo>
                    <a:pt x="5" y="1"/>
                    <a:pt x="3" y="2"/>
                    <a:pt x="0" y="2"/>
                  </a:cubicBezTo>
                  <a:cubicBezTo>
                    <a:pt x="0" y="2"/>
                    <a:pt x="0" y="2"/>
                    <a:pt x="0" y="2"/>
                  </a:cubicBezTo>
                  <a:cubicBezTo>
                    <a:pt x="1" y="3"/>
                    <a:pt x="1" y="3"/>
                    <a:pt x="1" y="3"/>
                  </a:cubicBezTo>
                  <a:cubicBezTo>
                    <a:pt x="3" y="3"/>
                    <a:pt x="5" y="2"/>
                    <a:pt x="8" y="1"/>
                  </a:cubicBezTo>
                  <a:cubicBezTo>
                    <a:pt x="8"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1" name="Freeform 107"/>
            <p:cNvSpPr>
              <a:spLocks/>
            </p:cNvSpPr>
            <p:nvPr/>
          </p:nvSpPr>
          <p:spPr bwMode="auto">
            <a:xfrm>
              <a:off x="4001" y="1768"/>
              <a:ext cx="14" cy="14"/>
            </a:xfrm>
            <a:custGeom>
              <a:avLst/>
              <a:gdLst>
                <a:gd name="T0" fmla="*/ 2 w 14"/>
                <a:gd name="T1" fmla="*/ 0 h 14"/>
                <a:gd name="T2" fmla="*/ 0 w 14"/>
                <a:gd name="T3" fmla="*/ 0 h 14"/>
                <a:gd name="T4" fmla="*/ 0 w 14"/>
                <a:gd name="T5" fmla="*/ 2 h 14"/>
                <a:gd name="T6" fmla="*/ 11 w 14"/>
                <a:gd name="T7" fmla="*/ 12 h 14"/>
                <a:gd name="T8" fmla="*/ 14 w 14"/>
                <a:gd name="T9" fmla="*/ 14 h 14"/>
                <a:gd name="T10" fmla="*/ 14 w 14"/>
                <a:gd name="T11" fmla="*/ 12 h 14"/>
                <a:gd name="T12" fmla="*/ 14 w 14"/>
                <a:gd name="T13" fmla="*/ 12 h 14"/>
                <a:gd name="T14" fmla="*/ 2 w 1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2" y="0"/>
                  </a:moveTo>
                  <a:lnTo>
                    <a:pt x="0" y="0"/>
                  </a:lnTo>
                  <a:lnTo>
                    <a:pt x="0" y="2"/>
                  </a:lnTo>
                  <a:lnTo>
                    <a:pt x="11" y="12"/>
                  </a:lnTo>
                  <a:lnTo>
                    <a:pt x="14" y="14"/>
                  </a:lnTo>
                  <a:lnTo>
                    <a:pt x="14" y="12"/>
                  </a:lnTo>
                  <a:lnTo>
                    <a:pt x="14" y="1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2" name="Freeform 108"/>
            <p:cNvSpPr>
              <a:spLocks/>
            </p:cNvSpPr>
            <p:nvPr/>
          </p:nvSpPr>
          <p:spPr bwMode="auto">
            <a:xfrm>
              <a:off x="4001" y="1768"/>
              <a:ext cx="14" cy="14"/>
            </a:xfrm>
            <a:custGeom>
              <a:avLst/>
              <a:gdLst>
                <a:gd name="T0" fmla="*/ 2 w 14"/>
                <a:gd name="T1" fmla="*/ 0 h 14"/>
                <a:gd name="T2" fmla="*/ 0 w 14"/>
                <a:gd name="T3" fmla="*/ 0 h 14"/>
                <a:gd name="T4" fmla="*/ 0 w 14"/>
                <a:gd name="T5" fmla="*/ 2 h 14"/>
                <a:gd name="T6" fmla="*/ 11 w 14"/>
                <a:gd name="T7" fmla="*/ 12 h 14"/>
                <a:gd name="T8" fmla="*/ 14 w 14"/>
                <a:gd name="T9" fmla="*/ 14 h 14"/>
                <a:gd name="T10" fmla="*/ 14 w 14"/>
                <a:gd name="T11" fmla="*/ 12 h 14"/>
                <a:gd name="T12" fmla="*/ 14 w 14"/>
                <a:gd name="T13" fmla="*/ 12 h 14"/>
                <a:gd name="T14" fmla="*/ 2 w 1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2" y="0"/>
                  </a:moveTo>
                  <a:lnTo>
                    <a:pt x="0" y="0"/>
                  </a:lnTo>
                  <a:lnTo>
                    <a:pt x="0" y="2"/>
                  </a:lnTo>
                  <a:lnTo>
                    <a:pt x="11" y="12"/>
                  </a:lnTo>
                  <a:lnTo>
                    <a:pt x="14" y="14"/>
                  </a:lnTo>
                  <a:lnTo>
                    <a:pt x="14" y="12"/>
                  </a:lnTo>
                  <a:lnTo>
                    <a:pt x="14" y="1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3" name="Freeform 109"/>
            <p:cNvSpPr>
              <a:spLocks/>
            </p:cNvSpPr>
            <p:nvPr/>
          </p:nvSpPr>
          <p:spPr bwMode="auto">
            <a:xfrm>
              <a:off x="3917" y="1703"/>
              <a:ext cx="15" cy="15"/>
            </a:xfrm>
            <a:custGeom>
              <a:avLst/>
              <a:gdLst>
                <a:gd name="T0" fmla="*/ 1 w 6"/>
                <a:gd name="T1" fmla="*/ 0 h 6"/>
                <a:gd name="T2" fmla="*/ 0 w 6"/>
                <a:gd name="T3" fmla="*/ 0 h 6"/>
                <a:gd name="T4" fmla="*/ 1 w 6"/>
                <a:gd name="T5" fmla="*/ 1 h 6"/>
                <a:gd name="T6" fmla="*/ 5 w 6"/>
                <a:gd name="T7" fmla="*/ 6 h 6"/>
                <a:gd name="T8" fmla="*/ 6 w 6"/>
                <a:gd name="T9" fmla="*/ 6 h 6"/>
                <a:gd name="T10" fmla="*/ 6 w 6"/>
                <a:gd name="T11" fmla="*/ 6 h 6"/>
                <a:gd name="T12" fmla="*/ 6 w 6"/>
                <a:gd name="T13" fmla="*/ 5 h 6"/>
                <a:gd name="T14" fmla="*/ 1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1" y="0"/>
                  </a:moveTo>
                  <a:cubicBezTo>
                    <a:pt x="0" y="0"/>
                    <a:pt x="0" y="0"/>
                    <a:pt x="0" y="0"/>
                  </a:cubicBezTo>
                  <a:cubicBezTo>
                    <a:pt x="1" y="1"/>
                    <a:pt x="1" y="1"/>
                    <a:pt x="1" y="1"/>
                  </a:cubicBezTo>
                  <a:cubicBezTo>
                    <a:pt x="2" y="2"/>
                    <a:pt x="4" y="4"/>
                    <a:pt x="5" y="6"/>
                  </a:cubicBezTo>
                  <a:cubicBezTo>
                    <a:pt x="6" y="6"/>
                    <a:pt x="6" y="6"/>
                    <a:pt x="6" y="6"/>
                  </a:cubicBezTo>
                  <a:cubicBezTo>
                    <a:pt x="6" y="6"/>
                    <a:pt x="6" y="6"/>
                    <a:pt x="6" y="6"/>
                  </a:cubicBezTo>
                  <a:cubicBezTo>
                    <a:pt x="6" y="5"/>
                    <a:pt x="6" y="5"/>
                    <a:pt x="6" y="5"/>
                  </a:cubicBezTo>
                  <a:cubicBezTo>
                    <a:pt x="5" y="3"/>
                    <a:pt x="3"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4" name="Freeform 110"/>
            <p:cNvSpPr>
              <a:spLocks/>
            </p:cNvSpPr>
            <p:nvPr/>
          </p:nvSpPr>
          <p:spPr bwMode="auto">
            <a:xfrm>
              <a:off x="3908" y="1739"/>
              <a:ext cx="16" cy="7"/>
            </a:xfrm>
            <a:custGeom>
              <a:avLst/>
              <a:gdLst>
                <a:gd name="T0" fmla="*/ 0 w 7"/>
                <a:gd name="T1" fmla="*/ 0 h 3"/>
                <a:gd name="T2" fmla="*/ 0 w 7"/>
                <a:gd name="T3" fmla="*/ 1 h 3"/>
                <a:gd name="T4" fmla="*/ 0 w 7"/>
                <a:gd name="T5" fmla="*/ 1 h 3"/>
                <a:gd name="T6" fmla="*/ 6 w 7"/>
                <a:gd name="T7" fmla="*/ 3 h 3"/>
                <a:gd name="T8" fmla="*/ 6 w 7"/>
                <a:gd name="T9" fmla="*/ 3 h 3"/>
                <a:gd name="T10" fmla="*/ 7 w 7"/>
                <a:gd name="T11" fmla="*/ 3 h 3"/>
                <a:gd name="T12" fmla="*/ 7 w 7"/>
                <a:gd name="T13" fmla="*/ 2 h 3"/>
                <a:gd name="T14" fmla="*/ 0 w 7"/>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0" y="0"/>
                  </a:moveTo>
                  <a:cubicBezTo>
                    <a:pt x="0" y="1"/>
                    <a:pt x="0" y="1"/>
                    <a:pt x="0" y="1"/>
                  </a:cubicBezTo>
                  <a:cubicBezTo>
                    <a:pt x="0" y="1"/>
                    <a:pt x="0" y="1"/>
                    <a:pt x="0" y="1"/>
                  </a:cubicBezTo>
                  <a:cubicBezTo>
                    <a:pt x="2" y="2"/>
                    <a:pt x="4" y="2"/>
                    <a:pt x="6" y="3"/>
                  </a:cubicBezTo>
                  <a:cubicBezTo>
                    <a:pt x="6" y="3"/>
                    <a:pt x="6" y="3"/>
                    <a:pt x="6" y="3"/>
                  </a:cubicBezTo>
                  <a:cubicBezTo>
                    <a:pt x="7" y="3"/>
                    <a:pt x="7" y="3"/>
                    <a:pt x="7" y="3"/>
                  </a:cubicBezTo>
                  <a:cubicBezTo>
                    <a:pt x="7" y="2"/>
                    <a:pt x="7" y="2"/>
                    <a:pt x="7" y="2"/>
                  </a:cubicBezTo>
                  <a:cubicBezTo>
                    <a:pt x="5" y="1"/>
                    <a:pt x="2"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5" name="Freeform 111"/>
            <p:cNvSpPr>
              <a:spLocks/>
            </p:cNvSpPr>
            <p:nvPr/>
          </p:nvSpPr>
          <p:spPr bwMode="auto">
            <a:xfrm>
              <a:off x="3913" y="1772"/>
              <a:ext cx="14" cy="15"/>
            </a:xfrm>
            <a:custGeom>
              <a:avLst/>
              <a:gdLst>
                <a:gd name="T0" fmla="*/ 6 w 6"/>
                <a:gd name="T1" fmla="*/ 0 h 6"/>
                <a:gd name="T2" fmla="*/ 6 w 6"/>
                <a:gd name="T3" fmla="*/ 0 h 6"/>
                <a:gd name="T4" fmla="*/ 3 w 6"/>
                <a:gd name="T5" fmla="*/ 3 h 6"/>
                <a:gd name="T6" fmla="*/ 0 w 6"/>
                <a:gd name="T7" fmla="*/ 5 h 6"/>
                <a:gd name="T8" fmla="*/ 0 w 6"/>
                <a:gd name="T9" fmla="*/ 6 h 6"/>
                <a:gd name="T10" fmla="*/ 0 w 6"/>
                <a:gd name="T11" fmla="*/ 6 h 6"/>
                <a:gd name="T12" fmla="*/ 1 w 6"/>
                <a:gd name="T13" fmla="*/ 6 h 6"/>
                <a:gd name="T14" fmla="*/ 4 w 6"/>
                <a:gd name="T15" fmla="*/ 4 h 6"/>
                <a:gd name="T16" fmla="*/ 6 w 6"/>
                <a:gd name="T17" fmla="*/ 1 h 6"/>
                <a:gd name="T18" fmla="*/ 6 w 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6" y="0"/>
                  </a:moveTo>
                  <a:cubicBezTo>
                    <a:pt x="6" y="0"/>
                    <a:pt x="6" y="0"/>
                    <a:pt x="6" y="0"/>
                  </a:cubicBezTo>
                  <a:cubicBezTo>
                    <a:pt x="5" y="2"/>
                    <a:pt x="4" y="2"/>
                    <a:pt x="3" y="3"/>
                  </a:cubicBezTo>
                  <a:cubicBezTo>
                    <a:pt x="2" y="3"/>
                    <a:pt x="1" y="4"/>
                    <a:pt x="0" y="5"/>
                  </a:cubicBezTo>
                  <a:cubicBezTo>
                    <a:pt x="0" y="6"/>
                    <a:pt x="0" y="6"/>
                    <a:pt x="0" y="6"/>
                  </a:cubicBezTo>
                  <a:cubicBezTo>
                    <a:pt x="0" y="6"/>
                    <a:pt x="0" y="6"/>
                    <a:pt x="0" y="6"/>
                  </a:cubicBezTo>
                  <a:cubicBezTo>
                    <a:pt x="1" y="6"/>
                    <a:pt x="1" y="6"/>
                    <a:pt x="1" y="6"/>
                  </a:cubicBezTo>
                  <a:cubicBezTo>
                    <a:pt x="2" y="5"/>
                    <a:pt x="3" y="4"/>
                    <a:pt x="4" y="4"/>
                  </a:cubicBezTo>
                  <a:cubicBezTo>
                    <a:pt x="4" y="3"/>
                    <a:pt x="5" y="2"/>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6" name="Freeform 112"/>
            <p:cNvSpPr>
              <a:spLocks noEditPoints="1"/>
            </p:cNvSpPr>
            <p:nvPr/>
          </p:nvSpPr>
          <p:spPr bwMode="auto">
            <a:xfrm>
              <a:off x="4234" y="2227"/>
              <a:ext cx="54" cy="85"/>
            </a:xfrm>
            <a:custGeom>
              <a:avLst/>
              <a:gdLst>
                <a:gd name="T0" fmla="*/ 14 w 23"/>
                <a:gd name="T1" fmla="*/ 35 h 36"/>
                <a:gd name="T2" fmla="*/ 11 w 23"/>
                <a:gd name="T3" fmla="*/ 33 h 36"/>
                <a:gd name="T4" fmla="*/ 18 w 23"/>
                <a:gd name="T5" fmla="*/ 31 h 36"/>
                <a:gd name="T6" fmla="*/ 13 w 23"/>
                <a:gd name="T7" fmla="*/ 32 h 36"/>
                <a:gd name="T8" fmla="*/ 17 w 23"/>
                <a:gd name="T9" fmla="*/ 30 h 36"/>
                <a:gd name="T10" fmla="*/ 10 w 23"/>
                <a:gd name="T11" fmla="*/ 31 h 36"/>
                <a:gd name="T12" fmla="*/ 17 w 23"/>
                <a:gd name="T13" fmla="*/ 28 h 36"/>
                <a:gd name="T14" fmla="*/ 14 w 23"/>
                <a:gd name="T15" fmla="*/ 30 h 36"/>
                <a:gd name="T16" fmla="*/ 9 w 23"/>
                <a:gd name="T17" fmla="*/ 30 h 36"/>
                <a:gd name="T18" fmla="*/ 17 w 23"/>
                <a:gd name="T19" fmla="*/ 27 h 36"/>
                <a:gd name="T20" fmla="*/ 10 w 23"/>
                <a:gd name="T21" fmla="*/ 29 h 36"/>
                <a:gd name="T22" fmla="*/ 9 w 23"/>
                <a:gd name="T23" fmla="*/ 28 h 36"/>
                <a:gd name="T24" fmla="*/ 17 w 23"/>
                <a:gd name="T25" fmla="*/ 26 h 36"/>
                <a:gd name="T26" fmla="*/ 10 w 23"/>
                <a:gd name="T27" fmla="*/ 27 h 36"/>
                <a:gd name="T28" fmla="*/ 9 w 23"/>
                <a:gd name="T29" fmla="*/ 26 h 36"/>
                <a:gd name="T30" fmla="*/ 12 w 23"/>
                <a:gd name="T31" fmla="*/ 25 h 36"/>
                <a:gd name="T32" fmla="*/ 13 w 23"/>
                <a:gd name="T33" fmla="*/ 26 h 36"/>
                <a:gd name="T34" fmla="*/ 14 w 23"/>
                <a:gd name="T35" fmla="*/ 25 h 36"/>
                <a:gd name="T36" fmla="*/ 15 w 23"/>
                <a:gd name="T37" fmla="*/ 25 h 36"/>
                <a:gd name="T38" fmla="*/ 15 w 23"/>
                <a:gd name="T39" fmla="*/ 25 h 36"/>
                <a:gd name="T40" fmla="*/ 11 w 23"/>
                <a:gd name="T41" fmla="*/ 17 h 36"/>
                <a:gd name="T42" fmla="*/ 14 w 23"/>
                <a:gd name="T43" fmla="*/ 24 h 36"/>
                <a:gd name="T44" fmla="*/ 6 w 23"/>
                <a:gd name="T45" fmla="*/ 12 h 36"/>
                <a:gd name="T46" fmla="*/ 7 w 23"/>
                <a:gd name="T47" fmla="*/ 10 h 36"/>
                <a:gd name="T48" fmla="*/ 16 w 23"/>
                <a:gd name="T49" fmla="*/ 10 h 36"/>
                <a:gd name="T50" fmla="*/ 16 w 23"/>
                <a:gd name="T51" fmla="*/ 9 h 36"/>
                <a:gd name="T52" fmla="*/ 12 w 23"/>
                <a:gd name="T53" fmla="*/ 9 h 36"/>
                <a:gd name="T54" fmla="*/ 13 w 23"/>
                <a:gd name="T55" fmla="*/ 10 h 36"/>
                <a:gd name="T56" fmla="*/ 8 w 23"/>
                <a:gd name="T57" fmla="*/ 25 h 36"/>
                <a:gd name="T58" fmla="*/ 5 w 23"/>
                <a:gd name="T59" fmla="*/ 20 h 36"/>
                <a:gd name="T60" fmla="*/ 11 w 23"/>
                <a:gd name="T61" fmla="*/ 0 h 36"/>
                <a:gd name="T62" fmla="*/ 19 w 23"/>
                <a:gd name="T63" fmla="*/ 20 h 36"/>
                <a:gd name="T64" fmla="*/ 18 w 23"/>
                <a:gd name="T65" fmla="*/ 24 h 36"/>
                <a:gd name="T66" fmla="*/ 15 w 23"/>
                <a:gd name="T67" fmla="*/ 16 h 36"/>
                <a:gd name="T68" fmla="*/ 17 w 23"/>
                <a:gd name="T69" fmla="*/ 9 h 36"/>
                <a:gd name="T70" fmla="*/ 14 w 23"/>
                <a:gd name="T71" fmla="*/ 15 h 36"/>
                <a:gd name="T72" fmla="*/ 14 w 23"/>
                <a:gd name="T73" fmla="*/ 8 h 36"/>
                <a:gd name="T74" fmla="*/ 12 w 23"/>
                <a:gd name="T75" fmla="*/ 15 h 36"/>
                <a:gd name="T76" fmla="*/ 9 w 23"/>
                <a:gd name="T77" fmla="*/ 11 h 36"/>
                <a:gd name="T78" fmla="*/ 5 w 23"/>
                <a:gd name="T79" fmla="*/ 11 h 36"/>
                <a:gd name="T80" fmla="*/ 12 w 23"/>
                <a:gd name="T81" fmla="*/ 25 h 36"/>
                <a:gd name="T82" fmla="*/ 12 w 23"/>
                <a:gd name="T83" fmla="*/ 0 h 36"/>
                <a:gd name="T84" fmla="*/ 4 w 23"/>
                <a:gd name="T85" fmla="*/ 19 h 36"/>
                <a:gd name="T86" fmla="*/ 6 w 23"/>
                <a:gd name="T87" fmla="*/ 24 h 36"/>
                <a:gd name="T88" fmla="*/ 8 w 23"/>
                <a:gd name="T89" fmla="*/ 28 h 36"/>
                <a:gd name="T90" fmla="*/ 9 w 23"/>
                <a:gd name="T91" fmla="*/ 31 h 36"/>
                <a:gd name="T92" fmla="*/ 11 w 23"/>
                <a:gd name="T93" fmla="*/ 35 h 36"/>
                <a:gd name="T94" fmla="*/ 19 w 23"/>
                <a:gd name="T95" fmla="*/ 31 h 36"/>
                <a:gd name="T96" fmla="*/ 18 w 23"/>
                <a:gd name="T97" fmla="*/ 30 h 36"/>
                <a:gd name="T98" fmla="*/ 18 w 23"/>
                <a:gd name="T99" fmla="*/ 29 h 36"/>
                <a:gd name="T100" fmla="*/ 18 w 23"/>
                <a:gd name="T101" fmla="*/ 28 h 36"/>
                <a:gd name="T102" fmla="*/ 18 w 23"/>
                <a:gd name="T103" fmla="*/ 26 h 36"/>
                <a:gd name="T104" fmla="*/ 19 w 23"/>
                <a:gd name="T105" fmla="*/ 21 h 36"/>
                <a:gd name="T106" fmla="*/ 12 w 23"/>
                <a:gd name="T10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 h="36">
                  <a:moveTo>
                    <a:pt x="12" y="33"/>
                  </a:moveTo>
                  <a:cubicBezTo>
                    <a:pt x="14" y="33"/>
                    <a:pt x="16" y="33"/>
                    <a:pt x="18" y="32"/>
                  </a:cubicBezTo>
                  <a:cubicBezTo>
                    <a:pt x="17" y="33"/>
                    <a:pt x="17" y="34"/>
                    <a:pt x="16" y="34"/>
                  </a:cubicBezTo>
                  <a:cubicBezTo>
                    <a:pt x="16" y="35"/>
                    <a:pt x="15" y="35"/>
                    <a:pt x="14" y="35"/>
                  </a:cubicBezTo>
                  <a:cubicBezTo>
                    <a:pt x="13" y="35"/>
                    <a:pt x="12" y="35"/>
                    <a:pt x="11" y="34"/>
                  </a:cubicBezTo>
                  <a:cubicBezTo>
                    <a:pt x="11" y="34"/>
                    <a:pt x="10" y="33"/>
                    <a:pt x="10" y="33"/>
                  </a:cubicBezTo>
                  <a:cubicBezTo>
                    <a:pt x="11" y="33"/>
                    <a:pt x="11" y="33"/>
                    <a:pt x="11" y="33"/>
                  </a:cubicBezTo>
                  <a:cubicBezTo>
                    <a:pt x="11" y="33"/>
                    <a:pt x="11" y="33"/>
                    <a:pt x="11" y="33"/>
                  </a:cubicBezTo>
                  <a:cubicBezTo>
                    <a:pt x="11" y="33"/>
                    <a:pt x="12" y="33"/>
                    <a:pt x="12" y="33"/>
                  </a:cubicBezTo>
                  <a:moveTo>
                    <a:pt x="13" y="32"/>
                  </a:moveTo>
                  <a:cubicBezTo>
                    <a:pt x="15" y="32"/>
                    <a:pt x="16" y="32"/>
                    <a:pt x="18" y="31"/>
                  </a:cubicBezTo>
                  <a:cubicBezTo>
                    <a:pt x="18" y="31"/>
                    <a:pt x="18" y="31"/>
                    <a:pt x="18" y="31"/>
                  </a:cubicBezTo>
                  <a:cubicBezTo>
                    <a:pt x="18" y="31"/>
                    <a:pt x="18" y="31"/>
                    <a:pt x="18" y="31"/>
                  </a:cubicBezTo>
                  <a:cubicBezTo>
                    <a:pt x="18" y="31"/>
                    <a:pt x="18" y="31"/>
                    <a:pt x="18" y="31"/>
                  </a:cubicBezTo>
                  <a:cubicBezTo>
                    <a:pt x="17" y="32"/>
                    <a:pt x="17" y="32"/>
                    <a:pt x="17" y="32"/>
                  </a:cubicBezTo>
                  <a:cubicBezTo>
                    <a:pt x="16" y="32"/>
                    <a:pt x="15" y="32"/>
                    <a:pt x="13" y="32"/>
                  </a:cubicBezTo>
                  <a:moveTo>
                    <a:pt x="10" y="31"/>
                  </a:moveTo>
                  <a:cubicBezTo>
                    <a:pt x="12" y="31"/>
                    <a:pt x="13" y="31"/>
                    <a:pt x="15" y="31"/>
                  </a:cubicBezTo>
                  <a:cubicBezTo>
                    <a:pt x="16" y="31"/>
                    <a:pt x="17" y="30"/>
                    <a:pt x="18" y="30"/>
                  </a:cubicBezTo>
                  <a:cubicBezTo>
                    <a:pt x="17" y="30"/>
                    <a:pt x="17" y="30"/>
                    <a:pt x="17" y="30"/>
                  </a:cubicBezTo>
                  <a:cubicBezTo>
                    <a:pt x="15" y="31"/>
                    <a:pt x="13" y="32"/>
                    <a:pt x="10" y="32"/>
                  </a:cubicBezTo>
                  <a:cubicBezTo>
                    <a:pt x="10" y="32"/>
                    <a:pt x="10" y="32"/>
                    <a:pt x="10" y="32"/>
                  </a:cubicBezTo>
                  <a:cubicBezTo>
                    <a:pt x="9" y="32"/>
                    <a:pt x="9" y="32"/>
                    <a:pt x="9" y="32"/>
                  </a:cubicBezTo>
                  <a:cubicBezTo>
                    <a:pt x="10" y="31"/>
                    <a:pt x="10" y="31"/>
                    <a:pt x="10" y="31"/>
                  </a:cubicBezTo>
                  <a:cubicBezTo>
                    <a:pt x="10" y="31"/>
                    <a:pt x="10" y="31"/>
                    <a:pt x="10" y="31"/>
                  </a:cubicBezTo>
                  <a:moveTo>
                    <a:pt x="9" y="30"/>
                  </a:moveTo>
                  <a:cubicBezTo>
                    <a:pt x="10" y="30"/>
                    <a:pt x="10" y="30"/>
                    <a:pt x="10" y="30"/>
                  </a:cubicBezTo>
                  <a:cubicBezTo>
                    <a:pt x="12" y="30"/>
                    <a:pt x="15" y="29"/>
                    <a:pt x="17" y="28"/>
                  </a:cubicBezTo>
                  <a:cubicBezTo>
                    <a:pt x="17" y="28"/>
                    <a:pt x="17" y="28"/>
                    <a:pt x="17" y="28"/>
                  </a:cubicBezTo>
                  <a:cubicBezTo>
                    <a:pt x="17" y="29"/>
                    <a:pt x="17" y="29"/>
                    <a:pt x="17" y="29"/>
                  </a:cubicBezTo>
                  <a:cubicBezTo>
                    <a:pt x="17" y="29"/>
                    <a:pt x="17" y="29"/>
                    <a:pt x="17" y="29"/>
                  </a:cubicBezTo>
                  <a:cubicBezTo>
                    <a:pt x="16" y="30"/>
                    <a:pt x="15" y="30"/>
                    <a:pt x="14" y="30"/>
                  </a:cubicBezTo>
                  <a:cubicBezTo>
                    <a:pt x="13" y="30"/>
                    <a:pt x="12" y="31"/>
                    <a:pt x="10" y="31"/>
                  </a:cubicBezTo>
                  <a:cubicBezTo>
                    <a:pt x="10" y="31"/>
                    <a:pt x="10" y="31"/>
                    <a:pt x="9" y="30"/>
                  </a:cubicBezTo>
                  <a:cubicBezTo>
                    <a:pt x="9" y="30"/>
                    <a:pt x="9" y="30"/>
                    <a:pt x="9" y="30"/>
                  </a:cubicBezTo>
                  <a:cubicBezTo>
                    <a:pt x="9" y="30"/>
                    <a:pt x="9" y="30"/>
                    <a:pt x="9" y="30"/>
                  </a:cubicBezTo>
                  <a:cubicBezTo>
                    <a:pt x="9" y="30"/>
                    <a:pt x="9" y="30"/>
                    <a:pt x="9" y="30"/>
                  </a:cubicBezTo>
                  <a:moveTo>
                    <a:pt x="10" y="28"/>
                  </a:moveTo>
                  <a:cubicBezTo>
                    <a:pt x="10" y="28"/>
                    <a:pt x="10" y="28"/>
                    <a:pt x="11" y="28"/>
                  </a:cubicBezTo>
                  <a:cubicBezTo>
                    <a:pt x="17" y="27"/>
                    <a:pt x="17" y="27"/>
                    <a:pt x="17" y="27"/>
                  </a:cubicBezTo>
                  <a:cubicBezTo>
                    <a:pt x="17" y="27"/>
                    <a:pt x="17" y="27"/>
                    <a:pt x="17" y="27"/>
                  </a:cubicBezTo>
                  <a:cubicBezTo>
                    <a:pt x="17" y="28"/>
                    <a:pt x="17" y="28"/>
                    <a:pt x="17" y="28"/>
                  </a:cubicBezTo>
                  <a:cubicBezTo>
                    <a:pt x="17" y="28"/>
                    <a:pt x="17" y="28"/>
                    <a:pt x="17" y="28"/>
                  </a:cubicBezTo>
                  <a:cubicBezTo>
                    <a:pt x="15" y="28"/>
                    <a:pt x="12" y="29"/>
                    <a:pt x="10" y="29"/>
                  </a:cubicBezTo>
                  <a:cubicBezTo>
                    <a:pt x="9" y="29"/>
                    <a:pt x="9" y="29"/>
                    <a:pt x="9" y="29"/>
                  </a:cubicBezTo>
                  <a:cubicBezTo>
                    <a:pt x="9" y="29"/>
                    <a:pt x="9" y="29"/>
                    <a:pt x="9" y="29"/>
                  </a:cubicBezTo>
                  <a:cubicBezTo>
                    <a:pt x="9" y="29"/>
                    <a:pt x="9" y="29"/>
                    <a:pt x="9" y="29"/>
                  </a:cubicBezTo>
                  <a:cubicBezTo>
                    <a:pt x="9" y="28"/>
                    <a:pt x="9" y="28"/>
                    <a:pt x="9" y="28"/>
                  </a:cubicBezTo>
                  <a:cubicBezTo>
                    <a:pt x="10" y="28"/>
                    <a:pt x="10" y="28"/>
                    <a:pt x="10" y="28"/>
                  </a:cubicBezTo>
                  <a:moveTo>
                    <a:pt x="10" y="27"/>
                  </a:moveTo>
                  <a:cubicBezTo>
                    <a:pt x="12" y="27"/>
                    <a:pt x="14" y="26"/>
                    <a:pt x="16" y="26"/>
                  </a:cubicBezTo>
                  <a:cubicBezTo>
                    <a:pt x="16" y="26"/>
                    <a:pt x="17" y="26"/>
                    <a:pt x="17" y="26"/>
                  </a:cubicBezTo>
                  <a:cubicBezTo>
                    <a:pt x="17" y="26"/>
                    <a:pt x="17" y="26"/>
                    <a:pt x="17" y="26"/>
                  </a:cubicBezTo>
                  <a:cubicBezTo>
                    <a:pt x="17" y="26"/>
                    <a:pt x="17" y="26"/>
                    <a:pt x="17" y="26"/>
                  </a:cubicBezTo>
                  <a:cubicBezTo>
                    <a:pt x="11" y="27"/>
                    <a:pt x="11" y="27"/>
                    <a:pt x="11" y="27"/>
                  </a:cubicBezTo>
                  <a:cubicBezTo>
                    <a:pt x="10" y="27"/>
                    <a:pt x="10" y="27"/>
                    <a:pt x="10" y="27"/>
                  </a:cubicBezTo>
                  <a:cubicBezTo>
                    <a:pt x="9" y="27"/>
                    <a:pt x="9" y="27"/>
                    <a:pt x="9" y="27"/>
                  </a:cubicBezTo>
                  <a:cubicBezTo>
                    <a:pt x="9" y="27"/>
                    <a:pt x="9" y="27"/>
                    <a:pt x="9" y="27"/>
                  </a:cubicBezTo>
                  <a:cubicBezTo>
                    <a:pt x="9" y="27"/>
                    <a:pt x="9" y="27"/>
                    <a:pt x="9" y="27"/>
                  </a:cubicBezTo>
                  <a:cubicBezTo>
                    <a:pt x="9" y="26"/>
                    <a:pt x="9" y="26"/>
                    <a:pt x="9" y="26"/>
                  </a:cubicBezTo>
                  <a:cubicBezTo>
                    <a:pt x="9" y="27"/>
                    <a:pt x="9" y="27"/>
                    <a:pt x="9" y="27"/>
                  </a:cubicBezTo>
                  <a:cubicBezTo>
                    <a:pt x="10" y="27"/>
                    <a:pt x="10" y="27"/>
                    <a:pt x="10" y="27"/>
                  </a:cubicBezTo>
                  <a:moveTo>
                    <a:pt x="11" y="26"/>
                  </a:moveTo>
                  <a:cubicBezTo>
                    <a:pt x="11" y="26"/>
                    <a:pt x="12" y="26"/>
                    <a:pt x="12" y="25"/>
                  </a:cubicBezTo>
                  <a:cubicBezTo>
                    <a:pt x="12" y="26"/>
                    <a:pt x="12" y="26"/>
                    <a:pt x="12" y="26"/>
                  </a:cubicBezTo>
                  <a:cubicBezTo>
                    <a:pt x="12" y="26"/>
                    <a:pt x="12" y="26"/>
                    <a:pt x="12" y="26"/>
                  </a:cubicBezTo>
                  <a:cubicBezTo>
                    <a:pt x="12" y="26"/>
                    <a:pt x="11" y="26"/>
                    <a:pt x="11" y="26"/>
                  </a:cubicBezTo>
                  <a:moveTo>
                    <a:pt x="13" y="26"/>
                  </a:moveTo>
                  <a:cubicBezTo>
                    <a:pt x="13" y="25"/>
                    <a:pt x="13" y="25"/>
                    <a:pt x="13" y="25"/>
                  </a:cubicBezTo>
                  <a:cubicBezTo>
                    <a:pt x="13" y="25"/>
                    <a:pt x="13" y="25"/>
                    <a:pt x="13" y="25"/>
                  </a:cubicBezTo>
                  <a:cubicBezTo>
                    <a:pt x="13" y="25"/>
                    <a:pt x="14" y="25"/>
                    <a:pt x="14" y="25"/>
                  </a:cubicBezTo>
                  <a:cubicBezTo>
                    <a:pt x="14" y="25"/>
                    <a:pt x="14" y="25"/>
                    <a:pt x="14" y="25"/>
                  </a:cubicBezTo>
                  <a:cubicBezTo>
                    <a:pt x="14" y="25"/>
                    <a:pt x="14" y="25"/>
                    <a:pt x="14" y="25"/>
                  </a:cubicBezTo>
                  <a:cubicBezTo>
                    <a:pt x="14" y="25"/>
                    <a:pt x="13" y="25"/>
                    <a:pt x="13" y="26"/>
                  </a:cubicBezTo>
                  <a:moveTo>
                    <a:pt x="15" y="25"/>
                  </a:moveTo>
                  <a:cubicBezTo>
                    <a:pt x="15" y="25"/>
                    <a:pt x="15" y="25"/>
                    <a:pt x="15" y="25"/>
                  </a:cubicBezTo>
                  <a:cubicBezTo>
                    <a:pt x="15" y="25"/>
                    <a:pt x="15" y="25"/>
                    <a:pt x="15" y="25"/>
                  </a:cubicBezTo>
                  <a:cubicBezTo>
                    <a:pt x="16" y="25"/>
                    <a:pt x="16" y="25"/>
                    <a:pt x="16" y="25"/>
                  </a:cubicBezTo>
                  <a:cubicBezTo>
                    <a:pt x="16" y="25"/>
                    <a:pt x="16" y="25"/>
                    <a:pt x="16" y="25"/>
                  </a:cubicBezTo>
                  <a:cubicBezTo>
                    <a:pt x="15" y="25"/>
                    <a:pt x="15" y="25"/>
                    <a:pt x="15" y="25"/>
                  </a:cubicBezTo>
                  <a:cubicBezTo>
                    <a:pt x="15" y="25"/>
                    <a:pt x="15" y="25"/>
                    <a:pt x="15" y="25"/>
                  </a:cubicBezTo>
                  <a:moveTo>
                    <a:pt x="13" y="24"/>
                  </a:moveTo>
                  <a:cubicBezTo>
                    <a:pt x="12" y="22"/>
                    <a:pt x="12" y="19"/>
                    <a:pt x="11" y="17"/>
                  </a:cubicBezTo>
                  <a:cubicBezTo>
                    <a:pt x="11" y="17"/>
                    <a:pt x="11" y="17"/>
                    <a:pt x="11" y="17"/>
                  </a:cubicBezTo>
                  <a:cubicBezTo>
                    <a:pt x="12" y="17"/>
                    <a:pt x="12" y="16"/>
                    <a:pt x="13" y="16"/>
                  </a:cubicBezTo>
                  <a:cubicBezTo>
                    <a:pt x="13" y="16"/>
                    <a:pt x="13" y="16"/>
                    <a:pt x="14" y="16"/>
                  </a:cubicBezTo>
                  <a:cubicBezTo>
                    <a:pt x="14" y="16"/>
                    <a:pt x="14" y="16"/>
                    <a:pt x="14" y="16"/>
                  </a:cubicBezTo>
                  <a:cubicBezTo>
                    <a:pt x="14" y="19"/>
                    <a:pt x="14" y="22"/>
                    <a:pt x="14" y="24"/>
                  </a:cubicBezTo>
                  <a:cubicBezTo>
                    <a:pt x="14" y="24"/>
                    <a:pt x="13" y="24"/>
                    <a:pt x="13" y="24"/>
                  </a:cubicBezTo>
                  <a:moveTo>
                    <a:pt x="10" y="16"/>
                  </a:moveTo>
                  <a:cubicBezTo>
                    <a:pt x="10" y="16"/>
                    <a:pt x="10" y="16"/>
                    <a:pt x="10" y="16"/>
                  </a:cubicBezTo>
                  <a:cubicBezTo>
                    <a:pt x="8" y="15"/>
                    <a:pt x="7" y="14"/>
                    <a:pt x="6" y="12"/>
                  </a:cubicBezTo>
                  <a:cubicBezTo>
                    <a:pt x="6" y="12"/>
                    <a:pt x="6" y="11"/>
                    <a:pt x="6" y="11"/>
                  </a:cubicBezTo>
                  <a:cubicBezTo>
                    <a:pt x="6" y="11"/>
                    <a:pt x="6" y="10"/>
                    <a:pt x="6" y="10"/>
                  </a:cubicBezTo>
                  <a:cubicBezTo>
                    <a:pt x="7" y="10"/>
                    <a:pt x="7" y="10"/>
                    <a:pt x="7" y="10"/>
                  </a:cubicBezTo>
                  <a:cubicBezTo>
                    <a:pt x="7" y="10"/>
                    <a:pt x="7" y="10"/>
                    <a:pt x="7" y="10"/>
                  </a:cubicBezTo>
                  <a:cubicBezTo>
                    <a:pt x="8" y="10"/>
                    <a:pt x="8" y="10"/>
                    <a:pt x="8" y="11"/>
                  </a:cubicBezTo>
                  <a:cubicBezTo>
                    <a:pt x="9" y="13"/>
                    <a:pt x="10" y="14"/>
                    <a:pt x="10" y="16"/>
                  </a:cubicBezTo>
                  <a:moveTo>
                    <a:pt x="15" y="15"/>
                  </a:moveTo>
                  <a:cubicBezTo>
                    <a:pt x="15" y="13"/>
                    <a:pt x="15" y="12"/>
                    <a:pt x="16" y="10"/>
                  </a:cubicBezTo>
                  <a:cubicBezTo>
                    <a:pt x="16" y="9"/>
                    <a:pt x="16" y="9"/>
                    <a:pt x="16" y="9"/>
                  </a:cubicBezTo>
                  <a:cubicBezTo>
                    <a:pt x="16" y="9"/>
                    <a:pt x="16" y="9"/>
                    <a:pt x="16" y="9"/>
                  </a:cubicBezTo>
                  <a:cubicBezTo>
                    <a:pt x="16" y="9"/>
                    <a:pt x="16" y="9"/>
                    <a:pt x="16" y="9"/>
                  </a:cubicBezTo>
                  <a:cubicBezTo>
                    <a:pt x="16" y="9"/>
                    <a:pt x="16" y="9"/>
                    <a:pt x="16" y="9"/>
                  </a:cubicBezTo>
                  <a:cubicBezTo>
                    <a:pt x="16" y="11"/>
                    <a:pt x="16" y="12"/>
                    <a:pt x="16" y="14"/>
                  </a:cubicBezTo>
                  <a:cubicBezTo>
                    <a:pt x="15" y="14"/>
                    <a:pt x="15" y="15"/>
                    <a:pt x="15" y="15"/>
                  </a:cubicBezTo>
                  <a:moveTo>
                    <a:pt x="12" y="14"/>
                  </a:moveTo>
                  <a:cubicBezTo>
                    <a:pt x="12" y="12"/>
                    <a:pt x="12" y="11"/>
                    <a:pt x="12" y="9"/>
                  </a:cubicBezTo>
                  <a:cubicBezTo>
                    <a:pt x="12" y="9"/>
                    <a:pt x="12" y="9"/>
                    <a:pt x="12" y="9"/>
                  </a:cubicBezTo>
                  <a:cubicBezTo>
                    <a:pt x="12" y="9"/>
                    <a:pt x="12" y="9"/>
                    <a:pt x="12" y="9"/>
                  </a:cubicBezTo>
                  <a:cubicBezTo>
                    <a:pt x="13" y="9"/>
                    <a:pt x="13" y="9"/>
                    <a:pt x="13" y="9"/>
                  </a:cubicBezTo>
                  <a:cubicBezTo>
                    <a:pt x="13" y="10"/>
                    <a:pt x="13" y="10"/>
                    <a:pt x="13" y="10"/>
                  </a:cubicBezTo>
                  <a:cubicBezTo>
                    <a:pt x="13" y="11"/>
                    <a:pt x="13" y="13"/>
                    <a:pt x="12" y="14"/>
                  </a:cubicBezTo>
                  <a:moveTo>
                    <a:pt x="8" y="26"/>
                  </a:moveTo>
                  <a:cubicBezTo>
                    <a:pt x="8" y="26"/>
                    <a:pt x="8" y="26"/>
                    <a:pt x="8" y="26"/>
                  </a:cubicBezTo>
                  <a:cubicBezTo>
                    <a:pt x="8" y="25"/>
                    <a:pt x="8" y="25"/>
                    <a:pt x="8" y="25"/>
                  </a:cubicBezTo>
                  <a:cubicBezTo>
                    <a:pt x="8" y="25"/>
                    <a:pt x="7" y="24"/>
                    <a:pt x="7" y="24"/>
                  </a:cubicBezTo>
                  <a:cubicBezTo>
                    <a:pt x="7" y="23"/>
                    <a:pt x="7" y="23"/>
                    <a:pt x="7" y="23"/>
                  </a:cubicBezTo>
                  <a:cubicBezTo>
                    <a:pt x="7" y="22"/>
                    <a:pt x="7" y="22"/>
                    <a:pt x="7" y="22"/>
                  </a:cubicBezTo>
                  <a:cubicBezTo>
                    <a:pt x="7" y="21"/>
                    <a:pt x="6" y="20"/>
                    <a:pt x="5" y="20"/>
                  </a:cubicBezTo>
                  <a:cubicBezTo>
                    <a:pt x="5" y="19"/>
                    <a:pt x="5" y="19"/>
                    <a:pt x="5" y="19"/>
                  </a:cubicBezTo>
                  <a:cubicBezTo>
                    <a:pt x="4" y="18"/>
                    <a:pt x="4" y="18"/>
                    <a:pt x="3" y="17"/>
                  </a:cubicBezTo>
                  <a:cubicBezTo>
                    <a:pt x="1" y="14"/>
                    <a:pt x="1" y="9"/>
                    <a:pt x="3" y="5"/>
                  </a:cubicBezTo>
                  <a:cubicBezTo>
                    <a:pt x="5" y="2"/>
                    <a:pt x="7" y="1"/>
                    <a:pt x="11" y="0"/>
                  </a:cubicBezTo>
                  <a:cubicBezTo>
                    <a:pt x="11" y="0"/>
                    <a:pt x="11" y="0"/>
                    <a:pt x="12" y="0"/>
                  </a:cubicBezTo>
                  <a:cubicBezTo>
                    <a:pt x="15" y="0"/>
                    <a:pt x="18" y="2"/>
                    <a:pt x="20" y="5"/>
                  </a:cubicBezTo>
                  <a:cubicBezTo>
                    <a:pt x="22" y="8"/>
                    <a:pt x="21" y="14"/>
                    <a:pt x="20" y="16"/>
                  </a:cubicBezTo>
                  <a:cubicBezTo>
                    <a:pt x="19" y="18"/>
                    <a:pt x="19" y="19"/>
                    <a:pt x="19" y="20"/>
                  </a:cubicBezTo>
                  <a:cubicBezTo>
                    <a:pt x="18" y="21"/>
                    <a:pt x="18" y="21"/>
                    <a:pt x="18" y="21"/>
                  </a:cubicBezTo>
                  <a:cubicBezTo>
                    <a:pt x="18" y="21"/>
                    <a:pt x="18" y="22"/>
                    <a:pt x="18" y="22"/>
                  </a:cubicBezTo>
                  <a:cubicBezTo>
                    <a:pt x="18" y="23"/>
                    <a:pt x="18" y="23"/>
                    <a:pt x="18" y="23"/>
                  </a:cubicBezTo>
                  <a:cubicBezTo>
                    <a:pt x="18" y="23"/>
                    <a:pt x="18" y="24"/>
                    <a:pt x="18" y="24"/>
                  </a:cubicBezTo>
                  <a:cubicBezTo>
                    <a:pt x="17" y="24"/>
                    <a:pt x="17" y="24"/>
                    <a:pt x="17" y="24"/>
                  </a:cubicBezTo>
                  <a:cubicBezTo>
                    <a:pt x="17" y="24"/>
                    <a:pt x="16" y="24"/>
                    <a:pt x="16" y="24"/>
                  </a:cubicBezTo>
                  <a:cubicBezTo>
                    <a:pt x="16" y="24"/>
                    <a:pt x="15" y="24"/>
                    <a:pt x="15" y="24"/>
                  </a:cubicBezTo>
                  <a:cubicBezTo>
                    <a:pt x="15" y="22"/>
                    <a:pt x="14" y="19"/>
                    <a:pt x="15" y="16"/>
                  </a:cubicBezTo>
                  <a:cubicBezTo>
                    <a:pt x="15" y="16"/>
                    <a:pt x="15" y="16"/>
                    <a:pt x="15" y="16"/>
                  </a:cubicBezTo>
                  <a:cubicBezTo>
                    <a:pt x="16" y="15"/>
                    <a:pt x="16" y="15"/>
                    <a:pt x="16" y="14"/>
                  </a:cubicBezTo>
                  <a:cubicBezTo>
                    <a:pt x="17" y="13"/>
                    <a:pt x="17" y="11"/>
                    <a:pt x="17" y="9"/>
                  </a:cubicBezTo>
                  <a:cubicBezTo>
                    <a:pt x="17" y="9"/>
                    <a:pt x="17" y="9"/>
                    <a:pt x="17" y="9"/>
                  </a:cubicBezTo>
                  <a:cubicBezTo>
                    <a:pt x="17" y="8"/>
                    <a:pt x="16" y="8"/>
                    <a:pt x="16" y="8"/>
                  </a:cubicBezTo>
                  <a:cubicBezTo>
                    <a:pt x="16" y="8"/>
                    <a:pt x="16" y="8"/>
                    <a:pt x="15" y="9"/>
                  </a:cubicBezTo>
                  <a:cubicBezTo>
                    <a:pt x="15" y="10"/>
                    <a:pt x="15" y="10"/>
                    <a:pt x="15" y="10"/>
                  </a:cubicBezTo>
                  <a:cubicBezTo>
                    <a:pt x="14" y="12"/>
                    <a:pt x="14" y="13"/>
                    <a:pt x="14" y="15"/>
                  </a:cubicBezTo>
                  <a:cubicBezTo>
                    <a:pt x="13" y="15"/>
                    <a:pt x="13" y="15"/>
                    <a:pt x="13" y="15"/>
                  </a:cubicBezTo>
                  <a:cubicBezTo>
                    <a:pt x="13" y="15"/>
                    <a:pt x="13" y="15"/>
                    <a:pt x="13" y="15"/>
                  </a:cubicBezTo>
                  <a:cubicBezTo>
                    <a:pt x="13" y="13"/>
                    <a:pt x="14" y="12"/>
                    <a:pt x="14" y="10"/>
                  </a:cubicBezTo>
                  <a:cubicBezTo>
                    <a:pt x="14" y="10"/>
                    <a:pt x="14" y="9"/>
                    <a:pt x="14" y="8"/>
                  </a:cubicBezTo>
                  <a:cubicBezTo>
                    <a:pt x="13" y="8"/>
                    <a:pt x="13" y="8"/>
                    <a:pt x="12" y="8"/>
                  </a:cubicBezTo>
                  <a:cubicBezTo>
                    <a:pt x="12" y="8"/>
                    <a:pt x="12" y="8"/>
                    <a:pt x="12" y="8"/>
                  </a:cubicBezTo>
                  <a:cubicBezTo>
                    <a:pt x="11" y="8"/>
                    <a:pt x="11" y="9"/>
                    <a:pt x="11" y="9"/>
                  </a:cubicBezTo>
                  <a:cubicBezTo>
                    <a:pt x="11" y="11"/>
                    <a:pt x="11" y="13"/>
                    <a:pt x="12" y="15"/>
                  </a:cubicBezTo>
                  <a:cubicBezTo>
                    <a:pt x="12" y="15"/>
                    <a:pt x="12" y="15"/>
                    <a:pt x="12" y="15"/>
                  </a:cubicBezTo>
                  <a:cubicBezTo>
                    <a:pt x="12" y="16"/>
                    <a:pt x="12" y="16"/>
                    <a:pt x="11" y="16"/>
                  </a:cubicBezTo>
                  <a:cubicBezTo>
                    <a:pt x="11" y="16"/>
                    <a:pt x="11" y="16"/>
                    <a:pt x="11" y="16"/>
                  </a:cubicBezTo>
                  <a:cubicBezTo>
                    <a:pt x="11" y="14"/>
                    <a:pt x="10" y="12"/>
                    <a:pt x="9" y="11"/>
                  </a:cubicBezTo>
                  <a:cubicBezTo>
                    <a:pt x="9" y="10"/>
                    <a:pt x="9" y="9"/>
                    <a:pt x="8" y="9"/>
                  </a:cubicBezTo>
                  <a:cubicBezTo>
                    <a:pt x="8" y="9"/>
                    <a:pt x="7" y="9"/>
                    <a:pt x="7" y="9"/>
                  </a:cubicBezTo>
                  <a:cubicBezTo>
                    <a:pt x="7" y="9"/>
                    <a:pt x="6" y="9"/>
                    <a:pt x="6" y="9"/>
                  </a:cubicBezTo>
                  <a:cubicBezTo>
                    <a:pt x="5" y="10"/>
                    <a:pt x="5" y="10"/>
                    <a:pt x="5" y="11"/>
                  </a:cubicBezTo>
                  <a:cubicBezTo>
                    <a:pt x="5" y="12"/>
                    <a:pt x="5" y="12"/>
                    <a:pt x="6" y="13"/>
                  </a:cubicBezTo>
                  <a:cubicBezTo>
                    <a:pt x="7" y="14"/>
                    <a:pt x="8" y="15"/>
                    <a:pt x="9" y="16"/>
                  </a:cubicBezTo>
                  <a:cubicBezTo>
                    <a:pt x="10" y="17"/>
                    <a:pt x="10" y="17"/>
                    <a:pt x="10" y="17"/>
                  </a:cubicBezTo>
                  <a:cubicBezTo>
                    <a:pt x="11" y="19"/>
                    <a:pt x="12" y="22"/>
                    <a:pt x="12" y="25"/>
                  </a:cubicBezTo>
                  <a:cubicBezTo>
                    <a:pt x="11" y="25"/>
                    <a:pt x="10" y="25"/>
                    <a:pt x="9" y="26"/>
                  </a:cubicBezTo>
                  <a:cubicBezTo>
                    <a:pt x="9" y="26"/>
                    <a:pt x="9" y="26"/>
                    <a:pt x="9" y="26"/>
                  </a:cubicBezTo>
                  <a:cubicBezTo>
                    <a:pt x="8" y="26"/>
                    <a:pt x="8" y="26"/>
                    <a:pt x="8" y="26"/>
                  </a:cubicBezTo>
                  <a:moveTo>
                    <a:pt x="12" y="0"/>
                  </a:moveTo>
                  <a:cubicBezTo>
                    <a:pt x="11" y="0"/>
                    <a:pt x="11" y="0"/>
                    <a:pt x="11" y="0"/>
                  </a:cubicBezTo>
                  <a:cubicBezTo>
                    <a:pt x="7" y="0"/>
                    <a:pt x="4" y="2"/>
                    <a:pt x="2" y="5"/>
                  </a:cubicBezTo>
                  <a:cubicBezTo>
                    <a:pt x="0" y="9"/>
                    <a:pt x="0" y="14"/>
                    <a:pt x="3" y="17"/>
                  </a:cubicBezTo>
                  <a:cubicBezTo>
                    <a:pt x="3" y="18"/>
                    <a:pt x="4" y="19"/>
                    <a:pt x="4" y="19"/>
                  </a:cubicBezTo>
                  <a:cubicBezTo>
                    <a:pt x="5" y="20"/>
                    <a:pt x="5" y="20"/>
                    <a:pt x="5" y="20"/>
                  </a:cubicBezTo>
                  <a:cubicBezTo>
                    <a:pt x="5" y="21"/>
                    <a:pt x="6" y="22"/>
                    <a:pt x="6" y="23"/>
                  </a:cubicBezTo>
                  <a:cubicBezTo>
                    <a:pt x="6" y="23"/>
                    <a:pt x="6" y="23"/>
                    <a:pt x="6" y="23"/>
                  </a:cubicBezTo>
                  <a:cubicBezTo>
                    <a:pt x="6" y="24"/>
                    <a:pt x="6" y="24"/>
                    <a:pt x="6" y="24"/>
                  </a:cubicBezTo>
                  <a:cubicBezTo>
                    <a:pt x="7" y="25"/>
                    <a:pt x="7" y="25"/>
                    <a:pt x="7" y="26"/>
                  </a:cubicBezTo>
                  <a:cubicBezTo>
                    <a:pt x="8" y="26"/>
                    <a:pt x="8" y="26"/>
                    <a:pt x="8" y="26"/>
                  </a:cubicBezTo>
                  <a:cubicBezTo>
                    <a:pt x="8" y="26"/>
                    <a:pt x="8" y="27"/>
                    <a:pt x="8" y="27"/>
                  </a:cubicBezTo>
                  <a:cubicBezTo>
                    <a:pt x="8" y="28"/>
                    <a:pt x="8" y="28"/>
                    <a:pt x="8" y="28"/>
                  </a:cubicBezTo>
                  <a:cubicBezTo>
                    <a:pt x="8" y="29"/>
                    <a:pt x="8" y="29"/>
                    <a:pt x="8" y="29"/>
                  </a:cubicBezTo>
                  <a:cubicBezTo>
                    <a:pt x="9" y="30"/>
                    <a:pt x="9" y="30"/>
                    <a:pt x="9" y="30"/>
                  </a:cubicBezTo>
                  <a:cubicBezTo>
                    <a:pt x="8" y="30"/>
                    <a:pt x="8" y="30"/>
                    <a:pt x="9" y="31"/>
                  </a:cubicBezTo>
                  <a:cubicBezTo>
                    <a:pt x="9" y="31"/>
                    <a:pt x="9" y="31"/>
                    <a:pt x="9" y="31"/>
                  </a:cubicBezTo>
                  <a:cubicBezTo>
                    <a:pt x="9" y="32"/>
                    <a:pt x="9" y="32"/>
                    <a:pt x="9" y="32"/>
                  </a:cubicBezTo>
                  <a:cubicBezTo>
                    <a:pt x="9" y="33"/>
                    <a:pt x="9" y="33"/>
                    <a:pt x="9" y="33"/>
                  </a:cubicBezTo>
                  <a:cubicBezTo>
                    <a:pt x="9" y="33"/>
                    <a:pt x="9" y="33"/>
                    <a:pt x="9" y="33"/>
                  </a:cubicBezTo>
                  <a:cubicBezTo>
                    <a:pt x="9" y="34"/>
                    <a:pt x="10" y="34"/>
                    <a:pt x="11" y="35"/>
                  </a:cubicBezTo>
                  <a:cubicBezTo>
                    <a:pt x="12" y="35"/>
                    <a:pt x="13" y="36"/>
                    <a:pt x="14" y="36"/>
                  </a:cubicBezTo>
                  <a:cubicBezTo>
                    <a:pt x="15" y="36"/>
                    <a:pt x="16" y="35"/>
                    <a:pt x="17" y="35"/>
                  </a:cubicBezTo>
                  <a:cubicBezTo>
                    <a:pt x="17" y="34"/>
                    <a:pt x="19" y="32"/>
                    <a:pt x="18" y="32"/>
                  </a:cubicBezTo>
                  <a:cubicBezTo>
                    <a:pt x="19" y="31"/>
                    <a:pt x="19" y="31"/>
                    <a:pt x="19" y="31"/>
                  </a:cubicBezTo>
                  <a:cubicBezTo>
                    <a:pt x="18" y="31"/>
                    <a:pt x="18" y="31"/>
                    <a:pt x="18" y="31"/>
                  </a:cubicBezTo>
                  <a:cubicBezTo>
                    <a:pt x="18" y="31"/>
                    <a:pt x="18" y="31"/>
                    <a:pt x="18" y="31"/>
                  </a:cubicBezTo>
                  <a:cubicBezTo>
                    <a:pt x="19" y="30"/>
                    <a:pt x="19" y="30"/>
                    <a:pt x="19" y="30"/>
                  </a:cubicBezTo>
                  <a:cubicBezTo>
                    <a:pt x="18" y="30"/>
                    <a:pt x="18" y="30"/>
                    <a:pt x="18" y="30"/>
                  </a:cubicBezTo>
                  <a:cubicBezTo>
                    <a:pt x="19" y="30"/>
                    <a:pt x="19" y="30"/>
                    <a:pt x="19" y="30"/>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8"/>
                    <a:pt x="18" y="28"/>
                    <a:pt x="18" y="28"/>
                  </a:cubicBezTo>
                  <a:cubicBezTo>
                    <a:pt x="18" y="28"/>
                    <a:pt x="18" y="28"/>
                    <a:pt x="18" y="28"/>
                  </a:cubicBezTo>
                  <a:cubicBezTo>
                    <a:pt x="18" y="27"/>
                    <a:pt x="18" y="27"/>
                    <a:pt x="18" y="27"/>
                  </a:cubicBezTo>
                  <a:cubicBezTo>
                    <a:pt x="18" y="27"/>
                    <a:pt x="18" y="27"/>
                    <a:pt x="18" y="27"/>
                  </a:cubicBezTo>
                  <a:cubicBezTo>
                    <a:pt x="18" y="26"/>
                    <a:pt x="18" y="26"/>
                    <a:pt x="18" y="26"/>
                  </a:cubicBezTo>
                  <a:cubicBezTo>
                    <a:pt x="18" y="26"/>
                    <a:pt x="18" y="26"/>
                    <a:pt x="18" y="26"/>
                  </a:cubicBezTo>
                  <a:cubicBezTo>
                    <a:pt x="18" y="25"/>
                    <a:pt x="19" y="24"/>
                    <a:pt x="19" y="23"/>
                  </a:cubicBezTo>
                  <a:cubicBezTo>
                    <a:pt x="19" y="22"/>
                    <a:pt x="19" y="22"/>
                    <a:pt x="19" y="22"/>
                  </a:cubicBezTo>
                  <a:cubicBezTo>
                    <a:pt x="19" y="22"/>
                    <a:pt x="19" y="21"/>
                    <a:pt x="19" y="21"/>
                  </a:cubicBezTo>
                  <a:cubicBezTo>
                    <a:pt x="19" y="20"/>
                    <a:pt x="19" y="20"/>
                    <a:pt x="19" y="20"/>
                  </a:cubicBezTo>
                  <a:cubicBezTo>
                    <a:pt x="20" y="19"/>
                    <a:pt x="20" y="18"/>
                    <a:pt x="21" y="17"/>
                  </a:cubicBezTo>
                  <a:cubicBezTo>
                    <a:pt x="22" y="14"/>
                    <a:pt x="23" y="8"/>
                    <a:pt x="21" y="4"/>
                  </a:cubicBezTo>
                  <a:cubicBezTo>
                    <a:pt x="19" y="2"/>
                    <a:pt x="17"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7" name="Freeform 113"/>
            <p:cNvSpPr>
              <a:spLocks/>
            </p:cNvSpPr>
            <p:nvPr/>
          </p:nvSpPr>
          <p:spPr bwMode="auto">
            <a:xfrm>
              <a:off x="4253" y="2198"/>
              <a:ext cx="5" cy="22"/>
            </a:xfrm>
            <a:custGeom>
              <a:avLst/>
              <a:gdLst>
                <a:gd name="T0" fmla="*/ 0 w 2"/>
                <a:gd name="T1" fmla="*/ 0 h 9"/>
                <a:gd name="T2" fmla="*/ 0 w 2"/>
                <a:gd name="T3" fmla="*/ 1 h 9"/>
                <a:gd name="T4" fmla="*/ 1 w 2"/>
                <a:gd name="T5" fmla="*/ 9 h 9"/>
                <a:gd name="T6" fmla="*/ 2 w 2"/>
                <a:gd name="T7" fmla="*/ 9 h 9"/>
                <a:gd name="T8" fmla="*/ 2 w 2"/>
                <a:gd name="T9" fmla="*/ 9 h 9"/>
                <a:gd name="T10" fmla="*/ 2 w 2"/>
                <a:gd name="T11" fmla="*/ 9 h 9"/>
                <a:gd name="T12" fmla="*/ 1 w 2"/>
                <a:gd name="T13" fmla="*/ 1 h 9"/>
                <a:gd name="T14" fmla="*/ 0 w 2"/>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9">
                  <a:moveTo>
                    <a:pt x="0" y="0"/>
                  </a:moveTo>
                  <a:cubicBezTo>
                    <a:pt x="0" y="1"/>
                    <a:pt x="0" y="1"/>
                    <a:pt x="0" y="1"/>
                  </a:cubicBezTo>
                  <a:cubicBezTo>
                    <a:pt x="0" y="4"/>
                    <a:pt x="1" y="6"/>
                    <a:pt x="1" y="9"/>
                  </a:cubicBezTo>
                  <a:cubicBezTo>
                    <a:pt x="2" y="9"/>
                    <a:pt x="2" y="9"/>
                    <a:pt x="2" y="9"/>
                  </a:cubicBezTo>
                  <a:cubicBezTo>
                    <a:pt x="2" y="9"/>
                    <a:pt x="2" y="9"/>
                    <a:pt x="2" y="9"/>
                  </a:cubicBezTo>
                  <a:cubicBezTo>
                    <a:pt x="2" y="9"/>
                    <a:pt x="2" y="9"/>
                    <a:pt x="2" y="9"/>
                  </a:cubicBezTo>
                  <a:cubicBezTo>
                    <a:pt x="1" y="6"/>
                    <a:pt x="1" y="3"/>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8" name="Freeform 114"/>
            <p:cNvSpPr>
              <a:spLocks/>
            </p:cNvSpPr>
            <p:nvPr/>
          </p:nvSpPr>
          <p:spPr bwMode="auto">
            <a:xfrm>
              <a:off x="4281" y="2210"/>
              <a:ext cx="15" cy="12"/>
            </a:xfrm>
            <a:custGeom>
              <a:avLst/>
              <a:gdLst>
                <a:gd name="T0" fmla="*/ 12 w 15"/>
                <a:gd name="T1" fmla="*/ 0 h 12"/>
                <a:gd name="T2" fmla="*/ 0 w 15"/>
                <a:gd name="T3" fmla="*/ 10 h 12"/>
                <a:gd name="T4" fmla="*/ 0 w 15"/>
                <a:gd name="T5" fmla="*/ 12 h 12"/>
                <a:gd name="T6" fmla="*/ 3 w 15"/>
                <a:gd name="T7" fmla="*/ 12 h 12"/>
                <a:gd name="T8" fmla="*/ 3 w 15"/>
                <a:gd name="T9" fmla="*/ 12 h 12"/>
                <a:gd name="T10" fmla="*/ 15 w 15"/>
                <a:gd name="T11" fmla="*/ 3 h 12"/>
                <a:gd name="T12" fmla="*/ 15 w 15"/>
                <a:gd name="T13" fmla="*/ 0 h 12"/>
                <a:gd name="T14" fmla="*/ 12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2" y="0"/>
                  </a:moveTo>
                  <a:lnTo>
                    <a:pt x="0" y="10"/>
                  </a:lnTo>
                  <a:lnTo>
                    <a:pt x="0" y="12"/>
                  </a:lnTo>
                  <a:lnTo>
                    <a:pt x="3" y="12"/>
                  </a:lnTo>
                  <a:lnTo>
                    <a:pt x="3" y="12"/>
                  </a:lnTo>
                  <a:lnTo>
                    <a:pt x="15" y="3"/>
                  </a:lnTo>
                  <a:lnTo>
                    <a:pt x="15"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29" name="Freeform 115"/>
            <p:cNvSpPr>
              <a:spLocks/>
            </p:cNvSpPr>
            <p:nvPr/>
          </p:nvSpPr>
          <p:spPr bwMode="auto">
            <a:xfrm>
              <a:off x="4281" y="2210"/>
              <a:ext cx="15" cy="12"/>
            </a:xfrm>
            <a:custGeom>
              <a:avLst/>
              <a:gdLst>
                <a:gd name="T0" fmla="*/ 12 w 15"/>
                <a:gd name="T1" fmla="*/ 0 h 12"/>
                <a:gd name="T2" fmla="*/ 0 w 15"/>
                <a:gd name="T3" fmla="*/ 10 h 12"/>
                <a:gd name="T4" fmla="*/ 0 w 15"/>
                <a:gd name="T5" fmla="*/ 12 h 12"/>
                <a:gd name="T6" fmla="*/ 3 w 15"/>
                <a:gd name="T7" fmla="*/ 12 h 12"/>
                <a:gd name="T8" fmla="*/ 3 w 15"/>
                <a:gd name="T9" fmla="*/ 12 h 12"/>
                <a:gd name="T10" fmla="*/ 15 w 15"/>
                <a:gd name="T11" fmla="*/ 3 h 12"/>
                <a:gd name="T12" fmla="*/ 15 w 15"/>
                <a:gd name="T13" fmla="*/ 0 h 12"/>
                <a:gd name="T14" fmla="*/ 12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2" y="0"/>
                  </a:moveTo>
                  <a:lnTo>
                    <a:pt x="0" y="10"/>
                  </a:lnTo>
                  <a:lnTo>
                    <a:pt x="0" y="12"/>
                  </a:lnTo>
                  <a:lnTo>
                    <a:pt x="3" y="12"/>
                  </a:lnTo>
                  <a:lnTo>
                    <a:pt x="3" y="12"/>
                  </a:lnTo>
                  <a:lnTo>
                    <a:pt x="15" y="3"/>
                  </a:lnTo>
                  <a:lnTo>
                    <a:pt x="15" y="0"/>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0" name="Freeform 116"/>
            <p:cNvSpPr>
              <a:spLocks/>
            </p:cNvSpPr>
            <p:nvPr/>
          </p:nvSpPr>
          <p:spPr bwMode="auto">
            <a:xfrm>
              <a:off x="4293" y="2239"/>
              <a:ext cx="14" cy="4"/>
            </a:xfrm>
            <a:custGeom>
              <a:avLst/>
              <a:gdLst>
                <a:gd name="T0" fmla="*/ 6 w 6"/>
                <a:gd name="T1" fmla="*/ 0 h 2"/>
                <a:gd name="T2" fmla="*/ 0 w 6"/>
                <a:gd name="T3" fmla="*/ 1 h 2"/>
                <a:gd name="T4" fmla="*/ 0 w 6"/>
                <a:gd name="T5" fmla="*/ 2 h 2"/>
                <a:gd name="T6" fmla="*/ 0 w 6"/>
                <a:gd name="T7" fmla="*/ 2 h 2"/>
                <a:gd name="T8" fmla="*/ 6 w 6"/>
                <a:gd name="T9" fmla="*/ 0 h 2"/>
                <a:gd name="T10" fmla="*/ 6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cubicBezTo>
                    <a:pt x="4" y="1"/>
                    <a:pt x="2" y="1"/>
                    <a:pt x="0" y="1"/>
                  </a:cubicBezTo>
                  <a:cubicBezTo>
                    <a:pt x="0" y="2"/>
                    <a:pt x="0" y="2"/>
                    <a:pt x="0" y="2"/>
                  </a:cubicBezTo>
                  <a:cubicBezTo>
                    <a:pt x="0" y="2"/>
                    <a:pt x="0" y="2"/>
                    <a:pt x="0" y="2"/>
                  </a:cubicBezTo>
                  <a:cubicBezTo>
                    <a:pt x="2" y="2"/>
                    <a:pt x="4" y="1"/>
                    <a:pt x="6" y="0"/>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1" name="Freeform 117"/>
            <p:cNvSpPr>
              <a:spLocks/>
            </p:cNvSpPr>
            <p:nvPr/>
          </p:nvSpPr>
          <p:spPr bwMode="auto">
            <a:xfrm>
              <a:off x="4293" y="2262"/>
              <a:ext cx="12" cy="10"/>
            </a:xfrm>
            <a:custGeom>
              <a:avLst/>
              <a:gdLst>
                <a:gd name="T0" fmla="*/ 3 w 12"/>
                <a:gd name="T1" fmla="*/ 0 h 10"/>
                <a:gd name="T2" fmla="*/ 0 w 12"/>
                <a:gd name="T3" fmla="*/ 0 h 10"/>
                <a:gd name="T4" fmla="*/ 0 w 12"/>
                <a:gd name="T5" fmla="*/ 3 h 10"/>
                <a:gd name="T6" fmla="*/ 12 w 12"/>
                <a:gd name="T7" fmla="*/ 10 h 10"/>
                <a:gd name="T8" fmla="*/ 12 w 12"/>
                <a:gd name="T9" fmla="*/ 10 h 10"/>
                <a:gd name="T10" fmla="*/ 12 w 12"/>
                <a:gd name="T11" fmla="*/ 10 h 10"/>
                <a:gd name="T12" fmla="*/ 12 w 12"/>
                <a:gd name="T13" fmla="*/ 8 h 10"/>
                <a:gd name="T14" fmla="*/ 3 w 1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3" y="0"/>
                  </a:moveTo>
                  <a:lnTo>
                    <a:pt x="0" y="0"/>
                  </a:lnTo>
                  <a:lnTo>
                    <a:pt x="0" y="3"/>
                  </a:lnTo>
                  <a:lnTo>
                    <a:pt x="12" y="10"/>
                  </a:lnTo>
                  <a:lnTo>
                    <a:pt x="12" y="10"/>
                  </a:lnTo>
                  <a:lnTo>
                    <a:pt x="12" y="10"/>
                  </a:lnTo>
                  <a:lnTo>
                    <a:pt x="12" y="8"/>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2" name="Freeform 118"/>
            <p:cNvSpPr>
              <a:spLocks/>
            </p:cNvSpPr>
            <p:nvPr/>
          </p:nvSpPr>
          <p:spPr bwMode="auto">
            <a:xfrm>
              <a:off x="4293" y="2262"/>
              <a:ext cx="12" cy="10"/>
            </a:xfrm>
            <a:custGeom>
              <a:avLst/>
              <a:gdLst>
                <a:gd name="T0" fmla="*/ 3 w 12"/>
                <a:gd name="T1" fmla="*/ 0 h 10"/>
                <a:gd name="T2" fmla="*/ 0 w 12"/>
                <a:gd name="T3" fmla="*/ 0 h 10"/>
                <a:gd name="T4" fmla="*/ 0 w 12"/>
                <a:gd name="T5" fmla="*/ 3 h 10"/>
                <a:gd name="T6" fmla="*/ 12 w 12"/>
                <a:gd name="T7" fmla="*/ 10 h 10"/>
                <a:gd name="T8" fmla="*/ 12 w 12"/>
                <a:gd name="T9" fmla="*/ 10 h 10"/>
                <a:gd name="T10" fmla="*/ 12 w 12"/>
                <a:gd name="T11" fmla="*/ 10 h 10"/>
                <a:gd name="T12" fmla="*/ 12 w 12"/>
                <a:gd name="T13" fmla="*/ 8 h 10"/>
                <a:gd name="T14" fmla="*/ 3 w 1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3" y="0"/>
                  </a:moveTo>
                  <a:lnTo>
                    <a:pt x="0" y="0"/>
                  </a:lnTo>
                  <a:lnTo>
                    <a:pt x="0" y="3"/>
                  </a:lnTo>
                  <a:lnTo>
                    <a:pt x="12" y="10"/>
                  </a:lnTo>
                  <a:lnTo>
                    <a:pt x="12" y="10"/>
                  </a:lnTo>
                  <a:lnTo>
                    <a:pt x="12" y="10"/>
                  </a:lnTo>
                  <a:lnTo>
                    <a:pt x="12" y="8"/>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3" name="Freeform 119"/>
            <p:cNvSpPr>
              <a:spLocks/>
            </p:cNvSpPr>
            <p:nvPr/>
          </p:nvSpPr>
          <p:spPr bwMode="auto">
            <a:xfrm>
              <a:off x="4222" y="2217"/>
              <a:ext cx="12" cy="10"/>
            </a:xfrm>
            <a:custGeom>
              <a:avLst/>
              <a:gdLst>
                <a:gd name="T0" fmla="*/ 0 w 5"/>
                <a:gd name="T1" fmla="*/ 0 h 4"/>
                <a:gd name="T2" fmla="*/ 0 w 5"/>
                <a:gd name="T3" fmla="*/ 0 h 4"/>
                <a:gd name="T4" fmla="*/ 0 w 5"/>
                <a:gd name="T5" fmla="*/ 1 h 4"/>
                <a:gd name="T6" fmla="*/ 4 w 5"/>
                <a:gd name="T7" fmla="*/ 4 h 4"/>
                <a:gd name="T8" fmla="*/ 4 w 5"/>
                <a:gd name="T9" fmla="*/ 4 h 4"/>
                <a:gd name="T10" fmla="*/ 5 w 5"/>
                <a:gd name="T11" fmla="*/ 4 h 4"/>
                <a:gd name="T12" fmla="*/ 5 w 5"/>
                <a:gd name="T13" fmla="*/ 4 h 4"/>
                <a:gd name="T14" fmla="*/ 0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0" y="0"/>
                  </a:moveTo>
                  <a:cubicBezTo>
                    <a:pt x="0" y="0"/>
                    <a:pt x="0" y="0"/>
                    <a:pt x="0" y="0"/>
                  </a:cubicBezTo>
                  <a:cubicBezTo>
                    <a:pt x="0" y="1"/>
                    <a:pt x="0" y="1"/>
                    <a:pt x="0" y="1"/>
                  </a:cubicBezTo>
                  <a:cubicBezTo>
                    <a:pt x="1" y="2"/>
                    <a:pt x="3" y="3"/>
                    <a:pt x="4" y="4"/>
                  </a:cubicBezTo>
                  <a:cubicBezTo>
                    <a:pt x="4" y="4"/>
                    <a:pt x="4" y="4"/>
                    <a:pt x="4" y="4"/>
                  </a:cubicBezTo>
                  <a:cubicBezTo>
                    <a:pt x="5" y="4"/>
                    <a:pt x="5" y="4"/>
                    <a:pt x="5" y="4"/>
                  </a:cubicBezTo>
                  <a:cubicBezTo>
                    <a:pt x="5" y="4"/>
                    <a:pt x="5" y="4"/>
                    <a:pt x="5" y="4"/>
                  </a:cubicBezTo>
                  <a:cubicBezTo>
                    <a:pt x="3" y="2"/>
                    <a:pt x="2"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4" name="Freeform 120"/>
            <p:cNvSpPr>
              <a:spLocks/>
            </p:cNvSpPr>
            <p:nvPr/>
          </p:nvSpPr>
          <p:spPr bwMode="auto">
            <a:xfrm>
              <a:off x="4215" y="2248"/>
              <a:ext cx="14" cy="3"/>
            </a:xfrm>
            <a:custGeom>
              <a:avLst/>
              <a:gdLst>
                <a:gd name="T0" fmla="*/ 0 w 6"/>
                <a:gd name="T1" fmla="*/ 0 h 1"/>
                <a:gd name="T2" fmla="*/ 0 w 6"/>
                <a:gd name="T3" fmla="*/ 0 h 1"/>
                <a:gd name="T4" fmla="*/ 0 w 6"/>
                <a:gd name="T5" fmla="*/ 0 h 1"/>
                <a:gd name="T6" fmla="*/ 6 w 6"/>
                <a:gd name="T7" fmla="*/ 1 h 1"/>
                <a:gd name="T8" fmla="*/ 6 w 6"/>
                <a:gd name="T9" fmla="*/ 1 h 1"/>
                <a:gd name="T10" fmla="*/ 6 w 6"/>
                <a:gd name="T11" fmla="*/ 1 h 1"/>
                <a:gd name="T12" fmla="*/ 6 w 6"/>
                <a:gd name="T13" fmla="*/ 0 h 1"/>
                <a:gd name="T14" fmla="*/ 0 w 6"/>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
                  <a:moveTo>
                    <a:pt x="0" y="0"/>
                  </a:moveTo>
                  <a:cubicBezTo>
                    <a:pt x="0" y="0"/>
                    <a:pt x="0" y="0"/>
                    <a:pt x="0" y="0"/>
                  </a:cubicBezTo>
                  <a:cubicBezTo>
                    <a:pt x="0" y="0"/>
                    <a:pt x="0" y="0"/>
                    <a:pt x="0" y="0"/>
                  </a:cubicBezTo>
                  <a:cubicBezTo>
                    <a:pt x="2" y="0"/>
                    <a:pt x="4" y="1"/>
                    <a:pt x="6" y="1"/>
                  </a:cubicBezTo>
                  <a:cubicBezTo>
                    <a:pt x="6" y="1"/>
                    <a:pt x="6" y="1"/>
                    <a:pt x="6" y="1"/>
                  </a:cubicBezTo>
                  <a:cubicBezTo>
                    <a:pt x="6" y="1"/>
                    <a:pt x="6" y="1"/>
                    <a:pt x="6" y="1"/>
                  </a:cubicBezTo>
                  <a:cubicBezTo>
                    <a:pt x="6" y="0"/>
                    <a:pt x="6" y="0"/>
                    <a:pt x="6" y="0"/>
                  </a:cubicBezTo>
                  <a:cubicBezTo>
                    <a:pt x="4" y="0"/>
                    <a:pt x="2"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5" name="Freeform 121"/>
            <p:cNvSpPr>
              <a:spLocks/>
            </p:cNvSpPr>
            <p:nvPr/>
          </p:nvSpPr>
          <p:spPr bwMode="auto">
            <a:xfrm>
              <a:off x="4224" y="2272"/>
              <a:ext cx="10" cy="14"/>
            </a:xfrm>
            <a:custGeom>
              <a:avLst/>
              <a:gdLst>
                <a:gd name="T0" fmla="*/ 4 w 4"/>
                <a:gd name="T1" fmla="*/ 0 h 6"/>
                <a:gd name="T2" fmla="*/ 4 w 4"/>
                <a:gd name="T3" fmla="*/ 0 h 6"/>
                <a:gd name="T4" fmla="*/ 2 w 4"/>
                <a:gd name="T5" fmla="*/ 3 h 6"/>
                <a:gd name="T6" fmla="*/ 0 w 4"/>
                <a:gd name="T7" fmla="*/ 5 h 6"/>
                <a:gd name="T8" fmla="*/ 0 w 4"/>
                <a:gd name="T9" fmla="*/ 5 h 6"/>
                <a:gd name="T10" fmla="*/ 0 w 4"/>
                <a:gd name="T11" fmla="*/ 6 h 6"/>
                <a:gd name="T12" fmla="*/ 0 w 4"/>
                <a:gd name="T13" fmla="*/ 5 h 6"/>
                <a:gd name="T14" fmla="*/ 2 w 4"/>
                <a:gd name="T15" fmla="*/ 3 h 6"/>
                <a:gd name="T16" fmla="*/ 4 w 4"/>
                <a:gd name="T17" fmla="*/ 1 h 6"/>
                <a:gd name="T18" fmla="*/ 4 w 4"/>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4" y="0"/>
                  </a:moveTo>
                  <a:cubicBezTo>
                    <a:pt x="4" y="0"/>
                    <a:pt x="4" y="0"/>
                    <a:pt x="4" y="0"/>
                  </a:cubicBezTo>
                  <a:cubicBezTo>
                    <a:pt x="3" y="1"/>
                    <a:pt x="2" y="2"/>
                    <a:pt x="2" y="3"/>
                  </a:cubicBezTo>
                  <a:cubicBezTo>
                    <a:pt x="1" y="3"/>
                    <a:pt x="0" y="4"/>
                    <a:pt x="0" y="5"/>
                  </a:cubicBezTo>
                  <a:cubicBezTo>
                    <a:pt x="0" y="5"/>
                    <a:pt x="0" y="5"/>
                    <a:pt x="0" y="5"/>
                  </a:cubicBezTo>
                  <a:cubicBezTo>
                    <a:pt x="0" y="6"/>
                    <a:pt x="0" y="6"/>
                    <a:pt x="0" y="6"/>
                  </a:cubicBezTo>
                  <a:cubicBezTo>
                    <a:pt x="0" y="5"/>
                    <a:pt x="0" y="5"/>
                    <a:pt x="0" y="5"/>
                  </a:cubicBezTo>
                  <a:cubicBezTo>
                    <a:pt x="1" y="4"/>
                    <a:pt x="2" y="4"/>
                    <a:pt x="2" y="3"/>
                  </a:cubicBezTo>
                  <a:cubicBezTo>
                    <a:pt x="3" y="3"/>
                    <a:pt x="4" y="2"/>
                    <a:pt x="4"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6" name="Freeform 122"/>
            <p:cNvSpPr>
              <a:spLocks/>
            </p:cNvSpPr>
            <p:nvPr/>
          </p:nvSpPr>
          <p:spPr bwMode="auto">
            <a:xfrm>
              <a:off x="3825" y="2082"/>
              <a:ext cx="107" cy="85"/>
            </a:xfrm>
            <a:custGeom>
              <a:avLst/>
              <a:gdLst>
                <a:gd name="T0" fmla="*/ 9 w 107"/>
                <a:gd name="T1" fmla="*/ 0 h 85"/>
                <a:gd name="T2" fmla="*/ 7 w 107"/>
                <a:gd name="T3" fmla="*/ 0 h 85"/>
                <a:gd name="T4" fmla="*/ 7 w 107"/>
                <a:gd name="T5" fmla="*/ 9 h 85"/>
                <a:gd name="T6" fmla="*/ 4 w 107"/>
                <a:gd name="T7" fmla="*/ 9 h 85"/>
                <a:gd name="T8" fmla="*/ 4 w 107"/>
                <a:gd name="T9" fmla="*/ 9 h 85"/>
                <a:gd name="T10" fmla="*/ 4 w 107"/>
                <a:gd name="T11" fmla="*/ 12 h 85"/>
                <a:gd name="T12" fmla="*/ 7 w 107"/>
                <a:gd name="T13" fmla="*/ 12 h 85"/>
                <a:gd name="T14" fmla="*/ 7 w 107"/>
                <a:gd name="T15" fmla="*/ 19 h 85"/>
                <a:gd name="T16" fmla="*/ 4 w 107"/>
                <a:gd name="T17" fmla="*/ 19 h 85"/>
                <a:gd name="T18" fmla="*/ 4 w 107"/>
                <a:gd name="T19" fmla="*/ 19 h 85"/>
                <a:gd name="T20" fmla="*/ 4 w 107"/>
                <a:gd name="T21" fmla="*/ 21 h 85"/>
                <a:gd name="T22" fmla="*/ 7 w 107"/>
                <a:gd name="T23" fmla="*/ 21 h 85"/>
                <a:gd name="T24" fmla="*/ 7 w 107"/>
                <a:gd name="T25" fmla="*/ 28 h 85"/>
                <a:gd name="T26" fmla="*/ 4 w 107"/>
                <a:gd name="T27" fmla="*/ 28 h 85"/>
                <a:gd name="T28" fmla="*/ 4 w 107"/>
                <a:gd name="T29" fmla="*/ 31 h 85"/>
                <a:gd name="T30" fmla="*/ 4 w 107"/>
                <a:gd name="T31" fmla="*/ 31 h 85"/>
                <a:gd name="T32" fmla="*/ 7 w 107"/>
                <a:gd name="T33" fmla="*/ 31 h 85"/>
                <a:gd name="T34" fmla="*/ 7 w 107"/>
                <a:gd name="T35" fmla="*/ 40 h 85"/>
                <a:gd name="T36" fmla="*/ 4 w 107"/>
                <a:gd name="T37" fmla="*/ 40 h 85"/>
                <a:gd name="T38" fmla="*/ 4 w 107"/>
                <a:gd name="T39" fmla="*/ 43 h 85"/>
                <a:gd name="T40" fmla="*/ 4 w 107"/>
                <a:gd name="T41" fmla="*/ 43 h 85"/>
                <a:gd name="T42" fmla="*/ 7 w 107"/>
                <a:gd name="T43" fmla="*/ 43 h 85"/>
                <a:gd name="T44" fmla="*/ 7 w 107"/>
                <a:gd name="T45" fmla="*/ 52 h 85"/>
                <a:gd name="T46" fmla="*/ 4 w 107"/>
                <a:gd name="T47" fmla="*/ 52 h 85"/>
                <a:gd name="T48" fmla="*/ 4 w 107"/>
                <a:gd name="T49" fmla="*/ 52 h 85"/>
                <a:gd name="T50" fmla="*/ 4 w 107"/>
                <a:gd name="T51" fmla="*/ 54 h 85"/>
                <a:gd name="T52" fmla="*/ 7 w 107"/>
                <a:gd name="T53" fmla="*/ 54 h 85"/>
                <a:gd name="T54" fmla="*/ 7 w 107"/>
                <a:gd name="T55" fmla="*/ 64 h 85"/>
                <a:gd name="T56" fmla="*/ 4 w 107"/>
                <a:gd name="T57" fmla="*/ 64 h 85"/>
                <a:gd name="T58" fmla="*/ 4 w 107"/>
                <a:gd name="T59" fmla="*/ 64 h 85"/>
                <a:gd name="T60" fmla="*/ 4 w 107"/>
                <a:gd name="T61" fmla="*/ 66 h 85"/>
                <a:gd name="T62" fmla="*/ 7 w 107"/>
                <a:gd name="T63" fmla="*/ 66 h 85"/>
                <a:gd name="T64" fmla="*/ 7 w 107"/>
                <a:gd name="T65" fmla="*/ 73 h 85"/>
                <a:gd name="T66" fmla="*/ 0 w 107"/>
                <a:gd name="T67" fmla="*/ 73 h 85"/>
                <a:gd name="T68" fmla="*/ 0 w 107"/>
                <a:gd name="T69" fmla="*/ 76 h 85"/>
                <a:gd name="T70" fmla="*/ 0 w 107"/>
                <a:gd name="T71" fmla="*/ 76 h 85"/>
                <a:gd name="T72" fmla="*/ 7 w 107"/>
                <a:gd name="T73" fmla="*/ 76 h 85"/>
                <a:gd name="T74" fmla="*/ 7 w 107"/>
                <a:gd name="T75" fmla="*/ 85 h 85"/>
                <a:gd name="T76" fmla="*/ 9 w 107"/>
                <a:gd name="T77" fmla="*/ 85 h 85"/>
                <a:gd name="T78" fmla="*/ 9 w 107"/>
                <a:gd name="T79" fmla="*/ 85 h 85"/>
                <a:gd name="T80" fmla="*/ 9 w 107"/>
                <a:gd name="T81" fmla="*/ 76 h 85"/>
                <a:gd name="T82" fmla="*/ 107 w 107"/>
                <a:gd name="T83" fmla="*/ 76 h 85"/>
                <a:gd name="T84" fmla="*/ 107 w 107"/>
                <a:gd name="T85" fmla="*/ 76 h 85"/>
                <a:gd name="T86" fmla="*/ 107 w 107"/>
                <a:gd name="T87" fmla="*/ 73 h 85"/>
                <a:gd name="T88" fmla="*/ 9 w 107"/>
                <a:gd name="T89" fmla="*/ 73 h 85"/>
                <a:gd name="T90" fmla="*/ 9 w 107"/>
                <a:gd name="T91" fmla="*/ 0 h 85"/>
                <a:gd name="T92" fmla="*/ 9 w 107"/>
                <a:gd name="T9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 h="85">
                  <a:moveTo>
                    <a:pt x="9" y="0"/>
                  </a:moveTo>
                  <a:lnTo>
                    <a:pt x="7" y="0"/>
                  </a:lnTo>
                  <a:lnTo>
                    <a:pt x="7" y="9"/>
                  </a:lnTo>
                  <a:lnTo>
                    <a:pt x="4" y="9"/>
                  </a:lnTo>
                  <a:lnTo>
                    <a:pt x="4" y="9"/>
                  </a:lnTo>
                  <a:lnTo>
                    <a:pt x="4" y="12"/>
                  </a:lnTo>
                  <a:lnTo>
                    <a:pt x="7" y="12"/>
                  </a:lnTo>
                  <a:lnTo>
                    <a:pt x="7" y="19"/>
                  </a:lnTo>
                  <a:lnTo>
                    <a:pt x="4" y="19"/>
                  </a:lnTo>
                  <a:lnTo>
                    <a:pt x="4" y="19"/>
                  </a:lnTo>
                  <a:lnTo>
                    <a:pt x="4" y="21"/>
                  </a:lnTo>
                  <a:lnTo>
                    <a:pt x="7" y="21"/>
                  </a:lnTo>
                  <a:lnTo>
                    <a:pt x="7" y="28"/>
                  </a:lnTo>
                  <a:lnTo>
                    <a:pt x="4" y="28"/>
                  </a:lnTo>
                  <a:lnTo>
                    <a:pt x="4" y="31"/>
                  </a:lnTo>
                  <a:lnTo>
                    <a:pt x="4" y="31"/>
                  </a:lnTo>
                  <a:lnTo>
                    <a:pt x="7" y="31"/>
                  </a:lnTo>
                  <a:lnTo>
                    <a:pt x="7" y="40"/>
                  </a:lnTo>
                  <a:lnTo>
                    <a:pt x="4" y="40"/>
                  </a:lnTo>
                  <a:lnTo>
                    <a:pt x="4" y="43"/>
                  </a:lnTo>
                  <a:lnTo>
                    <a:pt x="4" y="43"/>
                  </a:lnTo>
                  <a:lnTo>
                    <a:pt x="7" y="43"/>
                  </a:lnTo>
                  <a:lnTo>
                    <a:pt x="7" y="52"/>
                  </a:lnTo>
                  <a:lnTo>
                    <a:pt x="4" y="52"/>
                  </a:lnTo>
                  <a:lnTo>
                    <a:pt x="4" y="52"/>
                  </a:lnTo>
                  <a:lnTo>
                    <a:pt x="4" y="54"/>
                  </a:lnTo>
                  <a:lnTo>
                    <a:pt x="7" y="54"/>
                  </a:lnTo>
                  <a:lnTo>
                    <a:pt x="7" y="64"/>
                  </a:lnTo>
                  <a:lnTo>
                    <a:pt x="4" y="64"/>
                  </a:lnTo>
                  <a:lnTo>
                    <a:pt x="4" y="64"/>
                  </a:lnTo>
                  <a:lnTo>
                    <a:pt x="4" y="66"/>
                  </a:lnTo>
                  <a:lnTo>
                    <a:pt x="7" y="66"/>
                  </a:lnTo>
                  <a:lnTo>
                    <a:pt x="7" y="73"/>
                  </a:lnTo>
                  <a:lnTo>
                    <a:pt x="0" y="73"/>
                  </a:lnTo>
                  <a:lnTo>
                    <a:pt x="0" y="76"/>
                  </a:lnTo>
                  <a:lnTo>
                    <a:pt x="0" y="76"/>
                  </a:lnTo>
                  <a:lnTo>
                    <a:pt x="7" y="76"/>
                  </a:lnTo>
                  <a:lnTo>
                    <a:pt x="7" y="85"/>
                  </a:lnTo>
                  <a:lnTo>
                    <a:pt x="9" y="85"/>
                  </a:lnTo>
                  <a:lnTo>
                    <a:pt x="9" y="85"/>
                  </a:lnTo>
                  <a:lnTo>
                    <a:pt x="9" y="76"/>
                  </a:lnTo>
                  <a:lnTo>
                    <a:pt x="107" y="76"/>
                  </a:lnTo>
                  <a:lnTo>
                    <a:pt x="107" y="76"/>
                  </a:lnTo>
                  <a:lnTo>
                    <a:pt x="107" y="73"/>
                  </a:lnTo>
                  <a:lnTo>
                    <a:pt x="9" y="7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7" name="Freeform 123"/>
            <p:cNvSpPr>
              <a:spLocks/>
            </p:cNvSpPr>
            <p:nvPr/>
          </p:nvSpPr>
          <p:spPr bwMode="auto">
            <a:xfrm>
              <a:off x="3825" y="2082"/>
              <a:ext cx="107" cy="85"/>
            </a:xfrm>
            <a:custGeom>
              <a:avLst/>
              <a:gdLst>
                <a:gd name="T0" fmla="*/ 9 w 107"/>
                <a:gd name="T1" fmla="*/ 0 h 85"/>
                <a:gd name="T2" fmla="*/ 7 w 107"/>
                <a:gd name="T3" fmla="*/ 0 h 85"/>
                <a:gd name="T4" fmla="*/ 7 w 107"/>
                <a:gd name="T5" fmla="*/ 9 h 85"/>
                <a:gd name="T6" fmla="*/ 4 w 107"/>
                <a:gd name="T7" fmla="*/ 9 h 85"/>
                <a:gd name="T8" fmla="*/ 4 w 107"/>
                <a:gd name="T9" fmla="*/ 9 h 85"/>
                <a:gd name="T10" fmla="*/ 4 w 107"/>
                <a:gd name="T11" fmla="*/ 12 h 85"/>
                <a:gd name="T12" fmla="*/ 7 w 107"/>
                <a:gd name="T13" fmla="*/ 12 h 85"/>
                <a:gd name="T14" fmla="*/ 7 w 107"/>
                <a:gd name="T15" fmla="*/ 19 h 85"/>
                <a:gd name="T16" fmla="*/ 4 w 107"/>
                <a:gd name="T17" fmla="*/ 19 h 85"/>
                <a:gd name="T18" fmla="*/ 4 w 107"/>
                <a:gd name="T19" fmla="*/ 19 h 85"/>
                <a:gd name="T20" fmla="*/ 4 w 107"/>
                <a:gd name="T21" fmla="*/ 21 h 85"/>
                <a:gd name="T22" fmla="*/ 7 w 107"/>
                <a:gd name="T23" fmla="*/ 21 h 85"/>
                <a:gd name="T24" fmla="*/ 7 w 107"/>
                <a:gd name="T25" fmla="*/ 28 h 85"/>
                <a:gd name="T26" fmla="*/ 4 w 107"/>
                <a:gd name="T27" fmla="*/ 28 h 85"/>
                <a:gd name="T28" fmla="*/ 4 w 107"/>
                <a:gd name="T29" fmla="*/ 31 h 85"/>
                <a:gd name="T30" fmla="*/ 4 w 107"/>
                <a:gd name="T31" fmla="*/ 31 h 85"/>
                <a:gd name="T32" fmla="*/ 7 w 107"/>
                <a:gd name="T33" fmla="*/ 31 h 85"/>
                <a:gd name="T34" fmla="*/ 7 w 107"/>
                <a:gd name="T35" fmla="*/ 40 h 85"/>
                <a:gd name="T36" fmla="*/ 4 w 107"/>
                <a:gd name="T37" fmla="*/ 40 h 85"/>
                <a:gd name="T38" fmla="*/ 4 w 107"/>
                <a:gd name="T39" fmla="*/ 43 h 85"/>
                <a:gd name="T40" fmla="*/ 4 w 107"/>
                <a:gd name="T41" fmla="*/ 43 h 85"/>
                <a:gd name="T42" fmla="*/ 7 w 107"/>
                <a:gd name="T43" fmla="*/ 43 h 85"/>
                <a:gd name="T44" fmla="*/ 7 w 107"/>
                <a:gd name="T45" fmla="*/ 52 h 85"/>
                <a:gd name="T46" fmla="*/ 4 w 107"/>
                <a:gd name="T47" fmla="*/ 52 h 85"/>
                <a:gd name="T48" fmla="*/ 4 w 107"/>
                <a:gd name="T49" fmla="*/ 52 h 85"/>
                <a:gd name="T50" fmla="*/ 4 w 107"/>
                <a:gd name="T51" fmla="*/ 54 h 85"/>
                <a:gd name="T52" fmla="*/ 7 w 107"/>
                <a:gd name="T53" fmla="*/ 54 h 85"/>
                <a:gd name="T54" fmla="*/ 7 w 107"/>
                <a:gd name="T55" fmla="*/ 64 h 85"/>
                <a:gd name="T56" fmla="*/ 4 w 107"/>
                <a:gd name="T57" fmla="*/ 64 h 85"/>
                <a:gd name="T58" fmla="*/ 4 w 107"/>
                <a:gd name="T59" fmla="*/ 64 h 85"/>
                <a:gd name="T60" fmla="*/ 4 w 107"/>
                <a:gd name="T61" fmla="*/ 66 h 85"/>
                <a:gd name="T62" fmla="*/ 7 w 107"/>
                <a:gd name="T63" fmla="*/ 66 h 85"/>
                <a:gd name="T64" fmla="*/ 7 w 107"/>
                <a:gd name="T65" fmla="*/ 73 h 85"/>
                <a:gd name="T66" fmla="*/ 0 w 107"/>
                <a:gd name="T67" fmla="*/ 73 h 85"/>
                <a:gd name="T68" fmla="*/ 0 w 107"/>
                <a:gd name="T69" fmla="*/ 76 h 85"/>
                <a:gd name="T70" fmla="*/ 0 w 107"/>
                <a:gd name="T71" fmla="*/ 76 h 85"/>
                <a:gd name="T72" fmla="*/ 7 w 107"/>
                <a:gd name="T73" fmla="*/ 76 h 85"/>
                <a:gd name="T74" fmla="*/ 7 w 107"/>
                <a:gd name="T75" fmla="*/ 85 h 85"/>
                <a:gd name="T76" fmla="*/ 9 w 107"/>
                <a:gd name="T77" fmla="*/ 85 h 85"/>
                <a:gd name="T78" fmla="*/ 9 w 107"/>
                <a:gd name="T79" fmla="*/ 85 h 85"/>
                <a:gd name="T80" fmla="*/ 9 w 107"/>
                <a:gd name="T81" fmla="*/ 76 h 85"/>
                <a:gd name="T82" fmla="*/ 107 w 107"/>
                <a:gd name="T83" fmla="*/ 76 h 85"/>
                <a:gd name="T84" fmla="*/ 107 w 107"/>
                <a:gd name="T85" fmla="*/ 76 h 85"/>
                <a:gd name="T86" fmla="*/ 107 w 107"/>
                <a:gd name="T87" fmla="*/ 73 h 85"/>
                <a:gd name="T88" fmla="*/ 9 w 107"/>
                <a:gd name="T89" fmla="*/ 73 h 85"/>
                <a:gd name="T90" fmla="*/ 9 w 107"/>
                <a:gd name="T91" fmla="*/ 0 h 85"/>
                <a:gd name="T92" fmla="*/ 9 w 107"/>
                <a:gd name="T9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 h="85">
                  <a:moveTo>
                    <a:pt x="9" y="0"/>
                  </a:moveTo>
                  <a:lnTo>
                    <a:pt x="7" y="0"/>
                  </a:lnTo>
                  <a:lnTo>
                    <a:pt x="7" y="9"/>
                  </a:lnTo>
                  <a:lnTo>
                    <a:pt x="4" y="9"/>
                  </a:lnTo>
                  <a:lnTo>
                    <a:pt x="4" y="9"/>
                  </a:lnTo>
                  <a:lnTo>
                    <a:pt x="4" y="12"/>
                  </a:lnTo>
                  <a:lnTo>
                    <a:pt x="7" y="12"/>
                  </a:lnTo>
                  <a:lnTo>
                    <a:pt x="7" y="19"/>
                  </a:lnTo>
                  <a:lnTo>
                    <a:pt x="4" y="19"/>
                  </a:lnTo>
                  <a:lnTo>
                    <a:pt x="4" y="19"/>
                  </a:lnTo>
                  <a:lnTo>
                    <a:pt x="4" y="21"/>
                  </a:lnTo>
                  <a:lnTo>
                    <a:pt x="7" y="21"/>
                  </a:lnTo>
                  <a:lnTo>
                    <a:pt x="7" y="28"/>
                  </a:lnTo>
                  <a:lnTo>
                    <a:pt x="4" y="28"/>
                  </a:lnTo>
                  <a:lnTo>
                    <a:pt x="4" y="31"/>
                  </a:lnTo>
                  <a:lnTo>
                    <a:pt x="4" y="31"/>
                  </a:lnTo>
                  <a:lnTo>
                    <a:pt x="7" y="31"/>
                  </a:lnTo>
                  <a:lnTo>
                    <a:pt x="7" y="40"/>
                  </a:lnTo>
                  <a:lnTo>
                    <a:pt x="4" y="40"/>
                  </a:lnTo>
                  <a:lnTo>
                    <a:pt x="4" y="43"/>
                  </a:lnTo>
                  <a:lnTo>
                    <a:pt x="4" y="43"/>
                  </a:lnTo>
                  <a:lnTo>
                    <a:pt x="7" y="43"/>
                  </a:lnTo>
                  <a:lnTo>
                    <a:pt x="7" y="52"/>
                  </a:lnTo>
                  <a:lnTo>
                    <a:pt x="4" y="52"/>
                  </a:lnTo>
                  <a:lnTo>
                    <a:pt x="4" y="52"/>
                  </a:lnTo>
                  <a:lnTo>
                    <a:pt x="4" y="54"/>
                  </a:lnTo>
                  <a:lnTo>
                    <a:pt x="7" y="54"/>
                  </a:lnTo>
                  <a:lnTo>
                    <a:pt x="7" y="64"/>
                  </a:lnTo>
                  <a:lnTo>
                    <a:pt x="4" y="64"/>
                  </a:lnTo>
                  <a:lnTo>
                    <a:pt x="4" y="64"/>
                  </a:lnTo>
                  <a:lnTo>
                    <a:pt x="4" y="66"/>
                  </a:lnTo>
                  <a:lnTo>
                    <a:pt x="7" y="66"/>
                  </a:lnTo>
                  <a:lnTo>
                    <a:pt x="7" y="73"/>
                  </a:lnTo>
                  <a:lnTo>
                    <a:pt x="0" y="73"/>
                  </a:lnTo>
                  <a:lnTo>
                    <a:pt x="0" y="76"/>
                  </a:lnTo>
                  <a:lnTo>
                    <a:pt x="0" y="76"/>
                  </a:lnTo>
                  <a:lnTo>
                    <a:pt x="7" y="76"/>
                  </a:lnTo>
                  <a:lnTo>
                    <a:pt x="7" y="85"/>
                  </a:lnTo>
                  <a:lnTo>
                    <a:pt x="9" y="85"/>
                  </a:lnTo>
                  <a:lnTo>
                    <a:pt x="9" y="85"/>
                  </a:lnTo>
                  <a:lnTo>
                    <a:pt x="9" y="76"/>
                  </a:lnTo>
                  <a:lnTo>
                    <a:pt x="107" y="76"/>
                  </a:lnTo>
                  <a:lnTo>
                    <a:pt x="107" y="76"/>
                  </a:lnTo>
                  <a:lnTo>
                    <a:pt x="107" y="73"/>
                  </a:lnTo>
                  <a:lnTo>
                    <a:pt x="9" y="73"/>
                  </a:lnTo>
                  <a:lnTo>
                    <a:pt x="9" y="0"/>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8" name="Freeform 124"/>
            <p:cNvSpPr>
              <a:spLocks noEditPoints="1"/>
            </p:cNvSpPr>
            <p:nvPr/>
          </p:nvSpPr>
          <p:spPr bwMode="auto">
            <a:xfrm>
              <a:off x="3863" y="2089"/>
              <a:ext cx="21" cy="64"/>
            </a:xfrm>
            <a:custGeom>
              <a:avLst/>
              <a:gdLst>
                <a:gd name="T0" fmla="*/ 8 w 9"/>
                <a:gd name="T1" fmla="*/ 24 h 27"/>
                <a:gd name="T2" fmla="*/ 8 w 9"/>
                <a:gd name="T3" fmla="*/ 24 h 27"/>
                <a:gd name="T4" fmla="*/ 6 w 9"/>
                <a:gd name="T5" fmla="*/ 24 h 27"/>
                <a:gd name="T6" fmla="*/ 8 w 9"/>
                <a:gd name="T7" fmla="*/ 23 h 27"/>
                <a:gd name="T8" fmla="*/ 7 w 9"/>
                <a:gd name="T9" fmla="*/ 25 h 27"/>
                <a:gd name="T10" fmla="*/ 6 w 9"/>
                <a:gd name="T11" fmla="*/ 23 h 27"/>
                <a:gd name="T12" fmla="*/ 6 w 9"/>
                <a:gd name="T13" fmla="*/ 22 h 27"/>
                <a:gd name="T14" fmla="*/ 8 w 9"/>
                <a:gd name="T15" fmla="*/ 21 h 27"/>
                <a:gd name="T16" fmla="*/ 6 w 9"/>
                <a:gd name="T17" fmla="*/ 21 h 27"/>
                <a:gd name="T18" fmla="*/ 8 w 9"/>
                <a:gd name="T19" fmla="*/ 17 h 27"/>
                <a:gd name="T20" fmla="*/ 8 w 9"/>
                <a:gd name="T21" fmla="*/ 19 h 27"/>
                <a:gd name="T22" fmla="*/ 6 w 9"/>
                <a:gd name="T23" fmla="*/ 19 h 27"/>
                <a:gd name="T24" fmla="*/ 6 w 9"/>
                <a:gd name="T25" fmla="*/ 18 h 27"/>
                <a:gd name="T26" fmla="*/ 8 w 9"/>
                <a:gd name="T27" fmla="*/ 16 h 27"/>
                <a:gd name="T28" fmla="*/ 6 w 9"/>
                <a:gd name="T29" fmla="*/ 19 h 27"/>
                <a:gd name="T30" fmla="*/ 6 w 9"/>
                <a:gd name="T31" fmla="*/ 15 h 27"/>
                <a:gd name="T32" fmla="*/ 8 w 9"/>
                <a:gd name="T33" fmla="*/ 14 h 27"/>
                <a:gd name="T34" fmla="*/ 6 w 9"/>
                <a:gd name="T35" fmla="*/ 14 h 27"/>
                <a:gd name="T36" fmla="*/ 8 w 9"/>
                <a:gd name="T37" fmla="*/ 9 h 27"/>
                <a:gd name="T38" fmla="*/ 8 w 9"/>
                <a:gd name="T39" fmla="*/ 11 h 27"/>
                <a:gd name="T40" fmla="*/ 6 w 9"/>
                <a:gd name="T41" fmla="*/ 11 h 27"/>
                <a:gd name="T42" fmla="*/ 6 w 9"/>
                <a:gd name="T43" fmla="*/ 10 h 27"/>
                <a:gd name="T44" fmla="*/ 6 w 9"/>
                <a:gd name="T45" fmla="*/ 10 h 27"/>
                <a:gd name="T46" fmla="*/ 8 w 9"/>
                <a:gd name="T47" fmla="*/ 9 h 27"/>
                <a:gd name="T48" fmla="*/ 6 w 9"/>
                <a:gd name="T49" fmla="*/ 11 h 27"/>
                <a:gd name="T50" fmla="*/ 3 w 9"/>
                <a:gd name="T51" fmla="*/ 25 h 27"/>
                <a:gd name="T52" fmla="*/ 1 w 9"/>
                <a:gd name="T53" fmla="*/ 4 h 27"/>
                <a:gd name="T54" fmla="*/ 5 w 9"/>
                <a:gd name="T55" fmla="*/ 25 h 27"/>
                <a:gd name="T56" fmla="*/ 6 w 9"/>
                <a:gd name="T57" fmla="*/ 7 h 27"/>
                <a:gd name="T58" fmla="*/ 8 w 9"/>
                <a:gd name="T59" fmla="*/ 6 h 27"/>
                <a:gd name="T60" fmla="*/ 6 w 9"/>
                <a:gd name="T61" fmla="*/ 6 h 27"/>
                <a:gd name="T62" fmla="*/ 7 w 9"/>
                <a:gd name="T63" fmla="*/ 2 h 27"/>
                <a:gd name="T64" fmla="*/ 8 w 9"/>
                <a:gd name="T65" fmla="*/ 3 h 27"/>
                <a:gd name="T66" fmla="*/ 6 w 9"/>
                <a:gd name="T67" fmla="*/ 6 h 27"/>
                <a:gd name="T68" fmla="*/ 2 w 9"/>
                <a:gd name="T69" fmla="*/ 3 h 27"/>
                <a:gd name="T70" fmla="*/ 7 w 9"/>
                <a:gd name="T71" fmla="*/ 1 h 27"/>
                <a:gd name="T72" fmla="*/ 7 w 9"/>
                <a:gd name="T73" fmla="*/ 2 h 27"/>
                <a:gd name="T74" fmla="*/ 7 w 9"/>
                <a:gd name="T75" fmla="*/ 0 h 27"/>
                <a:gd name="T76" fmla="*/ 4 w 9"/>
                <a:gd name="T77" fmla="*/ 0 h 27"/>
                <a:gd name="T78" fmla="*/ 1 w 9"/>
                <a:gd name="T79" fmla="*/ 3 h 27"/>
                <a:gd name="T80" fmla="*/ 1 w 9"/>
                <a:gd name="T81" fmla="*/ 3 h 27"/>
                <a:gd name="T82" fmla="*/ 0 w 9"/>
                <a:gd name="T83" fmla="*/ 3 h 27"/>
                <a:gd name="T84" fmla="*/ 1 w 9"/>
                <a:gd name="T85" fmla="*/ 26 h 27"/>
                <a:gd name="T86" fmla="*/ 3 w 9"/>
                <a:gd name="T87" fmla="*/ 26 h 27"/>
                <a:gd name="T88" fmla="*/ 6 w 9"/>
                <a:gd name="T89" fmla="*/ 27 h 27"/>
                <a:gd name="T90" fmla="*/ 9 w 9"/>
                <a:gd name="T91" fmla="*/ 25 h 27"/>
                <a:gd name="T92" fmla="*/ 9 w 9"/>
                <a:gd name="T93" fmla="*/ 24 h 27"/>
                <a:gd name="T94" fmla="*/ 9 w 9"/>
                <a:gd name="T95" fmla="*/ 24 h 27"/>
                <a:gd name="T96" fmla="*/ 9 w 9"/>
                <a:gd name="T97" fmla="*/ 0 h 27"/>
                <a:gd name="T98" fmla="*/ 9 w 9"/>
                <a:gd name="T99" fmla="*/ 0 h 27"/>
                <a:gd name="T100" fmla="*/ 8 w 9"/>
                <a:gd name="T101" fmla="*/ 0 h 27"/>
                <a:gd name="T102" fmla="*/ 7 w 9"/>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 h="27">
                  <a:moveTo>
                    <a:pt x="8" y="24"/>
                  </a:moveTo>
                  <a:cubicBezTo>
                    <a:pt x="8" y="24"/>
                    <a:pt x="8" y="24"/>
                    <a:pt x="8" y="24"/>
                  </a:cubicBezTo>
                  <a:cubicBezTo>
                    <a:pt x="8" y="24"/>
                    <a:pt x="8" y="24"/>
                    <a:pt x="8" y="24"/>
                  </a:cubicBezTo>
                  <a:cubicBezTo>
                    <a:pt x="8" y="24"/>
                    <a:pt x="8" y="24"/>
                    <a:pt x="8" y="24"/>
                  </a:cubicBezTo>
                  <a:moveTo>
                    <a:pt x="6" y="25"/>
                  </a:moveTo>
                  <a:cubicBezTo>
                    <a:pt x="6" y="24"/>
                    <a:pt x="6" y="24"/>
                    <a:pt x="6" y="24"/>
                  </a:cubicBezTo>
                  <a:cubicBezTo>
                    <a:pt x="7" y="23"/>
                    <a:pt x="7" y="23"/>
                    <a:pt x="8" y="22"/>
                  </a:cubicBezTo>
                  <a:cubicBezTo>
                    <a:pt x="8" y="22"/>
                    <a:pt x="8" y="22"/>
                    <a:pt x="8" y="23"/>
                  </a:cubicBezTo>
                  <a:cubicBezTo>
                    <a:pt x="8" y="23"/>
                    <a:pt x="8" y="23"/>
                    <a:pt x="8" y="23"/>
                  </a:cubicBezTo>
                  <a:cubicBezTo>
                    <a:pt x="8" y="24"/>
                    <a:pt x="7" y="24"/>
                    <a:pt x="7" y="25"/>
                  </a:cubicBezTo>
                  <a:cubicBezTo>
                    <a:pt x="6" y="25"/>
                    <a:pt x="6" y="25"/>
                    <a:pt x="6" y="25"/>
                  </a:cubicBezTo>
                  <a:moveTo>
                    <a:pt x="6" y="23"/>
                  </a:moveTo>
                  <a:cubicBezTo>
                    <a:pt x="6" y="23"/>
                    <a:pt x="6" y="23"/>
                    <a:pt x="6" y="22"/>
                  </a:cubicBezTo>
                  <a:cubicBezTo>
                    <a:pt x="6" y="22"/>
                    <a:pt x="6" y="22"/>
                    <a:pt x="6" y="22"/>
                  </a:cubicBezTo>
                  <a:cubicBezTo>
                    <a:pt x="7" y="21"/>
                    <a:pt x="7" y="20"/>
                    <a:pt x="8" y="20"/>
                  </a:cubicBezTo>
                  <a:cubicBezTo>
                    <a:pt x="8" y="20"/>
                    <a:pt x="8" y="21"/>
                    <a:pt x="8" y="21"/>
                  </a:cubicBezTo>
                  <a:cubicBezTo>
                    <a:pt x="7" y="22"/>
                    <a:pt x="7" y="23"/>
                    <a:pt x="6" y="23"/>
                  </a:cubicBezTo>
                  <a:moveTo>
                    <a:pt x="6" y="21"/>
                  </a:moveTo>
                  <a:cubicBezTo>
                    <a:pt x="6" y="21"/>
                    <a:pt x="6" y="20"/>
                    <a:pt x="6" y="20"/>
                  </a:cubicBezTo>
                  <a:cubicBezTo>
                    <a:pt x="7" y="19"/>
                    <a:pt x="7" y="18"/>
                    <a:pt x="8" y="17"/>
                  </a:cubicBezTo>
                  <a:cubicBezTo>
                    <a:pt x="8" y="18"/>
                    <a:pt x="8" y="18"/>
                    <a:pt x="8" y="19"/>
                  </a:cubicBezTo>
                  <a:cubicBezTo>
                    <a:pt x="8" y="19"/>
                    <a:pt x="8" y="19"/>
                    <a:pt x="8" y="19"/>
                  </a:cubicBezTo>
                  <a:cubicBezTo>
                    <a:pt x="7" y="20"/>
                    <a:pt x="7" y="21"/>
                    <a:pt x="6" y="21"/>
                  </a:cubicBezTo>
                  <a:moveTo>
                    <a:pt x="6" y="19"/>
                  </a:moveTo>
                  <a:cubicBezTo>
                    <a:pt x="6" y="19"/>
                    <a:pt x="6" y="18"/>
                    <a:pt x="6" y="18"/>
                  </a:cubicBezTo>
                  <a:cubicBezTo>
                    <a:pt x="6" y="18"/>
                    <a:pt x="6" y="18"/>
                    <a:pt x="6" y="18"/>
                  </a:cubicBezTo>
                  <a:cubicBezTo>
                    <a:pt x="7" y="17"/>
                    <a:pt x="7" y="16"/>
                    <a:pt x="8" y="15"/>
                  </a:cubicBezTo>
                  <a:cubicBezTo>
                    <a:pt x="8" y="15"/>
                    <a:pt x="8" y="16"/>
                    <a:pt x="8" y="16"/>
                  </a:cubicBezTo>
                  <a:cubicBezTo>
                    <a:pt x="8" y="16"/>
                    <a:pt x="8" y="16"/>
                    <a:pt x="8" y="16"/>
                  </a:cubicBezTo>
                  <a:cubicBezTo>
                    <a:pt x="7" y="17"/>
                    <a:pt x="7" y="18"/>
                    <a:pt x="6" y="19"/>
                  </a:cubicBezTo>
                  <a:moveTo>
                    <a:pt x="6" y="17"/>
                  </a:moveTo>
                  <a:cubicBezTo>
                    <a:pt x="6" y="16"/>
                    <a:pt x="6" y="15"/>
                    <a:pt x="6" y="15"/>
                  </a:cubicBezTo>
                  <a:cubicBezTo>
                    <a:pt x="7" y="14"/>
                    <a:pt x="7" y="13"/>
                    <a:pt x="8" y="12"/>
                  </a:cubicBezTo>
                  <a:cubicBezTo>
                    <a:pt x="8" y="12"/>
                    <a:pt x="8" y="13"/>
                    <a:pt x="8" y="14"/>
                  </a:cubicBezTo>
                  <a:cubicBezTo>
                    <a:pt x="7" y="15"/>
                    <a:pt x="7" y="16"/>
                    <a:pt x="6" y="17"/>
                  </a:cubicBezTo>
                  <a:moveTo>
                    <a:pt x="6" y="14"/>
                  </a:moveTo>
                  <a:cubicBezTo>
                    <a:pt x="6" y="13"/>
                    <a:pt x="6" y="12"/>
                    <a:pt x="6" y="12"/>
                  </a:cubicBezTo>
                  <a:cubicBezTo>
                    <a:pt x="7" y="11"/>
                    <a:pt x="7" y="10"/>
                    <a:pt x="8" y="9"/>
                  </a:cubicBezTo>
                  <a:cubicBezTo>
                    <a:pt x="8" y="10"/>
                    <a:pt x="8" y="10"/>
                    <a:pt x="8" y="11"/>
                  </a:cubicBezTo>
                  <a:cubicBezTo>
                    <a:pt x="8" y="11"/>
                    <a:pt x="8" y="11"/>
                    <a:pt x="8" y="11"/>
                  </a:cubicBezTo>
                  <a:cubicBezTo>
                    <a:pt x="7" y="12"/>
                    <a:pt x="7" y="13"/>
                    <a:pt x="6" y="14"/>
                  </a:cubicBezTo>
                  <a:moveTo>
                    <a:pt x="6" y="11"/>
                  </a:moveTo>
                  <a:cubicBezTo>
                    <a:pt x="6" y="10"/>
                    <a:pt x="6" y="10"/>
                    <a:pt x="6" y="10"/>
                  </a:cubicBezTo>
                  <a:cubicBezTo>
                    <a:pt x="6" y="10"/>
                    <a:pt x="6" y="10"/>
                    <a:pt x="6" y="10"/>
                  </a:cubicBezTo>
                  <a:cubicBezTo>
                    <a:pt x="6" y="10"/>
                    <a:pt x="6" y="10"/>
                    <a:pt x="6" y="10"/>
                  </a:cubicBezTo>
                  <a:cubicBezTo>
                    <a:pt x="6" y="10"/>
                    <a:pt x="6" y="10"/>
                    <a:pt x="6" y="10"/>
                  </a:cubicBezTo>
                  <a:cubicBezTo>
                    <a:pt x="7" y="9"/>
                    <a:pt x="7" y="8"/>
                    <a:pt x="8" y="7"/>
                  </a:cubicBezTo>
                  <a:cubicBezTo>
                    <a:pt x="8" y="8"/>
                    <a:pt x="8" y="8"/>
                    <a:pt x="8" y="9"/>
                  </a:cubicBezTo>
                  <a:cubicBezTo>
                    <a:pt x="8" y="9"/>
                    <a:pt x="8" y="9"/>
                    <a:pt x="8" y="9"/>
                  </a:cubicBezTo>
                  <a:cubicBezTo>
                    <a:pt x="7" y="10"/>
                    <a:pt x="7" y="10"/>
                    <a:pt x="6" y="11"/>
                  </a:cubicBezTo>
                  <a:moveTo>
                    <a:pt x="5" y="25"/>
                  </a:moveTo>
                  <a:cubicBezTo>
                    <a:pt x="4" y="25"/>
                    <a:pt x="4" y="25"/>
                    <a:pt x="3" y="25"/>
                  </a:cubicBezTo>
                  <a:cubicBezTo>
                    <a:pt x="3" y="25"/>
                    <a:pt x="2" y="25"/>
                    <a:pt x="1" y="25"/>
                  </a:cubicBezTo>
                  <a:cubicBezTo>
                    <a:pt x="1" y="20"/>
                    <a:pt x="2" y="8"/>
                    <a:pt x="1" y="4"/>
                  </a:cubicBezTo>
                  <a:cubicBezTo>
                    <a:pt x="3" y="4"/>
                    <a:pt x="4" y="4"/>
                    <a:pt x="5" y="4"/>
                  </a:cubicBezTo>
                  <a:cubicBezTo>
                    <a:pt x="5" y="7"/>
                    <a:pt x="5" y="21"/>
                    <a:pt x="5" y="25"/>
                  </a:cubicBezTo>
                  <a:moveTo>
                    <a:pt x="6" y="9"/>
                  </a:moveTo>
                  <a:cubicBezTo>
                    <a:pt x="6" y="8"/>
                    <a:pt x="6" y="8"/>
                    <a:pt x="6" y="7"/>
                  </a:cubicBezTo>
                  <a:cubicBezTo>
                    <a:pt x="8" y="4"/>
                    <a:pt x="8" y="4"/>
                    <a:pt x="8" y="4"/>
                  </a:cubicBezTo>
                  <a:cubicBezTo>
                    <a:pt x="8" y="4"/>
                    <a:pt x="8" y="5"/>
                    <a:pt x="8" y="6"/>
                  </a:cubicBezTo>
                  <a:cubicBezTo>
                    <a:pt x="7" y="7"/>
                    <a:pt x="7" y="8"/>
                    <a:pt x="6" y="9"/>
                  </a:cubicBezTo>
                  <a:moveTo>
                    <a:pt x="6" y="6"/>
                  </a:moveTo>
                  <a:cubicBezTo>
                    <a:pt x="6" y="5"/>
                    <a:pt x="6" y="4"/>
                    <a:pt x="6" y="4"/>
                  </a:cubicBezTo>
                  <a:cubicBezTo>
                    <a:pt x="6" y="3"/>
                    <a:pt x="7" y="3"/>
                    <a:pt x="7" y="2"/>
                  </a:cubicBezTo>
                  <a:cubicBezTo>
                    <a:pt x="8" y="2"/>
                    <a:pt x="8" y="2"/>
                    <a:pt x="8" y="2"/>
                  </a:cubicBezTo>
                  <a:cubicBezTo>
                    <a:pt x="8" y="2"/>
                    <a:pt x="8" y="2"/>
                    <a:pt x="8" y="3"/>
                  </a:cubicBezTo>
                  <a:cubicBezTo>
                    <a:pt x="8" y="3"/>
                    <a:pt x="8" y="3"/>
                    <a:pt x="8" y="3"/>
                  </a:cubicBezTo>
                  <a:cubicBezTo>
                    <a:pt x="6" y="6"/>
                    <a:pt x="6" y="6"/>
                    <a:pt x="6" y="6"/>
                  </a:cubicBezTo>
                  <a:moveTo>
                    <a:pt x="5" y="3"/>
                  </a:moveTo>
                  <a:cubicBezTo>
                    <a:pt x="5" y="3"/>
                    <a:pt x="4" y="3"/>
                    <a:pt x="2" y="3"/>
                  </a:cubicBezTo>
                  <a:cubicBezTo>
                    <a:pt x="3" y="2"/>
                    <a:pt x="4" y="1"/>
                    <a:pt x="4" y="1"/>
                  </a:cubicBezTo>
                  <a:cubicBezTo>
                    <a:pt x="5" y="1"/>
                    <a:pt x="6" y="1"/>
                    <a:pt x="7" y="1"/>
                  </a:cubicBezTo>
                  <a:cubicBezTo>
                    <a:pt x="7" y="1"/>
                    <a:pt x="7" y="1"/>
                    <a:pt x="7" y="1"/>
                  </a:cubicBezTo>
                  <a:cubicBezTo>
                    <a:pt x="7" y="2"/>
                    <a:pt x="7" y="2"/>
                    <a:pt x="7" y="2"/>
                  </a:cubicBezTo>
                  <a:cubicBezTo>
                    <a:pt x="6" y="2"/>
                    <a:pt x="6" y="2"/>
                    <a:pt x="5" y="3"/>
                  </a:cubicBezTo>
                  <a:moveTo>
                    <a:pt x="7" y="0"/>
                  </a:moveTo>
                  <a:cubicBezTo>
                    <a:pt x="5" y="0"/>
                    <a:pt x="4" y="0"/>
                    <a:pt x="4" y="0"/>
                  </a:cubicBezTo>
                  <a:cubicBezTo>
                    <a:pt x="4" y="0"/>
                    <a:pt x="4" y="0"/>
                    <a:pt x="4" y="0"/>
                  </a:cubicBezTo>
                  <a:cubicBezTo>
                    <a:pt x="4" y="0"/>
                    <a:pt x="2" y="1"/>
                    <a:pt x="1"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1" y="7"/>
                    <a:pt x="1" y="21"/>
                    <a:pt x="0" y="26"/>
                  </a:cubicBezTo>
                  <a:cubicBezTo>
                    <a:pt x="1" y="26"/>
                    <a:pt x="1" y="26"/>
                    <a:pt x="1" y="26"/>
                  </a:cubicBezTo>
                  <a:cubicBezTo>
                    <a:pt x="1" y="26"/>
                    <a:pt x="1" y="26"/>
                    <a:pt x="1" y="26"/>
                  </a:cubicBezTo>
                  <a:cubicBezTo>
                    <a:pt x="2" y="26"/>
                    <a:pt x="3" y="26"/>
                    <a:pt x="3" y="26"/>
                  </a:cubicBezTo>
                  <a:cubicBezTo>
                    <a:pt x="4" y="26"/>
                    <a:pt x="5" y="26"/>
                    <a:pt x="6" y="26"/>
                  </a:cubicBezTo>
                  <a:cubicBezTo>
                    <a:pt x="6" y="27"/>
                    <a:pt x="6" y="27"/>
                    <a:pt x="6" y="27"/>
                  </a:cubicBezTo>
                  <a:cubicBezTo>
                    <a:pt x="6" y="26"/>
                    <a:pt x="6" y="26"/>
                    <a:pt x="6" y="26"/>
                  </a:cubicBezTo>
                  <a:cubicBezTo>
                    <a:pt x="7" y="26"/>
                    <a:pt x="8" y="25"/>
                    <a:pt x="9" y="25"/>
                  </a:cubicBezTo>
                  <a:cubicBezTo>
                    <a:pt x="9" y="25"/>
                    <a:pt x="9" y="25"/>
                    <a:pt x="9" y="25"/>
                  </a:cubicBezTo>
                  <a:cubicBezTo>
                    <a:pt x="9" y="24"/>
                    <a:pt x="9" y="24"/>
                    <a:pt x="9" y="24"/>
                  </a:cubicBezTo>
                  <a:cubicBezTo>
                    <a:pt x="9" y="24"/>
                    <a:pt x="9" y="24"/>
                    <a:pt x="9" y="24"/>
                  </a:cubicBezTo>
                  <a:cubicBezTo>
                    <a:pt x="9" y="24"/>
                    <a:pt x="9" y="24"/>
                    <a:pt x="9" y="24"/>
                  </a:cubicBezTo>
                  <a:cubicBezTo>
                    <a:pt x="9" y="19"/>
                    <a:pt x="9" y="1"/>
                    <a:pt x="9" y="1"/>
                  </a:cubicBezTo>
                  <a:cubicBezTo>
                    <a:pt x="9" y="0"/>
                    <a:pt x="9" y="0"/>
                    <a:pt x="9" y="0"/>
                  </a:cubicBezTo>
                  <a:cubicBezTo>
                    <a:pt x="9" y="0"/>
                    <a:pt x="9" y="0"/>
                    <a:pt x="9" y="0"/>
                  </a:cubicBezTo>
                  <a:cubicBezTo>
                    <a:pt x="9" y="0"/>
                    <a:pt x="9" y="0"/>
                    <a:pt x="9" y="0"/>
                  </a:cubicBezTo>
                  <a:cubicBezTo>
                    <a:pt x="9" y="0"/>
                    <a:pt x="9" y="0"/>
                    <a:pt x="9" y="0"/>
                  </a:cubicBezTo>
                  <a:cubicBezTo>
                    <a:pt x="8" y="0"/>
                    <a:pt x="8" y="0"/>
                    <a:pt x="8"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39" name="Freeform 125"/>
            <p:cNvSpPr>
              <a:spLocks noEditPoints="1"/>
            </p:cNvSpPr>
            <p:nvPr/>
          </p:nvSpPr>
          <p:spPr bwMode="auto">
            <a:xfrm>
              <a:off x="3886" y="2070"/>
              <a:ext cx="19" cy="83"/>
            </a:xfrm>
            <a:custGeom>
              <a:avLst/>
              <a:gdLst>
                <a:gd name="T0" fmla="*/ 7 w 8"/>
                <a:gd name="T1" fmla="*/ 31 h 35"/>
                <a:gd name="T2" fmla="*/ 6 w 8"/>
                <a:gd name="T3" fmla="*/ 33 h 35"/>
                <a:gd name="T4" fmla="*/ 6 w 8"/>
                <a:gd name="T5" fmla="*/ 31 h 35"/>
                <a:gd name="T6" fmla="*/ 7 w 8"/>
                <a:gd name="T7" fmla="*/ 29 h 35"/>
                <a:gd name="T8" fmla="*/ 6 w 8"/>
                <a:gd name="T9" fmla="*/ 33 h 35"/>
                <a:gd name="T10" fmla="*/ 6 w 8"/>
                <a:gd name="T11" fmla="*/ 29 h 35"/>
                <a:gd name="T12" fmla="*/ 7 w 8"/>
                <a:gd name="T13" fmla="*/ 28 h 35"/>
                <a:gd name="T14" fmla="*/ 6 w 8"/>
                <a:gd name="T15" fmla="*/ 28 h 35"/>
                <a:gd name="T16" fmla="*/ 7 w 8"/>
                <a:gd name="T17" fmla="*/ 24 h 35"/>
                <a:gd name="T18" fmla="*/ 6 w 8"/>
                <a:gd name="T19" fmla="*/ 28 h 35"/>
                <a:gd name="T20" fmla="*/ 6 w 8"/>
                <a:gd name="T21" fmla="*/ 25 h 35"/>
                <a:gd name="T22" fmla="*/ 7 w 8"/>
                <a:gd name="T23" fmla="*/ 24 h 35"/>
                <a:gd name="T24" fmla="*/ 6 w 8"/>
                <a:gd name="T25" fmla="*/ 26 h 35"/>
                <a:gd name="T26" fmla="*/ 6 w 8"/>
                <a:gd name="T27" fmla="*/ 23 h 35"/>
                <a:gd name="T28" fmla="*/ 7 w 8"/>
                <a:gd name="T29" fmla="*/ 21 h 35"/>
                <a:gd name="T30" fmla="*/ 6 w 8"/>
                <a:gd name="T31" fmla="*/ 24 h 35"/>
                <a:gd name="T32" fmla="*/ 6 w 8"/>
                <a:gd name="T33" fmla="*/ 20 h 35"/>
                <a:gd name="T34" fmla="*/ 7 w 8"/>
                <a:gd name="T35" fmla="*/ 19 h 35"/>
                <a:gd name="T36" fmla="*/ 6 w 8"/>
                <a:gd name="T37" fmla="*/ 19 h 35"/>
                <a:gd name="T38" fmla="*/ 6 w 8"/>
                <a:gd name="T39" fmla="*/ 17 h 35"/>
                <a:gd name="T40" fmla="*/ 7 w 8"/>
                <a:gd name="T41" fmla="*/ 14 h 35"/>
                <a:gd name="T42" fmla="*/ 6 w 8"/>
                <a:gd name="T43" fmla="*/ 19 h 35"/>
                <a:gd name="T44" fmla="*/ 5 w 8"/>
                <a:gd name="T45" fmla="*/ 15 h 35"/>
                <a:gd name="T46" fmla="*/ 7 w 8"/>
                <a:gd name="T47" fmla="*/ 13 h 35"/>
                <a:gd name="T48" fmla="*/ 5 w 8"/>
                <a:gd name="T49" fmla="*/ 13 h 35"/>
                <a:gd name="T50" fmla="*/ 6 w 8"/>
                <a:gd name="T51" fmla="*/ 10 h 35"/>
                <a:gd name="T52" fmla="*/ 7 w 8"/>
                <a:gd name="T53" fmla="*/ 10 h 35"/>
                <a:gd name="T54" fmla="*/ 5 w 8"/>
                <a:gd name="T55" fmla="*/ 10 h 35"/>
                <a:gd name="T56" fmla="*/ 7 w 8"/>
                <a:gd name="T57" fmla="*/ 4 h 35"/>
                <a:gd name="T58" fmla="*/ 7 w 8"/>
                <a:gd name="T59" fmla="*/ 7 h 35"/>
                <a:gd name="T60" fmla="*/ 5 w 8"/>
                <a:gd name="T61" fmla="*/ 10 h 35"/>
                <a:gd name="T62" fmla="*/ 3 w 8"/>
                <a:gd name="T63" fmla="*/ 33 h 35"/>
                <a:gd name="T64" fmla="*/ 1 w 8"/>
                <a:gd name="T65" fmla="*/ 4 h 35"/>
                <a:gd name="T66" fmla="*/ 5 w 8"/>
                <a:gd name="T67" fmla="*/ 33 h 35"/>
                <a:gd name="T68" fmla="*/ 5 w 8"/>
                <a:gd name="T69" fmla="*/ 4 h 35"/>
                <a:gd name="T70" fmla="*/ 7 w 8"/>
                <a:gd name="T71" fmla="*/ 3 h 35"/>
                <a:gd name="T72" fmla="*/ 7 w 8"/>
                <a:gd name="T73" fmla="*/ 4 h 35"/>
                <a:gd name="T74" fmla="*/ 5 w 8"/>
                <a:gd name="T75" fmla="*/ 3 h 35"/>
                <a:gd name="T76" fmla="*/ 4 w 8"/>
                <a:gd name="T77" fmla="*/ 1 h 35"/>
                <a:gd name="T78" fmla="*/ 7 w 8"/>
                <a:gd name="T79" fmla="*/ 1 h 35"/>
                <a:gd name="T80" fmla="*/ 5 w 8"/>
                <a:gd name="T81" fmla="*/ 3 h 35"/>
                <a:gd name="T82" fmla="*/ 8 w 8"/>
                <a:gd name="T83" fmla="*/ 0 h 35"/>
                <a:gd name="T84" fmla="*/ 3 w 8"/>
                <a:gd name="T85" fmla="*/ 0 h 35"/>
                <a:gd name="T86" fmla="*/ 0 w 8"/>
                <a:gd name="T87" fmla="*/ 3 h 35"/>
                <a:gd name="T88" fmla="*/ 0 w 8"/>
                <a:gd name="T89" fmla="*/ 3 h 35"/>
                <a:gd name="T90" fmla="*/ 0 w 8"/>
                <a:gd name="T91" fmla="*/ 4 h 35"/>
                <a:gd name="T92" fmla="*/ 0 w 8"/>
                <a:gd name="T93" fmla="*/ 34 h 35"/>
                <a:gd name="T94" fmla="*/ 0 w 8"/>
                <a:gd name="T95" fmla="*/ 34 h 35"/>
                <a:gd name="T96" fmla="*/ 5 w 8"/>
                <a:gd name="T97" fmla="*/ 34 h 35"/>
                <a:gd name="T98" fmla="*/ 5 w 8"/>
                <a:gd name="T99" fmla="*/ 34 h 35"/>
                <a:gd name="T100" fmla="*/ 8 w 8"/>
                <a:gd name="T101" fmla="*/ 33 h 35"/>
                <a:gd name="T102" fmla="*/ 8 w 8"/>
                <a:gd name="T103" fmla="*/ 32 h 35"/>
                <a:gd name="T104" fmla="*/ 8 w 8"/>
                <a:gd name="T105" fmla="*/ 5 h 35"/>
                <a:gd name="T106" fmla="*/ 8 w 8"/>
                <a:gd name="T107" fmla="*/ 1 h 35"/>
                <a:gd name="T108" fmla="*/ 8 w 8"/>
                <a:gd name="T109" fmla="*/ 1 h 35"/>
                <a:gd name="T110" fmla="*/ 8 w 8"/>
                <a:gd name="T11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 h="35">
                  <a:moveTo>
                    <a:pt x="6" y="33"/>
                  </a:moveTo>
                  <a:cubicBezTo>
                    <a:pt x="6" y="32"/>
                    <a:pt x="7" y="31"/>
                    <a:pt x="7" y="31"/>
                  </a:cubicBezTo>
                  <a:cubicBezTo>
                    <a:pt x="7" y="31"/>
                    <a:pt x="7" y="32"/>
                    <a:pt x="7" y="32"/>
                  </a:cubicBezTo>
                  <a:cubicBezTo>
                    <a:pt x="7" y="32"/>
                    <a:pt x="7" y="33"/>
                    <a:pt x="6" y="33"/>
                  </a:cubicBezTo>
                  <a:moveTo>
                    <a:pt x="6" y="33"/>
                  </a:moveTo>
                  <a:cubicBezTo>
                    <a:pt x="6" y="32"/>
                    <a:pt x="6" y="32"/>
                    <a:pt x="6" y="31"/>
                  </a:cubicBezTo>
                  <a:cubicBezTo>
                    <a:pt x="6" y="31"/>
                    <a:pt x="6" y="31"/>
                    <a:pt x="6" y="31"/>
                  </a:cubicBezTo>
                  <a:cubicBezTo>
                    <a:pt x="7" y="29"/>
                    <a:pt x="7" y="29"/>
                    <a:pt x="7" y="29"/>
                  </a:cubicBezTo>
                  <a:cubicBezTo>
                    <a:pt x="7" y="29"/>
                    <a:pt x="7" y="29"/>
                    <a:pt x="7" y="30"/>
                  </a:cubicBezTo>
                  <a:cubicBezTo>
                    <a:pt x="7" y="31"/>
                    <a:pt x="6" y="32"/>
                    <a:pt x="6" y="33"/>
                  </a:cubicBezTo>
                  <a:moveTo>
                    <a:pt x="6" y="30"/>
                  </a:moveTo>
                  <a:cubicBezTo>
                    <a:pt x="6" y="30"/>
                    <a:pt x="6" y="30"/>
                    <a:pt x="6" y="29"/>
                  </a:cubicBezTo>
                  <a:cubicBezTo>
                    <a:pt x="6" y="28"/>
                    <a:pt x="7" y="28"/>
                    <a:pt x="7" y="27"/>
                  </a:cubicBezTo>
                  <a:cubicBezTo>
                    <a:pt x="7" y="28"/>
                    <a:pt x="7" y="28"/>
                    <a:pt x="7" y="28"/>
                  </a:cubicBezTo>
                  <a:cubicBezTo>
                    <a:pt x="6" y="30"/>
                    <a:pt x="6" y="30"/>
                    <a:pt x="6" y="30"/>
                  </a:cubicBezTo>
                  <a:moveTo>
                    <a:pt x="6" y="28"/>
                  </a:moveTo>
                  <a:cubicBezTo>
                    <a:pt x="6" y="28"/>
                    <a:pt x="6" y="28"/>
                    <a:pt x="6" y="27"/>
                  </a:cubicBezTo>
                  <a:cubicBezTo>
                    <a:pt x="7" y="24"/>
                    <a:pt x="7" y="24"/>
                    <a:pt x="7" y="24"/>
                  </a:cubicBezTo>
                  <a:cubicBezTo>
                    <a:pt x="7" y="25"/>
                    <a:pt x="7" y="25"/>
                    <a:pt x="7" y="26"/>
                  </a:cubicBezTo>
                  <a:cubicBezTo>
                    <a:pt x="7" y="27"/>
                    <a:pt x="6" y="28"/>
                    <a:pt x="6" y="28"/>
                  </a:cubicBezTo>
                  <a:moveTo>
                    <a:pt x="6" y="26"/>
                  </a:moveTo>
                  <a:cubicBezTo>
                    <a:pt x="6" y="26"/>
                    <a:pt x="6" y="25"/>
                    <a:pt x="6" y="25"/>
                  </a:cubicBezTo>
                  <a:cubicBezTo>
                    <a:pt x="7" y="22"/>
                    <a:pt x="7" y="22"/>
                    <a:pt x="7" y="22"/>
                  </a:cubicBezTo>
                  <a:cubicBezTo>
                    <a:pt x="7" y="23"/>
                    <a:pt x="7" y="23"/>
                    <a:pt x="7" y="24"/>
                  </a:cubicBezTo>
                  <a:cubicBezTo>
                    <a:pt x="7" y="24"/>
                    <a:pt x="7" y="24"/>
                    <a:pt x="7" y="24"/>
                  </a:cubicBezTo>
                  <a:cubicBezTo>
                    <a:pt x="6" y="26"/>
                    <a:pt x="6" y="26"/>
                    <a:pt x="6" y="26"/>
                  </a:cubicBezTo>
                  <a:moveTo>
                    <a:pt x="6" y="24"/>
                  </a:moveTo>
                  <a:cubicBezTo>
                    <a:pt x="6" y="23"/>
                    <a:pt x="6" y="23"/>
                    <a:pt x="6" y="23"/>
                  </a:cubicBezTo>
                  <a:cubicBezTo>
                    <a:pt x="6" y="22"/>
                    <a:pt x="7" y="21"/>
                    <a:pt x="7" y="20"/>
                  </a:cubicBezTo>
                  <a:cubicBezTo>
                    <a:pt x="7" y="21"/>
                    <a:pt x="7" y="21"/>
                    <a:pt x="7" y="21"/>
                  </a:cubicBezTo>
                  <a:cubicBezTo>
                    <a:pt x="7" y="21"/>
                    <a:pt x="7" y="21"/>
                    <a:pt x="7" y="21"/>
                  </a:cubicBezTo>
                  <a:cubicBezTo>
                    <a:pt x="6" y="24"/>
                    <a:pt x="6" y="24"/>
                    <a:pt x="6" y="24"/>
                  </a:cubicBezTo>
                  <a:moveTo>
                    <a:pt x="6" y="22"/>
                  </a:moveTo>
                  <a:cubicBezTo>
                    <a:pt x="6" y="21"/>
                    <a:pt x="6" y="20"/>
                    <a:pt x="6" y="20"/>
                  </a:cubicBezTo>
                  <a:cubicBezTo>
                    <a:pt x="6" y="19"/>
                    <a:pt x="7" y="18"/>
                    <a:pt x="7" y="17"/>
                  </a:cubicBezTo>
                  <a:cubicBezTo>
                    <a:pt x="7" y="18"/>
                    <a:pt x="7" y="19"/>
                    <a:pt x="7" y="19"/>
                  </a:cubicBezTo>
                  <a:cubicBezTo>
                    <a:pt x="7" y="20"/>
                    <a:pt x="6" y="21"/>
                    <a:pt x="6" y="22"/>
                  </a:cubicBezTo>
                  <a:moveTo>
                    <a:pt x="6" y="19"/>
                  </a:moveTo>
                  <a:cubicBezTo>
                    <a:pt x="6" y="18"/>
                    <a:pt x="6" y="18"/>
                    <a:pt x="6" y="17"/>
                  </a:cubicBezTo>
                  <a:cubicBezTo>
                    <a:pt x="6" y="17"/>
                    <a:pt x="6" y="17"/>
                    <a:pt x="6" y="17"/>
                  </a:cubicBezTo>
                  <a:cubicBezTo>
                    <a:pt x="6" y="17"/>
                    <a:pt x="6" y="17"/>
                    <a:pt x="6" y="17"/>
                  </a:cubicBezTo>
                  <a:cubicBezTo>
                    <a:pt x="6" y="16"/>
                    <a:pt x="7" y="15"/>
                    <a:pt x="7" y="14"/>
                  </a:cubicBezTo>
                  <a:cubicBezTo>
                    <a:pt x="7" y="15"/>
                    <a:pt x="7" y="15"/>
                    <a:pt x="7" y="16"/>
                  </a:cubicBezTo>
                  <a:cubicBezTo>
                    <a:pt x="7" y="17"/>
                    <a:pt x="6" y="18"/>
                    <a:pt x="6" y="19"/>
                  </a:cubicBezTo>
                  <a:moveTo>
                    <a:pt x="6" y="16"/>
                  </a:moveTo>
                  <a:cubicBezTo>
                    <a:pt x="6" y="16"/>
                    <a:pt x="5" y="15"/>
                    <a:pt x="5" y="15"/>
                  </a:cubicBezTo>
                  <a:cubicBezTo>
                    <a:pt x="6" y="13"/>
                    <a:pt x="7" y="12"/>
                    <a:pt x="7" y="11"/>
                  </a:cubicBezTo>
                  <a:cubicBezTo>
                    <a:pt x="7" y="12"/>
                    <a:pt x="7" y="12"/>
                    <a:pt x="7" y="13"/>
                  </a:cubicBezTo>
                  <a:cubicBezTo>
                    <a:pt x="7" y="14"/>
                    <a:pt x="6" y="15"/>
                    <a:pt x="6" y="16"/>
                  </a:cubicBezTo>
                  <a:moveTo>
                    <a:pt x="5" y="13"/>
                  </a:moveTo>
                  <a:cubicBezTo>
                    <a:pt x="5" y="12"/>
                    <a:pt x="5" y="11"/>
                    <a:pt x="5" y="11"/>
                  </a:cubicBezTo>
                  <a:cubicBezTo>
                    <a:pt x="6" y="10"/>
                    <a:pt x="6" y="10"/>
                    <a:pt x="6" y="10"/>
                  </a:cubicBezTo>
                  <a:cubicBezTo>
                    <a:pt x="7" y="8"/>
                    <a:pt x="7" y="8"/>
                    <a:pt x="7" y="8"/>
                  </a:cubicBezTo>
                  <a:cubicBezTo>
                    <a:pt x="7" y="9"/>
                    <a:pt x="7" y="9"/>
                    <a:pt x="7" y="10"/>
                  </a:cubicBezTo>
                  <a:cubicBezTo>
                    <a:pt x="7" y="11"/>
                    <a:pt x="6" y="12"/>
                    <a:pt x="5" y="13"/>
                  </a:cubicBezTo>
                  <a:moveTo>
                    <a:pt x="5" y="10"/>
                  </a:moveTo>
                  <a:cubicBezTo>
                    <a:pt x="5" y="9"/>
                    <a:pt x="5" y="8"/>
                    <a:pt x="5" y="7"/>
                  </a:cubicBezTo>
                  <a:cubicBezTo>
                    <a:pt x="7" y="4"/>
                    <a:pt x="7" y="4"/>
                    <a:pt x="7" y="4"/>
                  </a:cubicBezTo>
                  <a:cubicBezTo>
                    <a:pt x="7" y="5"/>
                    <a:pt x="7" y="5"/>
                    <a:pt x="7" y="5"/>
                  </a:cubicBezTo>
                  <a:cubicBezTo>
                    <a:pt x="7" y="5"/>
                    <a:pt x="7" y="6"/>
                    <a:pt x="7" y="7"/>
                  </a:cubicBezTo>
                  <a:cubicBezTo>
                    <a:pt x="7" y="8"/>
                    <a:pt x="7" y="8"/>
                    <a:pt x="7" y="8"/>
                  </a:cubicBezTo>
                  <a:cubicBezTo>
                    <a:pt x="5" y="10"/>
                    <a:pt x="5" y="10"/>
                    <a:pt x="5" y="10"/>
                  </a:cubicBezTo>
                  <a:moveTo>
                    <a:pt x="5" y="33"/>
                  </a:moveTo>
                  <a:cubicBezTo>
                    <a:pt x="4" y="33"/>
                    <a:pt x="3" y="33"/>
                    <a:pt x="3" y="33"/>
                  </a:cubicBezTo>
                  <a:cubicBezTo>
                    <a:pt x="2" y="33"/>
                    <a:pt x="2" y="33"/>
                    <a:pt x="1" y="33"/>
                  </a:cubicBezTo>
                  <a:cubicBezTo>
                    <a:pt x="1" y="27"/>
                    <a:pt x="1" y="9"/>
                    <a:pt x="1" y="4"/>
                  </a:cubicBezTo>
                  <a:cubicBezTo>
                    <a:pt x="2" y="4"/>
                    <a:pt x="4" y="4"/>
                    <a:pt x="4" y="4"/>
                  </a:cubicBezTo>
                  <a:cubicBezTo>
                    <a:pt x="4" y="8"/>
                    <a:pt x="5" y="29"/>
                    <a:pt x="5" y="33"/>
                  </a:cubicBezTo>
                  <a:moveTo>
                    <a:pt x="5" y="6"/>
                  </a:moveTo>
                  <a:cubicBezTo>
                    <a:pt x="5" y="5"/>
                    <a:pt x="5" y="4"/>
                    <a:pt x="5" y="4"/>
                  </a:cubicBezTo>
                  <a:cubicBezTo>
                    <a:pt x="5" y="4"/>
                    <a:pt x="5" y="4"/>
                    <a:pt x="5" y="4"/>
                  </a:cubicBezTo>
                  <a:cubicBezTo>
                    <a:pt x="6" y="4"/>
                    <a:pt x="6" y="3"/>
                    <a:pt x="7" y="3"/>
                  </a:cubicBezTo>
                  <a:cubicBezTo>
                    <a:pt x="7" y="2"/>
                    <a:pt x="7" y="2"/>
                    <a:pt x="7" y="2"/>
                  </a:cubicBezTo>
                  <a:cubicBezTo>
                    <a:pt x="7" y="2"/>
                    <a:pt x="7" y="3"/>
                    <a:pt x="7" y="4"/>
                  </a:cubicBezTo>
                  <a:cubicBezTo>
                    <a:pt x="5" y="6"/>
                    <a:pt x="5" y="6"/>
                    <a:pt x="5" y="6"/>
                  </a:cubicBezTo>
                  <a:moveTo>
                    <a:pt x="5" y="3"/>
                  </a:moveTo>
                  <a:cubicBezTo>
                    <a:pt x="5" y="3"/>
                    <a:pt x="3" y="3"/>
                    <a:pt x="2" y="3"/>
                  </a:cubicBezTo>
                  <a:cubicBezTo>
                    <a:pt x="3" y="2"/>
                    <a:pt x="3" y="2"/>
                    <a:pt x="4" y="1"/>
                  </a:cubicBezTo>
                  <a:cubicBezTo>
                    <a:pt x="4" y="1"/>
                    <a:pt x="5" y="1"/>
                    <a:pt x="6" y="1"/>
                  </a:cubicBezTo>
                  <a:cubicBezTo>
                    <a:pt x="6" y="1"/>
                    <a:pt x="6" y="1"/>
                    <a:pt x="7" y="1"/>
                  </a:cubicBezTo>
                  <a:cubicBezTo>
                    <a:pt x="6" y="2"/>
                    <a:pt x="6" y="2"/>
                    <a:pt x="6" y="2"/>
                  </a:cubicBezTo>
                  <a:cubicBezTo>
                    <a:pt x="6" y="2"/>
                    <a:pt x="5" y="3"/>
                    <a:pt x="5" y="3"/>
                  </a:cubicBezTo>
                  <a:moveTo>
                    <a:pt x="8" y="0"/>
                  </a:moveTo>
                  <a:cubicBezTo>
                    <a:pt x="8" y="0"/>
                    <a:pt x="8" y="0"/>
                    <a:pt x="8" y="0"/>
                  </a:cubicBezTo>
                  <a:cubicBezTo>
                    <a:pt x="7" y="0"/>
                    <a:pt x="7" y="0"/>
                    <a:pt x="6" y="0"/>
                  </a:cubicBezTo>
                  <a:cubicBezTo>
                    <a:pt x="5" y="0"/>
                    <a:pt x="3" y="0"/>
                    <a:pt x="3" y="0"/>
                  </a:cubicBezTo>
                  <a:cubicBezTo>
                    <a:pt x="3" y="1"/>
                    <a:pt x="3" y="1"/>
                    <a:pt x="3" y="1"/>
                  </a:cubicBezTo>
                  <a:cubicBezTo>
                    <a:pt x="3" y="1"/>
                    <a:pt x="2" y="2"/>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8"/>
                    <a:pt x="0" y="28"/>
                    <a:pt x="0" y="34"/>
                  </a:cubicBezTo>
                  <a:cubicBezTo>
                    <a:pt x="0" y="34"/>
                    <a:pt x="0" y="34"/>
                    <a:pt x="0" y="34"/>
                  </a:cubicBezTo>
                  <a:cubicBezTo>
                    <a:pt x="0" y="34"/>
                    <a:pt x="0" y="34"/>
                    <a:pt x="0" y="34"/>
                  </a:cubicBezTo>
                  <a:cubicBezTo>
                    <a:pt x="1" y="34"/>
                    <a:pt x="2" y="34"/>
                    <a:pt x="3" y="34"/>
                  </a:cubicBezTo>
                  <a:cubicBezTo>
                    <a:pt x="3" y="34"/>
                    <a:pt x="4" y="34"/>
                    <a:pt x="5" y="34"/>
                  </a:cubicBezTo>
                  <a:cubicBezTo>
                    <a:pt x="5" y="35"/>
                    <a:pt x="5" y="35"/>
                    <a:pt x="5" y="35"/>
                  </a:cubicBezTo>
                  <a:cubicBezTo>
                    <a:pt x="5" y="34"/>
                    <a:pt x="5" y="34"/>
                    <a:pt x="5" y="34"/>
                  </a:cubicBezTo>
                  <a:cubicBezTo>
                    <a:pt x="6" y="34"/>
                    <a:pt x="7" y="33"/>
                    <a:pt x="8" y="33"/>
                  </a:cubicBezTo>
                  <a:cubicBezTo>
                    <a:pt x="8" y="33"/>
                    <a:pt x="8" y="33"/>
                    <a:pt x="8" y="33"/>
                  </a:cubicBezTo>
                  <a:cubicBezTo>
                    <a:pt x="8" y="32"/>
                    <a:pt x="8" y="32"/>
                    <a:pt x="8" y="32"/>
                  </a:cubicBezTo>
                  <a:cubicBezTo>
                    <a:pt x="8" y="32"/>
                    <a:pt x="8" y="32"/>
                    <a:pt x="8" y="32"/>
                  </a:cubicBezTo>
                  <a:cubicBezTo>
                    <a:pt x="8" y="32"/>
                    <a:pt x="8" y="32"/>
                    <a:pt x="8" y="32"/>
                  </a:cubicBezTo>
                  <a:cubicBezTo>
                    <a:pt x="8" y="29"/>
                    <a:pt x="8" y="12"/>
                    <a:pt x="8" y="5"/>
                  </a:cubicBezTo>
                  <a:cubicBezTo>
                    <a:pt x="8" y="3"/>
                    <a:pt x="8" y="2"/>
                    <a:pt x="8" y="1"/>
                  </a:cubicBezTo>
                  <a:cubicBezTo>
                    <a:pt x="8" y="1"/>
                    <a:pt x="8" y="1"/>
                    <a:pt x="8" y="1"/>
                  </a:cubicBezTo>
                  <a:cubicBezTo>
                    <a:pt x="8" y="1"/>
                    <a:pt x="8" y="1"/>
                    <a:pt x="8" y="1"/>
                  </a:cubicBezTo>
                  <a:cubicBezTo>
                    <a:pt x="8" y="1"/>
                    <a:pt x="8" y="1"/>
                    <a:pt x="8" y="1"/>
                  </a:cubicBezTo>
                  <a:cubicBezTo>
                    <a:pt x="8" y="1"/>
                    <a:pt x="8" y="1"/>
                    <a:pt x="8"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0" name="Freeform 126"/>
            <p:cNvSpPr>
              <a:spLocks noEditPoints="1"/>
            </p:cNvSpPr>
            <p:nvPr/>
          </p:nvSpPr>
          <p:spPr bwMode="auto">
            <a:xfrm>
              <a:off x="3841" y="2108"/>
              <a:ext cx="22" cy="45"/>
            </a:xfrm>
            <a:custGeom>
              <a:avLst/>
              <a:gdLst>
                <a:gd name="T0" fmla="*/ 6 w 9"/>
                <a:gd name="T1" fmla="*/ 17 h 19"/>
                <a:gd name="T2" fmla="*/ 8 w 9"/>
                <a:gd name="T3" fmla="*/ 15 h 19"/>
                <a:gd name="T4" fmla="*/ 6 w 9"/>
                <a:gd name="T5" fmla="*/ 17 h 19"/>
                <a:gd name="T6" fmla="*/ 6 w 9"/>
                <a:gd name="T7" fmla="*/ 15 h 19"/>
                <a:gd name="T8" fmla="*/ 8 w 9"/>
                <a:gd name="T9" fmla="*/ 13 h 19"/>
                <a:gd name="T10" fmla="*/ 6 w 9"/>
                <a:gd name="T11" fmla="*/ 16 h 19"/>
                <a:gd name="T12" fmla="*/ 6 w 9"/>
                <a:gd name="T13" fmla="*/ 12 h 19"/>
                <a:gd name="T14" fmla="*/ 8 w 9"/>
                <a:gd name="T15" fmla="*/ 11 h 19"/>
                <a:gd name="T16" fmla="*/ 8 w 9"/>
                <a:gd name="T17" fmla="*/ 11 h 19"/>
                <a:gd name="T18" fmla="*/ 6 w 9"/>
                <a:gd name="T19" fmla="*/ 11 h 19"/>
                <a:gd name="T20" fmla="*/ 8 w 9"/>
                <a:gd name="T21" fmla="*/ 6 h 19"/>
                <a:gd name="T22" fmla="*/ 7 w 9"/>
                <a:gd name="T23" fmla="*/ 9 h 19"/>
                <a:gd name="T24" fmla="*/ 6 w 9"/>
                <a:gd name="T25" fmla="*/ 8 h 19"/>
                <a:gd name="T26" fmla="*/ 8 w 9"/>
                <a:gd name="T27" fmla="*/ 4 h 19"/>
                <a:gd name="T28" fmla="*/ 8 w 9"/>
                <a:gd name="T29" fmla="*/ 5 h 19"/>
                <a:gd name="T30" fmla="*/ 5 w 9"/>
                <a:gd name="T31" fmla="*/ 17 h 19"/>
                <a:gd name="T32" fmla="*/ 1 w 9"/>
                <a:gd name="T33" fmla="*/ 17 h 19"/>
                <a:gd name="T34" fmla="*/ 5 w 9"/>
                <a:gd name="T35" fmla="*/ 3 h 19"/>
                <a:gd name="T36" fmla="*/ 6 w 9"/>
                <a:gd name="T37" fmla="*/ 6 h 19"/>
                <a:gd name="T38" fmla="*/ 8 w 9"/>
                <a:gd name="T39" fmla="*/ 2 h 19"/>
                <a:gd name="T40" fmla="*/ 8 w 9"/>
                <a:gd name="T41" fmla="*/ 3 h 19"/>
                <a:gd name="T42" fmla="*/ 6 w 9"/>
                <a:gd name="T43" fmla="*/ 4 h 19"/>
                <a:gd name="T44" fmla="*/ 7 w 9"/>
                <a:gd name="T45" fmla="*/ 2 h 19"/>
                <a:gd name="T46" fmla="*/ 8 w 9"/>
                <a:gd name="T47" fmla="*/ 2 h 19"/>
                <a:gd name="T48" fmla="*/ 5 w 9"/>
                <a:gd name="T49" fmla="*/ 2 h 19"/>
                <a:gd name="T50" fmla="*/ 4 w 9"/>
                <a:gd name="T51" fmla="*/ 1 h 19"/>
                <a:gd name="T52" fmla="*/ 7 w 9"/>
                <a:gd name="T53" fmla="*/ 1 h 19"/>
                <a:gd name="T54" fmla="*/ 5 w 9"/>
                <a:gd name="T55" fmla="*/ 2 h 19"/>
                <a:gd name="T56" fmla="*/ 4 w 9"/>
                <a:gd name="T57" fmla="*/ 0 h 19"/>
                <a:gd name="T58" fmla="*/ 1 w 9"/>
                <a:gd name="T59" fmla="*/ 2 h 19"/>
                <a:gd name="T60" fmla="*/ 0 w 9"/>
                <a:gd name="T61" fmla="*/ 2 h 19"/>
                <a:gd name="T62" fmla="*/ 0 w 9"/>
                <a:gd name="T63" fmla="*/ 3 h 19"/>
                <a:gd name="T64" fmla="*/ 0 w 9"/>
                <a:gd name="T65" fmla="*/ 18 h 19"/>
                <a:gd name="T66" fmla="*/ 1 w 9"/>
                <a:gd name="T67" fmla="*/ 18 h 19"/>
                <a:gd name="T68" fmla="*/ 5 w 9"/>
                <a:gd name="T69" fmla="*/ 18 h 19"/>
                <a:gd name="T70" fmla="*/ 6 w 9"/>
                <a:gd name="T71" fmla="*/ 18 h 19"/>
                <a:gd name="T72" fmla="*/ 7 w 9"/>
                <a:gd name="T73" fmla="*/ 18 h 19"/>
                <a:gd name="T74" fmla="*/ 7 w 9"/>
                <a:gd name="T75" fmla="*/ 18 h 19"/>
                <a:gd name="T76" fmla="*/ 9 w 9"/>
                <a:gd name="T77" fmla="*/ 17 h 19"/>
                <a:gd name="T78" fmla="*/ 9 w 9"/>
                <a:gd name="T79" fmla="*/ 16 h 19"/>
                <a:gd name="T80" fmla="*/ 9 w 9"/>
                <a:gd name="T81" fmla="*/ 0 h 19"/>
                <a:gd name="T82" fmla="*/ 9 w 9"/>
                <a:gd name="T83" fmla="*/ 0 h 19"/>
                <a:gd name="T84" fmla="*/ 8 w 9"/>
                <a:gd name="T85" fmla="*/ 0 h 19"/>
                <a:gd name="T86" fmla="*/ 8 w 9"/>
                <a:gd name="T8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 h="19">
                  <a:moveTo>
                    <a:pt x="6" y="17"/>
                  </a:moveTo>
                  <a:cubicBezTo>
                    <a:pt x="6" y="17"/>
                    <a:pt x="6" y="17"/>
                    <a:pt x="6" y="17"/>
                  </a:cubicBezTo>
                  <a:cubicBezTo>
                    <a:pt x="7" y="16"/>
                    <a:pt x="7" y="15"/>
                    <a:pt x="8" y="14"/>
                  </a:cubicBezTo>
                  <a:cubicBezTo>
                    <a:pt x="8" y="14"/>
                    <a:pt x="8" y="15"/>
                    <a:pt x="8" y="15"/>
                  </a:cubicBezTo>
                  <a:cubicBezTo>
                    <a:pt x="7" y="17"/>
                    <a:pt x="7" y="17"/>
                    <a:pt x="7" y="17"/>
                  </a:cubicBezTo>
                  <a:cubicBezTo>
                    <a:pt x="6" y="17"/>
                    <a:pt x="6" y="17"/>
                    <a:pt x="6" y="17"/>
                  </a:cubicBezTo>
                  <a:moveTo>
                    <a:pt x="6" y="16"/>
                  </a:moveTo>
                  <a:cubicBezTo>
                    <a:pt x="6" y="15"/>
                    <a:pt x="6" y="15"/>
                    <a:pt x="6" y="15"/>
                  </a:cubicBezTo>
                  <a:cubicBezTo>
                    <a:pt x="7" y="13"/>
                    <a:pt x="7" y="12"/>
                    <a:pt x="8" y="11"/>
                  </a:cubicBezTo>
                  <a:cubicBezTo>
                    <a:pt x="8" y="12"/>
                    <a:pt x="8" y="12"/>
                    <a:pt x="8" y="13"/>
                  </a:cubicBezTo>
                  <a:cubicBezTo>
                    <a:pt x="8" y="13"/>
                    <a:pt x="8" y="13"/>
                    <a:pt x="8" y="13"/>
                  </a:cubicBezTo>
                  <a:cubicBezTo>
                    <a:pt x="7" y="14"/>
                    <a:pt x="7" y="15"/>
                    <a:pt x="6" y="16"/>
                  </a:cubicBezTo>
                  <a:moveTo>
                    <a:pt x="6" y="14"/>
                  </a:moveTo>
                  <a:cubicBezTo>
                    <a:pt x="6" y="13"/>
                    <a:pt x="6" y="13"/>
                    <a:pt x="6" y="12"/>
                  </a:cubicBezTo>
                  <a:cubicBezTo>
                    <a:pt x="8" y="9"/>
                    <a:pt x="8" y="9"/>
                    <a:pt x="8" y="9"/>
                  </a:cubicBezTo>
                  <a:cubicBezTo>
                    <a:pt x="8" y="10"/>
                    <a:pt x="8" y="10"/>
                    <a:pt x="8" y="11"/>
                  </a:cubicBezTo>
                  <a:cubicBezTo>
                    <a:pt x="8" y="11"/>
                    <a:pt x="8" y="11"/>
                    <a:pt x="8" y="11"/>
                  </a:cubicBezTo>
                  <a:cubicBezTo>
                    <a:pt x="8" y="11"/>
                    <a:pt x="8" y="11"/>
                    <a:pt x="8" y="11"/>
                  </a:cubicBezTo>
                  <a:cubicBezTo>
                    <a:pt x="7" y="12"/>
                    <a:pt x="6" y="13"/>
                    <a:pt x="6" y="14"/>
                  </a:cubicBezTo>
                  <a:moveTo>
                    <a:pt x="6" y="11"/>
                  </a:moveTo>
                  <a:cubicBezTo>
                    <a:pt x="6" y="11"/>
                    <a:pt x="6" y="10"/>
                    <a:pt x="6" y="9"/>
                  </a:cubicBezTo>
                  <a:cubicBezTo>
                    <a:pt x="8" y="6"/>
                    <a:pt x="8" y="6"/>
                    <a:pt x="8" y="6"/>
                  </a:cubicBezTo>
                  <a:cubicBezTo>
                    <a:pt x="8" y="7"/>
                    <a:pt x="8" y="8"/>
                    <a:pt x="8" y="8"/>
                  </a:cubicBezTo>
                  <a:cubicBezTo>
                    <a:pt x="7" y="9"/>
                    <a:pt x="7" y="9"/>
                    <a:pt x="7" y="9"/>
                  </a:cubicBezTo>
                  <a:cubicBezTo>
                    <a:pt x="6" y="11"/>
                    <a:pt x="6" y="11"/>
                    <a:pt x="6" y="11"/>
                  </a:cubicBezTo>
                  <a:moveTo>
                    <a:pt x="6" y="8"/>
                  </a:moveTo>
                  <a:cubicBezTo>
                    <a:pt x="6" y="8"/>
                    <a:pt x="6" y="7"/>
                    <a:pt x="6" y="7"/>
                  </a:cubicBezTo>
                  <a:cubicBezTo>
                    <a:pt x="7" y="6"/>
                    <a:pt x="7" y="5"/>
                    <a:pt x="8" y="4"/>
                  </a:cubicBezTo>
                  <a:cubicBezTo>
                    <a:pt x="8" y="4"/>
                    <a:pt x="8" y="5"/>
                    <a:pt x="8" y="5"/>
                  </a:cubicBezTo>
                  <a:cubicBezTo>
                    <a:pt x="8" y="5"/>
                    <a:pt x="8" y="5"/>
                    <a:pt x="8" y="5"/>
                  </a:cubicBezTo>
                  <a:cubicBezTo>
                    <a:pt x="6" y="8"/>
                    <a:pt x="6" y="8"/>
                    <a:pt x="6" y="8"/>
                  </a:cubicBezTo>
                  <a:moveTo>
                    <a:pt x="5" y="17"/>
                  </a:moveTo>
                  <a:cubicBezTo>
                    <a:pt x="4" y="17"/>
                    <a:pt x="4" y="17"/>
                    <a:pt x="3" y="17"/>
                  </a:cubicBezTo>
                  <a:cubicBezTo>
                    <a:pt x="3" y="17"/>
                    <a:pt x="2" y="17"/>
                    <a:pt x="1" y="17"/>
                  </a:cubicBezTo>
                  <a:cubicBezTo>
                    <a:pt x="1" y="11"/>
                    <a:pt x="1" y="7"/>
                    <a:pt x="1" y="3"/>
                  </a:cubicBezTo>
                  <a:cubicBezTo>
                    <a:pt x="3" y="3"/>
                    <a:pt x="4" y="3"/>
                    <a:pt x="5" y="3"/>
                  </a:cubicBezTo>
                  <a:cubicBezTo>
                    <a:pt x="5" y="5"/>
                    <a:pt x="5" y="13"/>
                    <a:pt x="5" y="17"/>
                  </a:cubicBezTo>
                  <a:moveTo>
                    <a:pt x="6" y="6"/>
                  </a:moveTo>
                  <a:cubicBezTo>
                    <a:pt x="6" y="5"/>
                    <a:pt x="6" y="5"/>
                    <a:pt x="6" y="5"/>
                  </a:cubicBezTo>
                  <a:cubicBezTo>
                    <a:pt x="6" y="4"/>
                    <a:pt x="7" y="3"/>
                    <a:pt x="8" y="2"/>
                  </a:cubicBezTo>
                  <a:cubicBezTo>
                    <a:pt x="8" y="3"/>
                    <a:pt x="8" y="3"/>
                    <a:pt x="8" y="3"/>
                  </a:cubicBezTo>
                  <a:cubicBezTo>
                    <a:pt x="8" y="3"/>
                    <a:pt x="8" y="3"/>
                    <a:pt x="8" y="3"/>
                  </a:cubicBezTo>
                  <a:cubicBezTo>
                    <a:pt x="7" y="4"/>
                    <a:pt x="6" y="5"/>
                    <a:pt x="6" y="6"/>
                  </a:cubicBezTo>
                  <a:moveTo>
                    <a:pt x="6" y="4"/>
                  </a:moveTo>
                  <a:cubicBezTo>
                    <a:pt x="6" y="4"/>
                    <a:pt x="6" y="3"/>
                    <a:pt x="6" y="3"/>
                  </a:cubicBezTo>
                  <a:cubicBezTo>
                    <a:pt x="6" y="3"/>
                    <a:pt x="7" y="2"/>
                    <a:pt x="7" y="2"/>
                  </a:cubicBezTo>
                  <a:cubicBezTo>
                    <a:pt x="8" y="1"/>
                    <a:pt x="8" y="1"/>
                    <a:pt x="8" y="1"/>
                  </a:cubicBezTo>
                  <a:cubicBezTo>
                    <a:pt x="8" y="2"/>
                    <a:pt x="8" y="2"/>
                    <a:pt x="8" y="2"/>
                  </a:cubicBezTo>
                  <a:cubicBezTo>
                    <a:pt x="7" y="2"/>
                    <a:pt x="6" y="3"/>
                    <a:pt x="6" y="4"/>
                  </a:cubicBezTo>
                  <a:moveTo>
                    <a:pt x="5" y="2"/>
                  </a:moveTo>
                  <a:cubicBezTo>
                    <a:pt x="5" y="2"/>
                    <a:pt x="4" y="2"/>
                    <a:pt x="2" y="2"/>
                  </a:cubicBezTo>
                  <a:cubicBezTo>
                    <a:pt x="3" y="1"/>
                    <a:pt x="4" y="1"/>
                    <a:pt x="4" y="1"/>
                  </a:cubicBezTo>
                  <a:cubicBezTo>
                    <a:pt x="4" y="1"/>
                    <a:pt x="5" y="1"/>
                    <a:pt x="6" y="1"/>
                  </a:cubicBezTo>
                  <a:cubicBezTo>
                    <a:pt x="7" y="1"/>
                    <a:pt x="7" y="1"/>
                    <a:pt x="7" y="1"/>
                  </a:cubicBezTo>
                  <a:cubicBezTo>
                    <a:pt x="6" y="1"/>
                    <a:pt x="6" y="1"/>
                    <a:pt x="6" y="1"/>
                  </a:cubicBezTo>
                  <a:cubicBezTo>
                    <a:pt x="6" y="2"/>
                    <a:pt x="6" y="2"/>
                    <a:pt x="5" y="2"/>
                  </a:cubicBezTo>
                  <a:moveTo>
                    <a:pt x="7" y="0"/>
                  </a:moveTo>
                  <a:cubicBezTo>
                    <a:pt x="5" y="0"/>
                    <a:pt x="4" y="0"/>
                    <a:pt x="4" y="0"/>
                  </a:cubicBezTo>
                  <a:cubicBezTo>
                    <a:pt x="4" y="0"/>
                    <a:pt x="4" y="0"/>
                    <a:pt x="4" y="0"/>
                  </a:cubicBezTo>
                  <a:cubicBezTo>
                    <a:pt x="4" y="0"/>
                    <a:pt x="2" y="1"/>
                    <a:pt x="1"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6"/>
                    <a:pt x="0" y="11"/>
                    <a:pt x="0" y="18"/>
                  </a:cubicBezTo>
                  <a:cubicBezTo>
                    <a:pt x="1" y="18"/>
                    <a:pt x="1" y="18"/>
                    <a:pt x="1" y="18"/>
                  </a:cubicBezTo>
                  <a:cubicBezTo>
                    <a:pt x="1" y="18"/>
                    <a:pt x="1" y="18"/>
                    <a:pt x="1" y="18"/>
                  </a:cubicBezTo>
                  <a:cubicBezTo>
                    <a:pt x="2" y="18"/>
                    <a:pt x="2" y="18"/>
                    <a:pt x="3" y="18"/>
                  </a:cubicBezTo>
                  <a:cubicBezTo>
                    <a:pt x="4" y="18"/>
                    <a:pt x="5" y="18"/>
                    <a:pt x="5" y="18"/>
                  </a:cubicBezTo>
                  <a:cubicBezTo>
                    <a:pt x="5" y="19"/>
                    <a:pt x="5" y="19"/>
                    <a:pt x="5" y="19"/>
                  </a:cubicBezTo>
                  <a:cubicBezTo>
                    <a:pt x="6" y="18"/>
                    <a:pt x="6" y="18"/>
                    <a:pt x="6" y="18"/>
                  </a:cubicBezTo>
                  <a:cubicBezTo>
                    <a:pt x="6" y="18"/>
                    <a:pt x="6" y="18"/>
                    <a:pt x="6" y="18"/>
                  </a:cubicBezTo>
                  <a:cubicBezTo>
                    <a:pt x="7" y="18"/>
                    <a:pt x="7" y="18"/>
                    <a:pt x="7" y="18"/>
                  </a:cubicBezTo>
                  <a:cubicBezTo>
                    <a:pt x="7" y="18"/>
                    <a:pt x="7" y="18"/>
                    <a:pt x="7" y="18"/>
                  </a:cubicBezTo>
                  <a:cubicBezTo>
                    <a:pt x="7" y="18"/>
                    <a:pt x="7" y="18"/>
                    <a:pt x="7" y="18"/>
                  </a:cubicBezTo>
                  <a:cubicBezTo>
                    <a:pt x="7" y="17"/>
                    <a:pt x="8" y="17"/>
                    <a:pt x="9" y="17"/>
                  </a:cubicBezTo>
                  <a:cubicBezTo>
                    <a:pt x="9" y="17"/>
                    <a:pt x="9" y="17"/>
                    <a:pt x="9" y="17"/>
                  </a:cubicBezTo>
                  <a:cubicBezTo>
                    <a:pt x="9" y="16"/>
                    <a:pt x="9" y="16"/>
                    <a:pt x="9" y="16"/>
                  </a:cubicBezTo>
                  <a:cubicBezTo>
                    <a:pt x="9" y="16"/>
                    <a:pt x="9" y="16"/>
                    <a:pt x="9" y="16"/>
                  </a:cubicBezTo>
                  <a:cubicBezTo>
                    <a:pt x="9" y="16"/>
                    <a:pt x="9" y="16"/>
                    <a:pt x="9" y="16"/>
                  </a:cubicBezTo>
                  <a:cubicBezTo>
                    <a:pt x="9" y="9"/>
                    <a:pt x="9" y="1"/>
                    <a:pt x="9" y="0"/>
                  </a:cubicBezTo>
                  <a:cubicBezTo>
                    <a:pt x="9" y="0"/>
                    <a:pt x="9" y="0"/>
                    <a:pt x="9" y="0"/>
                  </a:cubicBezTo>
                  <a:cubicBezTo>
                    <a:pt x="9" y="0"/>
                    <a:pt x="9" y="0"/>
                    <a:pt x="9" y="0"/>
                  </a:cubicBezTo>
                  <a:cubicBezTo>
                    <a:pt x="9" y="0"/>
                    <a:pt x="9" y="0"/>
                    <a:pt x="9" y="0"/>
                  </a:cubicBezTo>
                  <a:cubicBezTo>
                    <a:pt x="8" y="0"/>
                    <a:pt x="8" y="0"/>
                    <a:pt x="8" y="0"/>
                  </a:cubicBezTo>
                  <a:cubicBezTo>
                    <a:pt x="8" y="0"/>
                    <a:pt x="8" y="0"/>
                    <a:pt x="8"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1" name="Freeform 127"/>
            <p:cNvSpPr>
              <a:spLocks noEditPoints="1"/>
            </p:cNvSpPr>
            <p:nvPr/>
          </p:nvSpPr>
          <p:spPr bwMode="auto">
            <a:xfrm>
              <a:off x="3908" y="2098"/>
              <a:ext cx="21" cy="55"/>
            </a:xfrm>
            <a:custGeom>
              <a:avLst/>
              <a:gdLst>
                <a:gd name="T0" fmla="*/ 8 w 9"/>
                <a:gd name="T1" fmla="*/ 19 h 23"/>
                <a:gd name="T2" fmla="*/ 7 w 9"/>
                <a:gd name="T3" fmla="*/ 21 h 23"/>
                <a:gd name="T4" fmla="*/ 6 w 9"/>
                <a:gd name="T5" fmla="*/ 19 h 23"/>
                <a:gd name="T6" fmla="*/ 8 w 9"/>
                <a:gd name="T7" fmla="*/ 17 h 23"/>
                <a:gd name="T8" fmla="*/ 6 w 9"/>
                <a:gd name="T9" fmla="*/ 21 h 23"/>
                <a:gd name="T10" fmla="*/ 6 w 9"/>
                <a:gd name="T11" fmla="*/ 17 h 23"/>
                <a:gd name="T12" fmla="*/ 8 w 9"/>
                <a:gd name="T13" fmla="*/ 14 h 23"/>
                <a:gd name="T14" fmla="*/ 8 w 9"/>
                <a:gd name="T15" fmla="*/ 16 h 23"/>
                <a:gd name="T16" fmla="*/ 6 w 9"/>
                <a:gd name="T17" fmla="*/ 16 h 23"/>
                <a:gd name="T18" fmla="*/ 6 w 9"/>
                <a:gd name="T19" fmla="*/ 14 h 23"/>
                <a:gd name="T20" fmla="*/ 8 w 9"/>
                <a:gd name="T21" fmla="*/ 14 h 23"/>
                <a:gd name="T22" fmla="*/ 6 w 9"/>
                <a:gd name="T23" fmla="*/ 16 h 23"/>
                <a:gd name="T24" fmla="*/ 6 w 9"/>
                <a:gd name="T25" fmla="*/ 12 h 23"/>
                <a:gd name="T26" fmla="*/ 8 w 9"/>
                <a:gd name="T27" fmla="*/ 12 h 23"/>
                <a:gd name="T28" fmla="*/ 6 w 9"/>
                <a:gd name="T29" fmla="*/ 14 h 23"/>
                <a:gd name="T30" fmla="*/ 6 w 9"/>
                <a:gd name="T31" fmla="*/ 10 h 23"/>
                <a:gd name="T32" fmla="*/ 8 w 9"/>
                <a:gd name="T33" fmla="*/ 9 h 23"/>
                <a:gd name="T34" fmla="*/ 6 w 9"/>
                <a:gd name="T35" fmla="*/ 11 h 23"/>
                <a:gd name="T36" fmla="*/ 6 w 9"/>
                <a:gd name="T37" fmla="*/ 10 h 23"/>
                <a:gd name="T38" fmla="*/ 6 w 9"/>
                <a:gd name="T39" fmla="*/ 8 h 23"/>
                <a:gd name="T40" fmla="*/ 7 w 9"/>
                <a:gd name="T41" fmla="*/ 8 h 23"/>
                <a:gd name="T42" fmla="*/ 8 w 9"/>
                <a:gd name="T43" fmla="*/ 6 h 23"/>
                <a:gd name="T44" fmla="*/ 8 w 9"/>
                <a:gd name="T45" fmla="*/ 7 h 23"/>
                <a:gd name="T46" fmla="*/ 6 w 9"/>
                <a:gd name="T47" fmla="*/ 9 h 23"/>
                <a:gd name="T48" fmla="*/ 3 w 9"/>
                <a:gd name="T49" fmla="*/ 21 h 23"/>
                <a:gd name="T50" fmla="*/ 1 w 9"/>
                <a:gd name="T51" fmla="*/ 4 h 23"/>
                <a:gd name="T52" fmla="*/ 5 w 9"/>
                <a:gd name="T53" fmla="*/ 21 h 23"/>
                <a:gd name="T54" fmla="*/ 6 w 9"/>
                <a:gd name="T55" fmla="*/ 6 h 23"/>
                <a:gd name="T56" fmla="*/ 8 w 9"/>
                <a:gd name="T57" fmla="*/ 5 h 23"/>
                <a:gd name="T58" fmla="*/ 6 w 9"/>
                <a:gd name="T59" fmla="*/ 7 h 23"/>
                <a:gd name="T60" fmla="*/ 6 w 9"/>
                <a:gd name="T61" fmla="*/ 4 h 23"/>
                <a:gd name="T62" fmla="*/ 8 w 9"/>
                <a:gd name="T63" fmla="*/ 2 h 23"/>
                <a:gd name="T64" fmla="*/ 8 w 9"/>
                <a:gd name="T65" fmla="*/ 3 h 23"/>
                <a:gd name="T66" fmla="*/ 5 w 9"/>
                <a:gd name="T67" fmla="*/ 3 h 23"/>
                <a:gd name="T68" fmla="*/ 4 w 9"/>
                <a:gd name="T69" fmla="*/ 1 h 23"/>
                <a:gd name="T70" fmla="*/ 7 w 9"/>
                <a:gd name="T71" fmla="*/ 1 h 23"/>
                <a:gd name="T72" fmla="*/ 5 w 9"/>
                <a:gd name="T73" fmla="*/ 3 h 23"/>
                <a:gd name="T74" fmla="*/ 4 w 9"/>
                <a:gd name="T75" fmla="*/ 0 h 23"/>
                <a:gd name="T76" fmla="*/ 1 w 9"/>
                <a:gd name="T77" fmla="*/ 3 h 23"/>
                <a:gd name="T78" fmla="*/ 1 w 9"/>
                <a:gd name="T79" fmla="*/ 3 h 23"/>
                <a:gd name="T80" fmla="*/ 0 w 9"/>
                <a:gd name="T81" fmla="*/ 4 h 23"/>
                <a:gd name="T82" fmla="*/ 0 w 9"/>
                <a:gd name="T83" fmla="*/ 22 h 23"/>
                <a:gd name="T84" fmla="*/ 1 w 9"/>
                <a:gd name="T85" fmla="*/ 22 h 23"/>
                <a:gd name="T86" fmla="*/ 6 w 9"/>
                <a:gd name="T87" fmla="*/ 22 h 23"/>
                <a:gd name="T88" fmla="*/ 6 w 9"/>
                <a:gd name="T89" fmla="*/ 22 h 23"/>
                <a:gd name="T90" fmla="*/ 9 w 9"/>
                <a:gd name="T91" fmla="*/ 21 h 23"/>
                <a:gd name="T92" fmla="*/ 9 w 9"/>
                <a:gd name="T93" fmla="*/ 20 h 23"/>
                <a:gd name="T94" fmla="*/ 9 w 9"/>
                <a:gd name="T95" fmla="*/ 1 h 23"/>
                <a:gd name="T96" fmla="*/ 9 w 9"/>
                <a:gd name="T97" fmla="*/ 1 h 23"/>
                <a:gd name="T98" fmla="*/ 9 w 9"/>
                <a:gd name="T99" fmla="*/ 0 h 23"/>
                <a:gd name="T100" fmla="*/ 8 w 9"/>
                <a:gd name="T10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23">
                  <a:moveTo>
                    <a:pt x="7" y="21"/>
                  </a:moveTo>
                  <a:cubicBezTo>
                    <a:pt x="7" y="20"/>
                    <a:pt x="8" y="20"/>
                    <a:pt x="8" y="19"/>
                  </a:cubicBezTo>
                  <a:cubicBezTo>
                    <a:pt x="8" y="19"/>
                    <a:pt x="8" y="20"/>
                    <a:pt x="8" y="20"/>
                  </a:cubicBezTo>
                  <a:cubicBezTo>
                    <a:pt x="8" y="20"/>
                    <a:pt x="7" y="20"/>
                    <a:pt x="7" y="21"/>
                  </a:cubicBezTo>
                  <a:moveTo>
                    <a:pt x="6" y="21"/>
                  </a:moveTo>
                  <a:cubicBezTo>
                    <a:pt x="6" y="20"/>
                    <a:pt x="6" y="20"/>
                    <a:pt x="6" y="19"/>
                  </a:cubicBezTo>
                  <a:cubicBezTo>
                    <a:pt x="6" y="19"/>
                    <a:pt x="6" y="19"/>
                    <a:pt x="6" y="19"/>
                  </a:cubicBezTo>
                  <a:cubicBezTo>
                    <a:pt x="8" y="17"/>
                    <a:pt x="8" y="17"/>
                    <a:pt x="8" y="17"/>
                  </a:cubicBezTo>
                  <a:cubicBezTo>
                    <a:pt x="8" y="17"/>
                    <a:pt x="8" y="18"/>
                    <a:pt x="8" y="18"/>
                  </a:cubicBezTo>
                  <a:cubicBezTo>
                    <a:pt x="7" y="19"/>
                    <a:pt x="7" y="20"/>
                    <a:pt x="6" y="21"/>
                  </a:cubicBezTo>
                  <a:moveTo>
                    <a:pt x="6" y="18"/>
                  </a:moveTo>
                  <a:cubicBezTo>
                    <a:pt x="6" y="18"/>
                    <a:pt x="6" y="17"/>
                    <a:pt x="6" y="17"/>
                  </a:cubicBezTo>
                  <a:cubicBezTo>
                    <a:pt x="6" y="17"/>
                    <a:pt x="6" y="17"/>
                    <a:pt x="6" y="17"/>
                  </a:cubicBezTo>
                  <a:cubicBezTo>
                    <a:pt x="8" y="14"/>
                    <a:pt x="8" y="14"/>
                    <a:pt x="8" y="14"/>
                  </a:cubicBezTo>
                  <a:cubicBezTo>
                    <a:pt x="8" y="15"/>
                    <a:pt x="8" y="15"/>
                    <a:pt x="8" y="16"/>
                  </a:cubicBezTo>
                  <a:cubicBezTo>
                    <a:pt x="8" y="16"/>
                    <a:pt x="8" y="16"/>
                    <a:pt x="8" y="16"/>
                  </a:cubicBezTo>
                  <a:cubicBezTo>
                    <a:pt x="6" y="18"/>
                    <a:pt x="6" y="18"/>
                    <a:pt x="6" y="18"/>
                  </a:cubicBezTo>
                  <a:moveTo>
                    <a:pt x="6" y="16"/>
                  </a:moveTo>
                  <a:cubicBezTo>
                    <a:pt x="6" y="16"/>
                    <a:pt x="6" y="15"/>
                    <a:pt x="6" y="15"/>
                  </a:cubicBezTo>
                  <a:cubicBezTo>
                    <a:pt x="6" y="14"/>
                    <a:pt x="6" y="14"/>
                    <a:pt x="6" y="14"/>
                  </a:cubicBezTo>
                  <a:cubicBezTo>
                    <a:pt x="7" y="14"/>
                    <a:pt x="7" y="13"/>
                    <a:pt x="8" y="12"/>
                  </a:cubicBezTo>
                  <a:cubicBezTo>
                    <a:pt x="8" y="13"/>
                    <a:pt x="8" y="13"/>
                    <a:pt x="8" y="14"/>
                  </a:cubicBezTo>
                  <a:cubicBezTo>
                    <a:pt x="8" y="14"/>
                    <a:pt x="8" y="14"/>
                    <a:pt x="8" y="14"/>
                  </a:cubicBezTo>
                  <a:cubicBezTo>
                    <a:pt x="6" y="16"/>
                    <a:pt x="6" y="16"/>
                    <a:pt x="6" y="16"/>
                  </a:cubicBezTo>
                  <a:moveTo>
                    <a:pt x="6" y="14"/>
                  </a:moveTo>
                  <a:cubicBezTo>
                    <a:pt x="6" y="13"/>
                    <a:pt x="6" y="13"/>
                    <a:pt x="6" y="12"/>
                  </a:cubicBezTo>
                  <a:cubicBezTo>
                    <a:pt x="8" y="10"/>
                    <a:pt x="8" y="10"/>
                    <a:pt x="8" y="10"/>
                  </a:cubicBezTo>
                  <a:cubicBezTo>
                    <a:pt x="8" y="10"/>
                    <a:pt x="8" y="11"/>
                    <a:pt x="8" y="12"/>
                  </a:cubicBezTo>
                  <a:cubicBezTo>
                    <a:pt x="8" y="12"/>
                    <a:pt x="8" y="12"/>
                    <a:pt x="8" y="12"/>
                  </a:cubicBezTo>
                  <a:cubicBezTo>
                    <a:pt x="7" y="12"/>
                    <a:pt x="7" y="13"/>
                    <a:pt x="6" y="14"/>
                  </a:cubicBezTo>
                  <a:moveTo>
                    <a:pt x="6" y="10"/>
                  </a:moveTo>
                  <a:cubicBezTo>
                    <a:pt x="6" y="10"/>
                    <a:pt x="6" y="10"/>
                    <a:pt x="6" y="10"/>
                  </a:cubicBezTo>
                  <a:cubicBezTo>
                    <a:pt x="7" y="9"/>
                    <a:pt x="7" y="8"/>
                    <a:pt x="8" y="8"/>
                  </a:cubicBezTo>
                  <a:cubicBezTo>
                    <a:pt x="8" y="8"/>
                    <a:pt x="8" y="8"/>
                    <a:pt x="8" y="9"/>
                  </a:cubicBezTo>
                  <a:cubicBezTo>
                    <a:pt x="8" y="9"/>
                    <a:pt x="8" y="9"/>
                    <a:pt x="8" y="9"/>
                  </a:cubicBezTo>
                  <a:cubicBezTo>
                    <a:pt x="6" y="11"/>
                    <a:pt x="6" y="11"/>
                    <a:pt x="6" y="11"/>
                  </a:cubicBezTo>
                  <a:cubicBezTo>
                    <a:pt x="6" y="11"/>
                    <a:pt x="6" y="10"/>
                    <a:pt x="6" y="10"/>
                  </a:cubicBezTo>
                  <a:cubicBezTo>
                    <a:pt x="6" y="10"/>
                    <a:pt x="6" y="10"/>
                    <a:pt x="6" y="10"/>
                  </a:cubicBezTo>
                  <a:moveTo>
                    <a:pt x="6" y="9"/>
                  </a:moveTo>
                  <a:cubicBezTo>
                    <a:pt x="6" y="9"/>
                    <a:pt x="6" y="8"/>
                    <a:pt x="6" y="8"/>
                  </a:cubicBezTo>
                  <a:cubicBezTo>
                    <a:pt x="6" y="8"/>
                    <a:pt x="6" y="8"/>
                    <a:pt x="6" y="8"/>
                  </a:cubicBezTo>
                  <a:cubicBezTo>
                    <a:pt x="7" y="8"/>
                    <a:pt x="7" y="8"/>
                    <a:pt x="7" y="8"/>
                  </a:cubicBezTo>
                  <a:cubicBezTo>
                    <a:pt x="6" y="7"/>
                    <a:pt x="6" y="7"/>
                    <a:pt x="6" y="7"/>
                  </a:cubicBezTo>
                  <a:cubicBezTo>
                    <a:pt x="8" y="6"/>
                    <a:pt x="8" y="6"/>
                    <a:pt x="8" y="6"/>
                  </a:cubicBezTo>
                  <a:cubicBezTo>
                    <a:pt x="8" y="6"/>
                    <a:pt x="8" y="7"/>
                    <a:pt x="8" y="7"/>
                  </a:cubicBezTo>
                  <a:cubicBezTo>
                    <a:pt x="8" y="7"/>
                    <a:pt x="8" y="7"/>
                    <a:pt x="8" y="7"/>
                  </a:cubicBezTo>
                  <a:cubicBezTo>
                    <a:pt x="8" y="7"/>
                    <a:pt x="8" y="7"/>
                    <a:pt x="8" y="7"/>
                  </a:cubicBezTo>
                  <a:cubicBezTo>
                    <a:pt x="7" y="8"/>
                    <a:pt x="7" y="9"/>
                    <a:pt x="6" y="9"/>
                  </a:cubicBezTo>
                  <a:moveTo>
                    <a:pt x="5" y="21"/>
                  </a:moveTo>
                  <a:cubicBezTo>
                    <a:pt x="4" y="21"/>
                    <a:pt x="4" y="21"/>
                    <a:pt x="3" y="21"/>
                  </a:cubicBezTo>
                  <a:cubicBezTo>
                    <a:pt x="3" y="21"/>
                    <a:pt x="2" y="21"/>
                    <a:pt x="2" y="21"/>
                  </a:cubicBezTo>
                  <a:cubicBezTo>
                    <a:pt x="2" y="16"/>
                    <a:pt x="2" y="8"/>
                    <a:pt x="1" y="4"/>
                  </a:cubicBezTo>
                  <a:cubicBezTo>
                    <a:pt x="3" y="4"/>
                    <a:pt x="4" y="4"/>
                    <a:pt x="5" y="4"/>
                  </a:cubicBezTo>
                  <a:cubicBezTo>
                    <a:pt x="5" y="7"/>
                    <a:pt x="5" y="17"/>
                    <a:pt x="5" y="21"/>
                  </a:cubicBezTo>
                  <a:moveTo>
                    <a:pt x="6" y="7"/>
                  </a:moveTo>
                  <a:cubicBezTo>
                    <a:pt x="6" y="6"/>
                    <a:pt x="6" y="6"/>
                    <a:pt x="6" y="6"/>
                  </a:cubicBezTo>
                  <a:cubicBezTo>
                    <a:pt x="8" y="4"/>
                    <a:pt x="8" y="4"/>
                    <a:pt x="8" y="4"/>
                  </a:cubicBezTo>
                  <a:cubicBezTo>
                    <a:pt x="8" y="4"/>
                    <a:pt x="8" y="5"/>
                    <a:pt x="8" y="5"/>
                  </a:cubicBezTo>
                  <a:cubicBezTo>
                    <a:pt x="8" y="5"/>
                    <a:pt x="8" y="5"/>
                    <a:pt x="8" y="5"/>
                  </a:cubicBezTo>
                  <a:cubicBezTo>
                    <a:pt x="6" y="7"/>
                    <a:pt x="6" y="7"/>
                    <a:pt x="6" y="7"/>
                  </a:cubicBezTo>
                  <a:moveTo>
                    <a:pt x="6" y="5"/>
                  </a:moveTo>
                  <a:cubicBezTo>
                    <a:pt x="6" y="5"/>
                    <a:pt x="6" y="4"/>
                    <a:pt x="6" y="4"/>
                  </a:cubicBezTo>
                  <a:cubicBezTo>
                    <a:pt x="7" y="4"/>
                    <a:pt x="7" y="3"/>
                    <a:pt x="7" y="3"/>
                  </a:cubicBezTo>
                  <a:cubicBezTo>
                    <a:pt x="8" y="2"/>
                    <a:pt x="8" y="2"/>
                    <a:pt x="8" y="2"/>
                  </a:cubicBezTo>
                  <a:cubicBezTo>
                    <a:pt x="8" y="3"/>
                    <a:pt x="8" y="3"/>
                    <a:pt x="8" y="3"/>
                  </a:cubicBezTo>
                  <a:cubicBezTo>
                    <a:pt x="8" y="3"/>
                    <a:pt x="8" y="3"/>
                    <a:pt x="8" y="3"/>
                  </a:cubicBezTo>
                  <a:cubicBezTo>
                    <a:pt x="6" y="5"/>
                    <a:pt x="6" y="5"/>
                    <a:pt x="6" y="5"/>
                  </a:cubicBezTo>
                  <a:moveTo>
                    <a:pt x="5" y="3"/>
                  </a:moveTo>
                  <a:cubicBezTo>
                    <a:pt x="5" y="3"/>
                    <a:pt x="4" y="3"/>
                    <a:pt x="2" y="3"/>
                  </a:cubicBezTo>
                  <a:cubicBezTo>
                    <a:pt x="3" y="2"/>
                    <a:pt x="4" y="2"/>
                    <a:pt x="4" y="1"/>
                  </a:cubicBezTo>
                  <a:cubicBezTo>
                    <a:pt x="5" y="1"/>
                    <a:pt x="6" y="1"/>
                    <a:pt x="7" y="1"/>
                  </a:cubicBezTo>
                  <a:cubicBezTo>
                    <a:pt x="7" y="1"/>
                    <a:pt x="7" y="1"/>
                    <a:pt x="7" y="1"/>
                  </a:cubicBezTo>
                  <a:cubicBezTo>
                    <a:pt x="7" y="2"/>
                    <a:pt x="7" y="2"/>
                    <a:pt x="7" y="2"/>
                  </a:cubicBezTo>
                  <a:cubicBezTo>
                    <a:pt x="6" y="2"/>
                    <a:pt x="6" y="3"/>
                    <a:pt x="5" y="3"/>
                  </a:cubicBezTo>
                  <a:moveTo>
                    <a:pt x="7" y="0"/>
                  </a:moveTo>
                  <a:cubicBezTo>
                    <a:pt x="5" y="0"/>
                    <a:pt x="4" y="0"/>
                    <a:pt x="4" y="0"/>
                  </a:cubicBezTo>
                  <a:cubicBezTo>
                    <a:pt x="4" y="1"/>
                    <a:pt x="4" y="1"/>
                    <a:pt x="4" y="1"/>
                  </a:cubicBezTo>
                  <a:cubicBezTo>
                    <a:pt x="4" y="1"/>
                    <a:pt x="2" y="2"/>
                    <a:pt x="1" y="3"/>
                  </a:cubicBezTo>
                  <a:cubicBezTo>
                    <a:pt x="1" y="3"/>
                    <a:pt x="1" y="3"/>
                    <a:pt x="1" y="3"/>
                  </a:cubicBezTo>
                  <a:cubicBezTo>
                    <a:pt x="1" y="3"/>
                    <a:pt x="1" y="3"/>
                    <a:pt x="1" y="3"/>
                  </a:cubicBezTo>
                  <a:cubicBezTo>
                    <a:pt x="1" y="3"/>
                    <a:pt x="1" y="3"/>
                    <a:pt x="1" y="3"/>
                  </a:cubicBezTo>
                  <a:cubicBezTo>
                    <a:pt x="0" y="4"/>
                    <a:pt x="0" y="4"/>
                    <a:pt x="0" y="4"/>
                  </a:cubicBezTo>
                  <a:cubicBezTo>
                    <a:pt x="0" y="4"/>
                    <a:pt x="0" y="4"/>
                    <a:pt x="0" y="4"/>
                  </a:cubicBezTo>
                  <a:cubicBezTo>
                    <a:pt x="1" y="8"/>
                    <a:pt x="1" y="16"/>
                    <a:pt x="0" y="22"/>
                  </a:cubicBezTo>
                  <a:cubicBezTo>
                    <a:pt x="1" y="22"/>
                    <a:pt x="1" y="22"/>
                    <a:pt x="1" y="22"/>
                  </a:cubicBezTo>
                  <a:cubicBezTo>
                    <a:pt x="1" y="22"/>
                    <a:pt x="1" y="22"/>
                    <a:pt x="1" y="22"/>
                  </a:cubicBezTo>
                  <a:cubicBezTo>
                    <a:pt x="2" y="22"/>
                    <a:pt x="3" y="22"/>
                    <a:pt x="3" y="22"/>
                  </a:cubicBezTo>
                  <a:cubicBezTo>
                    <a:pt x="4" y="22"/>
                    <a:pt x="5" y="22"/>
                    <a:pt x="6" y="22"/>
                  </a:cubicBezTo>
                  <a:cubicBezTo>
                    <a:pt x="6" y="23"/>
                    <a:pt x="6" y="23"/>
                    <a:pt x="6" y="23"/>
                  </a:cubicBezTo>
                  <a:cubicBezTo>
                    <a:pt x="6" y="22"/>
                    <a:pt x="6" y="22"/>
                    <a:pt x="6" y="22"/>
                  </a:cubicBezTo>
                  <a:cubicBezTo>
                    <a:pt x="7" y="22"/>
                    <a:pt x="8" y="21"/>
                    <a:pt x="9" y="21"/>
                  </a:cubicBezTo>
                  <a:cubicBezTo>
                    <a:pt x="9" y="21"/>
                    <a:pt x="9" y="21"/>
                    <a:pt x="9" y="21"/>
                  </a:cubicBezTo>
                  <a:cubicBezTo>
                    <a:pt x="9" y="20"/>
                    <a:pt x="9" y="20"/>
                    <a:pt x="9" y="20"/>
                  </a:cubicBezTo>
                  <a:cubicBezTo>
                    <a:pt x="9" y="20"/>
                    <a:pt x="9" y="20"/>
                    <a:pt x="9" y="20"/>
                  </a:cubicBezTo>
                  <a:cubicBezTo>
                    <a:pt x="9" y="20"/>
                    <a:pt x="9" y="20"/>
                    <a:pt x="9" y="20"/>
                  </a:cubicBezTo>
                  <a:cubicBezTo>
                    <a:pt x="9" y="15"/>
                    <a:pt x="9" y="2"/>
                    <a:pt x="9" y="1"/>
                  </a:cubicBezTo>
                  <a:cubicBezTo>
                    <a:pt x="9" y="1"/>
                    <a:pt x="9" y="1"/>
                    <a:pt x="9" y="1"/>
                  </a:cubicBezTo>
                  <a:cubicBezTo>
                    <a:pt x="9" y="1"/>
                    <a:pt x="9" y="1"/>
                    <a:pt x="9" y="1"/>
                  </a:cubicBezTo>
                  <a:cubicBezTo>
                    <a:pt x="9" y="1"/>
                    <a:pt x="9" y="1"/>
                    <a:pt x="9" y="1"/>
                  </a:cubicBezTo>
                  <a:cubicBezTo>
                    <a:pt x="9" y="0"/>
                    <a:pt x="9" y="0"/>
                    <a:pt x="9" y="0"/>
                  </a:cubicBezTo>
                  <a:cubicBezTo>
                    <a:pt x="9" y="0"/>
                    <a:pt x="9" y="0"/>
                    <a:pt x="9"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2" name="Freeform 128"/>
            <p:cNvSpPr>
              <a:spLocks noEditPoints="1"/>
            </p:cNvSpPr>
            <p:nvPr/>
          </p:nvSpPr>
          <p:spPr bwMode="auto">
            <a:xfrm>
              <a:off x="3444" y="2408"/>
              <a:ext cx="138" cy="147"/>
            </a:xfrm>
            <a:custGeom>
              <a:avLst/>
              <a:gdLst>
                <a:gd name="T0" fmla="*/ 15 w 58"/>
                <a:gd name="T1" fmla="*/ 50 h 62"/>
                <a:gd name="T2" fmla="*/ 20 w 58"/>
                <a:gd name="T3" fmla="*/ 50 h 62"/>
                <a:gd name="T4" fmla="*/ 34 w 58"/>
                <a:gd name="T5" fmla="*/ 58 h 62"/>
                <a:gd name="T6" fmla="*/ 19 w 58"/>
                <a:gd name="T7" fmla="*/ 11 h 62"/>
                <a:gd name="T8" fmla="*/ 20 w 58"/>
                <a:gd name="T9" fmla="*/ 8 h 62"/>
                <a:gd name="T10" fmla="*/ 24 w 58"/>
                <a:gd name="T11" fmla="*/ 2 h 62"/>
                <a:gd name="T12" fmla="*/ 22 w 58"/>
                <a:gd name="T13" fmla="*/ 9 h 62"/>
                <a:gd name="T14" fmla="*/ 23 w 58"/>
                <a:gd name="T15" fmla="*/ 10 h 62"/>
                <a:gd name="T16" fmla="*/ 20 w 58"/>
                <a:gd name="T17" fmla="*/ 12 h 62"/>
                <a:gd name="T18" fmla="*/ 19 w 58"/>
                <a:gd name="T19" fmla="*/ 15 h 62"/>
                <a:gd name="T20" fmla="*/ 18 w 58"/>
                <a:gd name="T21" fmla="*/ 17 h 62"/>
                <a:gd name="T22" fmla="*/ 15 w 58"/>
                <a:gd name="T23" fmla="*/ 22 h 62"/>
                <a:gd name="T24" fmla="*/ 15 w 58"/>
                <a:gd name="T25" fmla="*/ 24 h 62"/>
                <a:gd name="T26" fmla="*/ 11 w 58"/>
                <a:gd name="T27" fmla="*/ 28 h 62"/>
                <a:gd name="T28" fmla="*/ 13 w 58"/>
                <a:gd name="T29" fmla="*/ 31 h 62"/>
                <a:gd name="T30" fmla="*/ 10 w 58"/>
                <a:gd name="T31" fmla="*/ 31 h 62"/>
                <a:gd name="T32" fmla="*/ 5 w 58"/>
                <a:gd name="T33" fmla="*/ 38 h 62"/>
                <a:gd name="T34" fmla="*/ 35 w 58"/>
                <a:gd name="T35" fmla="*/ 54 h 62"/>
                <a:gd name="T36" fmla="*/ 14 w 58"/>
                <a:gd name="T37" fmla="*/ 46 h 62"/>
                <a:gd name="T38" fmla="*/ 7 w 58"/>
                <a:gd name="T39" fmla="*/ 32 h 62"/>
                <a:gd name="T40" fmla="*/ 9 w 58"/>
                <a:gd name="T41" fmla="*/ 26 h 62"/>
                <a:gd name="T42" fmla="*/ 13 w 58"/>
                <a:gd name="T43" fmla="*/ 24 h 62"/>
                <a:gd name="T44" fmla="*/ 15 w 58"/>
                <a:gd name="T45" fmla="*/ 19 h 62"/>
                <a:gd name="T46" fmla="*/ 17 w 58"/>
                <a:gd name="T47" fmla="*/ 13 h 62"/>
                <a:gd name="T48" fmla="*/ 25 w 58"/>
                <a:gd name="T49" fmla="*/ 10 h 62"/>
                <a:gd name="T50" fmla="*/ 26 w 58"/>
                <a:gd name="T51" fmla="*/ 3 h 62"/>
                <a:gd name="T52" fmla="*/ 57 w 58"/>
                <a:gd name="T53" fmla="*/ 16 h 62"/>
                <a:gd name="T54" fmla="*/ 30 w 58"/>
                <a:gd name="T55" fmla="*/ 51 h 62"/>
                <a:gd name="T56" fmla="*/ 10 w 58"/>
                <a:gd name="T57" fmla="*/ 32 h 62"/>
                <a:gd name="T58" fmla="*/ 13 w 58"/>
                <a:gd name="T59" fmla="*/ 29 h 62"/>
                <a:gd name="T60" fmla="*/ 15 w 58"/>
                <a:gd name="T61" fmla="*/ 25 h 62"/>
                <a:gd name="T62" fmla="*/ 18 w 58"/>
                <a:gd name="T63" fmla="*/ 18 h 62"/>
                <a:gd name="T64" fmla="*/ 20 w 58"/>
                <a:gd name="T65" fmla="*/ 14 h 62"/>
                <a:gd name="T66" fmla="*/ 27 w 58"/>
                <a:gd name="T67" fmla="*/ 0 h 62"/>
                <a:gd name="T68" fmla="*/ 23 w 58"/>
                <a:gd name="T69" fmla="*/ 1 h 62"/>
                <a:gd name="T70" fmla="*/ 19 w 58"/>
                <a:gd name="T71" fmla="*/ 9 h 62"/>
                <a:gd name="T72" fmla="*/ 20 w 58"/>
                <a:gd name="T73" fmla="*/ 11 h 62"/>
                <a:gd name="T74" fmla="*/ 18 w 58"/>
                <a:gd name="T75" fmla="*/ 10 h 62"/>
                <a:gd name="T76" fmla="*/ 15 w 58"/>
                <a:gd name="T77" fmla="*/ 15 h 62"/>
                <a:gd name="T78" fmla="*/ 15 w 58"/>
                <a:gd name="T79" fmla="*/ 18 h 62"/>
                <a:gd name="T80" fmla="*/ 11 w 58"/>
                <a:gd name="T81" fmla="*/ 22 h 62"/>
                <a:gd name="T82" fmla="*/ 12 w 58"/>
                <a:gd name="T83" fmla="*/ 23 h 62"/>
                <a:gd name="T84" fmla="*/ 10 w 58"/>
                <a:gd name="T85" fmla="*/ 24 h 62"/>
                <a:gd name="T86" fmla="*/ 7 w 58"/>
                <a:gd name="T87" fmla="*/ 28 h 62"/>
                <a:gd name="T88" fmla="*/ 7 w 58"/>
                <a:gd name="T89" fmla="*/ 31 h 62"/>
                <a:gd name="T90" fmla="*/ 4 w 58"/>
                <a:gd name="T91" fmla="*/ 32 h 62"/>
                <a:gd name="T92" fmla="*/ 3 w 58"/>
                <a:gd name="T93" fmla="*/ 40 h 62"/>
                <a:gd name="T94" fmla="*/ 15 w 58"/>
                <a:gd name="T95" fmla="*/ 51 h 62"/>
                <a:gd name="T96" fmla="*/ 34 w 58"/>
                <a:gd name="T97" fmla="*/ 62 h 62"/>
                <a:gd name="T98" fmla="*/ 39 w 58"/>
                <a:gd name="T99" fmla="*/ 57 h 62"/>
                <a:gd name="T100" fmla="*/ 56 w 58"/>
                <a:gd name="T101" fmla="*/ 21 h 62"/>
                <a:gd name="T102" fmla="*/ 27 w 58"/>
                <a:gd name="T10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62">
                  <a:moveTo>
                    <a:pt x="34" y="61"/>
                  </a:moveTo>
                  <a:cubicBezTo>
                    <a:pt x="32" y="59"/>
                    <a:pt x="28" y="57"/>
                    <a:pt x="25" y="56"/>
                  </a:cubicBezTo>
                  <a:cubicBezTo>
                    <a:pt x="24" y="55"/>
                    <a:pt x="22" y="54"/>
                    <a:pt x="21" y="54"/>
                  </a:cubicBezTo>
                  <a:cubicBezTo>
                    <a:pt x="19" y="53"/>
                    <a:pt x="17" y="52"/>
                    <a:pt x="15" y="50"/>
                  </a:cubicBezTo>
                  <a:cubicBezTo>
                    <a:pt x="2" y="42"/>
                    <a:pt x="2" y="42"/>
                    <a:pt x="2" y="42"/>
                  </a:cubicBezTo>
                  <a:cubicBezTo>
                    <a:pt x="2" y="41"/>
                    <a:pt x="3" y="41"/>
                    <a:pt x="3" y="40"/>
                  </a:cubicBezTo>
                  <a:cubicBezTo>
                    <a:pt x="14" y="47"/>
                    <a:pt x="14" y="47"/>
                    <a:pt x="14" y="47"/>
                  </a:cubicBezTo>
                  <a:cubicBezTo>
                    <a:pt x="16" y="48"/>
                    <a:pt x="18" y="49"/>
                    <a:pt x="20" y="50"/>
                  </a:cubicBezTo>
                  <a:cubicBezTo>
                    <a:pt x="21" y="51"/>
                    <a:pt x="22" y="52"/>
                    <a:pt x="24" y="52"/>
                  </a:cubicBezTo>
                  <a:cubicBezTo>
                    <a:pt x="27" y="54"/>
                    <a:pt x="30" y="55"/>
                    <a:pt x="33" y="58"/>
                  </a:cubicBezTo>
                  <a:cubicBezTo>
                    <a:pt x="33" y="58"/>
                    <a:pt x="33" y="58"/>
                    <a:pt x="33" y="58"/>
                  </a:cubicBezTo>
                  <a:cubicBezTo>
                    <a:pt x="34" y="58"/>
                    <a:pt x="34" y="58"/>
                    <a:pt x="34" y="58"/>
                  </a:cubicBezTo>
                  <a:cubicBezTo>
                    <a:pt x="34" y="57"/>
                    <a:pt x="35" y="55"/>
                    <a:pt x="36" y="54"/>
                  </a:cubicBezTo>
                  <a:cubicBezTo>
                    <a:pt x="36" y="55"/>
                    <a:pt x="37" y="55"/>
                    <a:pt x="37" y="55"/>
                  </a:cubicBezTo>
                  <a:cubicBezTo>
                    <a:pt x="36" y="57"/>
                    <a:pt x="35" y="59"/>
                    <a:pt x="34" y="61"/>
                  </a:cubicBezTo>
                  <a:moveTo>
                    <a:pt x="19" y="11"/>
                  </a:moveTo>
                  <a:cubicBezTo>
                    <a:pt x="20" y="11"/>
                    <a:pt x="20" y="11"/>
                    <a:pt x="20" y="11"/>
                  </a:cubicBezTo>
                  <a:cubicBezTo>
                    <a:pt x="21" y="11"/>
                    <a:pt x="21" y="10"/>
                    <a:pt x="21" y="10"/>
                  </a:cubicBezTo>
                  <a:cubicBezTo>
                    <a:pt x="21" y="9"/>
                    <a:pt x="21" y="9"/>
                    <a:pt x="21" y="9"/>
                  </a:cubicBezTo>
                  <a:cubicBezTo>
                    <a:pt x="21" y="9"/>
                    <a:pt x="20" y="9"/>
                    <a:pt x="20" y="8"/>
                  </a:cubicBezTo>
                  <a:cubicBezTo>
                    <a:pt x="20" y="8"/>
                    <a:pt x="20" y="8"/>
                    <a:pt x="20" y="8"/>
                  </a:cubicBezTo>
                  <a:cubicBezTo>
                    <a:pt x="21" y="7"/>
                    <a:pt x="21" y="6"/>
                    <a:pt x="22" y="5"/>
                  </a:cubicBezTo>
                  <a:cubicBezTo>
                    <a:pt x="22" y="4"/>
                    <a:pt x="22" y="4"/>
                    <a:pt x="23" y="2"/>
                  </a:cubicBezTo>
                  <a:cubicBezTo>
                    <a:pt x="24" y="2"/>
                    <a:pt x="24" y="2"/>
                    <a:pt x="24" y="2"/>
                  </a:cubicBezTo>
                  <a:cubicBezTo>
                    <a:pt x="25" y="3"/>
                    <a:pt x="25" y="3"/>
                    <a:pt x="25" y="3"/>
                  </a:cubicBezTo>
                  <a:cubicBezTo>
                    <a:pt x="25" y="3"/>
                    <a:pt x="24" y="4"/>
                    <a:pt x="24" y="4"/>
                  </a:cubicBezTo>
                  <a:cubicBezTo>
                    <a:pt x="24" y="5"/>
                    <a:pt x="23" y="6"/>
                    <a:pt x="22" y="8"/>
                  </a:cubicBezTo>
                  <a:cubicBezTo>
                    <a:pt x="22" y="9"/>
                    <a:pt x="22" y="9"/>
                    <a:pt x="22" y="9"/>
                  </a:cubicBezTo>
                  <a:cubicBezTo>
                    <a:pt x="23" y="9"/>
                    <a:pt x="23" y="9"/>
                    <a:pt x="23" y="9"/>
                  </a:cubicBezTo>
                  <a:cubicBezTo>
                    <a:pt x="24" y="9"/>
                    <a:pt x="24" y="9"/>
                    <a:pt x="24" y="9"/>
                  </a:cubicBezTo>
                  <a:cubicBezTo>
                    <a:pt x="24" y="10"/>
                    <a:pt x="24" y="10"/>
                    <a:pt x="24" y="10"/>
                  </a:cubicBezTo>
                  <a:cubicBezTo>
                    <a:pt x="24" y="10"/>
                    <a:pt x="23" y="10"/>
                    <a:pt x="23" y="10"/>
                  </a:cubicBezTo>
                  <a:cubicBezTo>
                    <a:pt x="23" y="10"/>
                    <a:pt x="22" y="10"/>
                    <a:pt x="22" y="10"/>
                  </a:cubicBezTo>
                  <a:cubicBezTo>
                    <a:pt x="22" y="10"/>
                    <a:pt x="22" y="10"/>
                    <a:pt x="22" y="10"/>
                  </a:cubicBezTo>
                  <a:cubicBezTo>
                    <a:pt x="22" y="10"/>
                    <a:pt x="22" y="10"/>
                    <a:pt x="22" y="10"/>
                  </a:cubicBezTo>
                  <a:cubicBezTo>
                    <a:pt x="21" y="11"/>
                    <a:pt x="21" y="11"/>
                    <a:pt x="20" y="12"/>
                  </a:cubicBezTo>
                  <a:cubicBezTo>
                    <a:pt x="20" y="13"/>
                    <a:pt x="19" y="14"/>
                    <a:pt x="19" y="15"/>
                  </a:cubicBezTo>
                  <a:cubicBezTo>
                    <a:pt x="19" y="15"/>
                    <a:pt x="19" y="15"/>
                    <a:pt x="19" y="15"/>
                  </a:cubicBezTo>
                  <a:cubicBezTo>
                    <a:pt x="19" y="15"/>
                    <a:pt x="19" y="15"/>
                    <a:pt x="19" y="15"/>
                  </a:cubicBezTo>
                  <a:cubicBezTo>
                    <a:pt x="19" y="15"/>
                    <a:pt x="19" y="15"/>
                    <a:pt x="19" y="15"/>
                  </a:cubicBezTo>
                  <a:cubicBezTo>
                    <a:pt x="20" y="15"/>
                    <a:pt x="20" y="15"/>
                    <a:pt x="20" y="16"/>
                  </a:cubicBezTo>
                  <a:cubicBezTo>
                    <a:pt x="21" y="16"/>
                    <a:pt x="21" y="17"/>
                    <a:pt x="20" y="17"/>
                  </a:cubicBezTo>
                  <a:cubicBezTo>
                    <a:pt x="20" y="17"/>
                    <a:pt x="20" y="17"/>
                    <a:pt x="19" y="17"/>
                  </a:cubicBezTo>
                  <a:cubicBezTo>
                    <a:pt x="19" y="17"/>
                    <a:pt x="19" y="17"/>
                    <a:pt x="18" y="17"/>
                  </a:cubicBezTo>
                  <a:cubicBezTo>
                    <a:pt x="18" y="17"/>
                    <a:pt x="18" y="17"/>
                    <a:pt x="18" y="17"/>
                  </a:cubicBezTo>
                  <a:cubicBezTo>
                    <a:pt x="18" y="17"/>
                    <a:pt x="18" y="17"/>
                    <a:pt x="18" y="17"/>
                  </a:cubicBezTo>
                  <a:cubicBezTo>
                    <a:pt x="17" y="18"/>
                    <a:pt x="16" y="20"/>
                    <a:pt x="15" y="21"/>
                  </a:cubicBezTo>
                  <a:cubicBezTo>
                    <a:pt x="15" y="22"/>
                    <a:pt x="15" y="22"/>
                    <a:pt x="15" y="22"/>
                  </a:cubicBezTo>
                  <a:cubicBezTo>
                    <a:pt x="16" y="22"/>
                    <a:pt x="16" y="22"/>
                    <a:pt x="16" y="22"/>
                  </a:cubicBezTo>
                  <a:cubicBezTo>
                    <a:pt x="16" y="23"/>
                    <a:pt x="16" y="23"/>
                    <a:pt x="16" y="23"/>
                  </a:cubicBezTo>
                  <a:cubicBezTo>
                    <a:pt x="16" y="23"/>
                    <a:pt x="16" y="23"/>
                    <a:pt x="16" y="23"/>
                  </a:cubicBezTo>
                  <a:cubicBezTo>
                    <a:pt x="16" y="24"/>
                    <a:pt x="16" y="24"/>
                    <a:pt x="15" y="24"/>
                  </a:cubicBezTo>
                  <a:cubicBezTo>
                    <a:pt x="14" y="24"/>
                    <a:pt x="14" y="24"/>
                    <a:pt x="14" y="24"/>
                  </a:cubicBezTo>
                  <a:cubicBezTo>
                    <a:pt x="14" y="24"/>
                    <a:pt x="14" y="24"/>
                    <a:pt x="14" y="24"/>
                  </a:cubicBezTo>
                  <a:cubicBezTo>
                    <a:pt x="13" y="25"/>
                    <a:pt x="13" y="25"/>
                    <a:pt x="13" y="26"/>
                  </a:cubicBezTo>
                  <a:cubicBezTo>
                    <a:pt x="12" y="27"/>
                    <a:pt x="12" y="27"/>
                    <a:pt x="11" y="28"/>
                  </a:cubicBezTo>
                  <a:cubicBezTo>
                    <a:pt x="11" y="28"/>
                    <a:pt x="11" y="28"/>
                    <a:pt x="11" y="28"/>
                  </a:cubicBezTo>
                  <a:cubicBezTo>
                    <a:pt x="12" y="28"/>
                    <a:pt x="12" y="28"/>
                    <a:pt x="12" y="28"/>
                  </a:cubicBezTo>
                  <a:cubicBezTo>
                    <a:pt x="12" y="29"/>
                    <a:pt x="12" y="29"/>
                    <a:pt x="13" y="29"/>
                  </a:cubicBezTo>
                  <a:cubicBezTo>
                    <a:pt x="13" y="30"/>
                    <a:pt x="13" y="30"/>
                    <a:pt x="13" y="31"/>
                  </a:cubicBezTo>
                  <a:cubicBezTo>
                    <a:pt x="12" y="31"/>
                    <a:pt x="12" y="31"/>
                    <a:pt x="11" y="31"/>
                  </a:cubicBezTo>
                  <a:cubicBezTo>
                    <a:pt x="11" y="31"/>
                    <a:pt x="10" y="31"/>
                    <a:pt x="10" y="31"/>
                  </a:cubicBezTo>
                  <a:cubicBezTo>
                    <a:pt x="10" y="31"/>
                    <a:pt x="10" y="31"/>
                    <a:pt x="10" y="31"/>
                  </a:cubicBezTo>
                  <a:cubicBezTo>
                    <a:pt x="10" y="31"/>
                    <a:pt x="10" y="31"/>
                    <a:pt x="10" y="31"/>
                  </a:cubicBezTo>
                  <a:cubicBezTo>
                    <a:pt x="9" y="32"/>
                    <a:pt x="9" y="32"/>
                    <a:pt x="9" y="32"/>
                  </a:cubicBezTo>
                  <a:cubicBezTo>
                    <a:pt x="8" y="35"/>
                    <a:pt x="8" y="35"/>
                    <a:pt x="5" y="38"/>
                  </a:cubicBezTo>
                  <a:cubicBezTo>
                    <a:pt x="5" y="38"/>
                    <a:pt x="5" y="38"/>
                    <a:pt x="5" y="38"/>
                  </a:cubicBezTo>
                  <a:cubicBezTo>
                    <a:pt x="5" y="38"/>
                    <a:pt x="5" y="38"/>
                    <a:pt x="5" y="38"/>
                  </a:cubicBezTo>
                  <a:cubicBezTo>
                    <a:pt x="20" y="47"/>
                    <a:pt x="20" y="47"/>
                    <a:pt x="20" y="47"/>
                  </a:cubicBezTo>
                  <a:cubicBezTo>
                    <a:pt x="21" y="48"/>
                    <a:pt x="23" y="49"/>
                    <a:pt x="25" y="50"/>
                  </a:cubicBezTo>
                  <a:cubicBezTo>
                    <a:pt x="27" y="50"/>
                    <a:pt x="28" y="51"/>
                    <a:pt x="29" y="51"/>
                  </a:cubicBezTo>
                  <a:cubicBezTo>
                    <a:pt x="31" y="52"/>
                    <a:pt x="33" y="53"/>
                    <a:pt x="35" y="54"/>
                  </a:cubicBezTo>
                  <a:cubicBezTo>
                    <a:pt x="34" y="55"/>
                    <a:pt x="34" y="56"/>
                    <a:pt x="33" y="57"/>
                  </a:cubicBezTo>
                  <a:cubicBezTo>
                    <a:pt x="31" y="55"/>
                    <a:pt x="27" y="53"/>
                    <a:pt x="24" y="52"/>
                  </a:cubicBezTo>
                  <a:cubicBezTo>
                    <a:pt x="23" y="51"/>
                    <a:pt x="21" y="50"/>
                    <a:pt x="20" y="50"/>
                  </a:cubicBezTo>
                  <a:cubicBezTo>
                    <a:pt x="18" y="49"/>
                    <a:pt x="16" y="47"/>
                    <a:pt x="14" y="46"/>
                  </a:cubicBezTo>
                  <a:cubicBezTo>
                    <a:pt x="1" y="38"/>
                    <a:pt x="1" y="38"/>
                    <a:pt x="1" y="38"/>
                  </a:cubicBezTo>
                  <a:cubicBezTo>
                    <a:pt x="3" y="35"/>
                    <a:pt x="3" y="35"/>
                    <a:pt x="5" y="32"/>
                  </a:cubicBezTo>
                  <a:cubicBezTo>
                    <a:pt x="5" y="31"/>
                    <a:pt x="5" y="31"/>
                    <a:pt x="5" y="31"/>
                  </a:cubicBezTo>
                  <a:cubicBezTo>
                    <a:pt x="6" y="32"/>
                    <a:pt x="6" y="32"/>
                    <a:pt x="7" y="32"/>
                  </a:cubicBezTo>
                  <a:cubicBezTo>
                    <a:pt x="7" y="32"/>
                    <a:pt x="8" y="32"/>
                    <a:pt x="9" y="31"/>
                  </a:cubicBezTo>
                  <a:cubicBezTo>
                    <a:pt x="9" y="31"/>
                    <a:pt x="9" y="30"/>
                    <a:pt x="9" y="29"/>
                  </a:cubicBezTo>
                  <a:cubicBezTo>
                    <a:pt x="9" y="29"/>
                    <a:pt x="8" y="28"/>
                    <a:pt x="8" y="28"/>
                  </a:cubicBezTo>
                  <a:cubicBezTo>
                    <a:pt x="8" y="27"/>
                    <a:pt x="9" y="27"/>
                    <a:pt x="9" y="26"/>
                  </a:cubicBezTo>
                  <a:cubicBezTo>
                    <a:pt x="9" y="26"/>
                    <a:pt x="10" y="25"/>
                    <a:pt x="10" y="25"/>
                  </a:cubicBezTo>
                  <a:cubicBezTo>
                    <a:pt x="10" y="25"/>
                    <a:pt x="11" y="25"/>
                    <a:pt x="11" y="25"/>
                  </a:cubicBezTo>
                  <a:cubicBezTo>
                    <a:pt x="11" y="25"/>
                    <a:pt x="11" y="25"/>
                    <a:pt x="12" y="25"/>
                  </a:cubicBezTo>
                  <a:cubicBezTo>
                    <a:pt x="12" y="25"/>
                    <a:pt x="13" y="25"/>
                    <a:pt x="13" y="24"/>
                  </a:cubicBezTo>
                  <a:cubicBezTo>
                    <a:pt x="13" y="23"/>
                    <a:pt x="13" y="23"/>
                    <a:pt x="13" y="22"/>
                  </a:cubicBezTo>
                  <a:cubicBezTo>
                    <a:pt x="12" y="22"/>
                    <a:pt x="12" y="22"/>
                    <a:pt x="12" y="22"/>
                  </a:cubicBezTo>
                  <a:cubicBezTo>
                    <a:pt x="13" y="21"/>
                    <a:pt x="14" y="19"/>
                    <a:pt x="14" y="18"/>
                  </a:cubicBezTo>
                  <a:cubicBezTo>
                    <a:pt x="14" y="18"/>
                    <a:pt x="15" y="19"/>
                    <a:pt x="15" y="19"/>
                  </a:cubicBezTo>
                  <a:cubicBezTo>
                    <a:pt x="16" y="19"/>
                    <a:pt x="17" y="18"/>
                    <a:pt x="17" y="18"/>
                  </a:cubicBezTo>
                  <a:cubicBezTo>
                    <a:pt x="17" y="17"/>
                    <a:pt x="17" y="16"/>
                    <a:pt x="17" y="16"/>
                  </a:cubicBezTo>
                  <a:cubicBezTo>
                    <a:pt x="17" y="15"/>
                    <a:pt x="16" y="15"/>
                    <a:pt x="16" y="15"/>
                  </a:cubicBezTo>
                  <a:cubicBezTo>
                    <a:pt x="16" y="14"/>
                    <a:pt x="17" y="14"/>
                    <a:pt x="17" y="13"/>
                  </a:cubicBezTo>
                  <a:cubicBezTo>
                    <a:pt x="18" y="12"/>
                    <a:pt x="18" y="12"/>
                    <a:pt x="18" y="11"/>
                  </a:cubicBezTo>
                  <a:cubicBezTo>
                    <a:pt x="19" y="11"/>
                    <a:pt x="19" y="11"/>
                    <a:pt x="19" y="11"/>
                  </a:cubicBezTo>
                  <a:moveTo>
                    <a:pt x="23" y="11"/>
                  </a:moveTo>
                  <a:cubicBezTo>
                    <a:pt x="24" y="11"/>
                    <a:pt x="24" y="11"/>
                    <a:pt x="25" y="10"/>
                  </a:cubicBezTo>
                  <a:cubicBezTo>
                    <a:pt x="25" y="10"/>
                    <a:pt x="25" y="9"/>
                    <a:pt x="24" y="9"/>
                  </a:cubicBezTo>
                  <a:cubicBezTo>
                    <a:pt x="24" y="8"/>
                    <a:pt x="24" y="8"/>
                    <a:pt x="23" y="8"/>
                  </a:cubicBezTo>
                  <a:cubicBezTo>
                    <a:pt x="24" y="6"/>
                    <a:pt x="25" y="5"/>
                    <a:pt x="25" y="5"/>
                  </a:cubicBezTo>
                  <a:cubicBezTo>
                    <a:pt x="25" y="4"/>
                    <a:pt x="25" y="4"/>
                    <a:pt x="26" y="3"/>
                  </a:cubicBezTo>
                  <a:cubicBezTo>
                    <a:pt x="26" y="3"/>
                    <a:pt x="26" y="3"/>
                    <a:pt x="26" y="3"/>
                  </a:cubicBezTo>
                  <a:cubicBezTo>
                    <a:pt x="26" y="2"/>
                    <a:pt x="26" y="2"/>
                    <a:pt x="26" y="2"/>
                  </a:cubicBezTo>
                  <a:cubicBezTo>
                    <a:pt x="26" y="2"/>
                    <a:pt x="26" y="2"/>
                    <a:pt x="27" y="1"/>
                  </a:cubicBezTo>
                  <a:cubicBezTo>
                    <a:pt x="37" y="5"/>
                    <a:pt x="47" y="11"/>
                    <a:pt x="57" y="16"/>
                  </a:cubicBezTo>
                  <a:cubicBezTo>
                    <a:pt x="56" y="18"/>
                    <a:pt x="56" y="19"/>
                    <a:pt x="55" y="21"/>
                  </a:cubicBezTo>
                  <a:cubicBezTo>
                    <a:pt x="55" y="22"/>
                    <a:pt x="55" y="22"/>
                    <a:pt x="54" y="24"/>
                  </a:cubicBezTo>
                  <a:cubicBezTo>
                    <a:pt x="49" y="37"/>
                    <a:pt x="45" y="44"/>
                    <a:pt x="39" y="56"/>
                  </a:cubicBezTo>
                  <a:cubicBezTo>
                    <a:pt x="36" y="53"/>
                    <a:pt x="33" y="52"/>
                    <a:pt x="30" y="51"/>
                  </a:cubicBezTo>
                  <a:cubicBezTo>
                    <a:pt x="28" y="50"/>
                    <a:pt x="27" y="50"/>
                    <a:pt x="26" y="49"/>
                  </a:cubicBezTo>
                  <a:cubicBezTo>
                    <a:pt x="24" y="48"/>
                    <a:pt x="22" y="47"/>
                    <a:pt x="20" y="46"/>
                  </a:cubicBezTo>
                  <a:cubicBezTo>
                    <a:pt x="6" y="38"/>
                    <a:pt x="6" y="38"/>
                    <a:pt x="6" y="38"/>
                  </a:cubicBezTo>
                  <a:cubicBezTo>
                    <a:pt x="8" y="35"/>
                    <a:pt x="8" y="35"/>
                    <a:pt x="10" y="32"/>
                  </a:cubicBezTo>
                  <a:cubicBezTo>
                    <a:pt x="10" y="32"/>
                    <a:pt x="10" y="32"/>
                    <a:pt x="10" y="32"/>
                  </a:cubicBezTo>
                  <a:cubicBezTo>
                    <a:pt x="10" y="32"/>
                    <a:pt x="11" y="32"/>
                    <a:pt x="11" y="32"/>
                  </a:cubicBezTo>
                  <a:cubicBezTo>
                    <a:pt x="12" y="32"/>
                    <a:pt x="13" y="32"/>
                    <a:pt x="13" y="31"/>
                  </a:cubicBezTo>
                  <a:cubicBezTo>
                    <a:pt x="14" y="31"/>
                    <a:pt x="14" y="30"/>
                    <a:pt x="13" y="29"/>
                  </a:cubicBezTo>
                  <a:cubicBezTo>
                    <a:pt x="13" y="29"/>
                    <a:pt x="13" y="28"/>
                    <a:pt x="12" y="28"/>
                  </a:cubicBezTo>
                  <a:cubicBezTo>
                    <a:pt x="13" y="27"/>
                    <a:pt x="13" y="27"/>
                    <a:pt x="13" y="26"/>
                  </a:cubicBezTo>
                  <a:cubicBezTo>
                    <a:pt x="14" y="26"/>
                    <a:pt x="14" y="25"/>
                    <a:pt x="14" y="25"/>
                  </a:cubicBezTo>
                  <a:cubicBezTo>
                    <a:pt x="15" y="25"/>
                    <a:pt x="15" y="25"/>
                    <a:pt x="15" y="25"/>
                  </a:cubicBezTo>
                  <a:cubicBezTo>
                    <a:pt x="16" y="25"/>
                    <a:pt x="17" y="24"/>
                    <a:pt x="17" y="24"/>
                  </a:cubicBezTo>
                  <a:cubicBezTo>
                    <a:pt x="17" y="23"/>
                    <a:pt x="17" y="23"/>
                    <a:pt x="17" y="22"/>
                  </a:cubicBezTo>
                  <a:cubicBezTo>
                    <a:pt x="17" y="22"/>
                    <a:pt x="16" y="21"/>
                    <a:pt x="16" y="21"/>
                  </a:cubicBezTo>
                  <a:cubicBezTo>
                    <a:pt x="17" y="20"/>
                    <a:pt x="18" y="19"/>
                    <a:pt x="18" y="18"/>
                  </a:cubicBezTo>
                  <a:cubicBezTo>
                    <a:pt x="18" y="18"/>
                    <a:pt x="19" y="18"/>
                    <a:pt x="19" y="18"/>
                  </a:cubicBezTo>
                  <a:cubicBezTo>
                    <a:pt x="20" y="18"/>
                    <a:pt x="21" y="18"/>
                    <a:pt x="21" y="17"/>
                  </a:cubicBezTo>
                  <a:cubicBezTo>
                    <a:pt x="21" y="17"/>
                    <a:pt x="21" y="16"/>
                    <a:pt x="21" y="15"/>
                  </a:cubicBezTo>
                  <a:cubicBezTo>
                    <a:pt x="21" y="15"/>
                    <a:pt x="20" y="15"/>
                    <a:pt x="20" y="14"/>
                  </a:cubicBezTo>
                  <a:cubicBezTo>
                    <a:pt x="20" y="14"/>
                    <a:pt x="20" y="13"/>
                    <a:pt x="21" y="13"/>
                  </a:cubicBezTo>
                  <a:cubicBezTo>
                    <a:pt x="21" y="12"/>
                    <a:pt x="22" y="11"/>
                    <a:pt x="22" y="11"/>
                  </a:cubicBezTo>
                  <a:cubicBezTo>
                    <a:pt x="22" y="11"/>
                    <a:pt x="23" y="11"/>
                    <a:pt x="23" y="11"/>
                  </a:cubicBezTo>
                  <a:moveTo>
                    <a:pt x="27" y="0"/>
                  </a:moveTo>
                  <a:cubicBezTo>
                    <a:pt x="26" y="1"/>
                    <a:pt x="26" y="1"/>
                    <a:pt x="26" y="1"/>
                  </a:cubicBezTo>
                  <a:cubicBezTo>
                    <a:pt x="26" y="1"/>
                    <a:pt x="25" y="2"/>
                    <a:pt x="25" y="2"/>
                  </a:cubicBezTo>
                  <a:cubicBezTo>
                    <a:pt x="25" y="2"/>
                    <a:pt x="25" y="2"/>
                    <a:pt x="25" y="2"/>
                  </a:cubicBezTo>
                  <a:cubicBezTo>
                    <a:pt x="24" y="1"/>
                    <a:pt x="24" y="1"/>
                    <a:pt x="23" y="1"/>
                  </a:cubicBezTo>
                  <a:cubicBezTo>
                    <a:pt x="23" y="1"/>
                    <a:pt x="23" y="1"/>
                    <a:pt x="23" y="1"/>
                  </a:cubicBezTo>
                  <a:cubicBezTo>
                    <a:pt x="22" y="3"/>
                    <a:pt x="21" y="4"/>
                    <a:pt x="21" y="5"/>
                  </a:cubicBezTo>
                  <a:cubicBezTo>
                    <a:pt x="20" y="6"/>
                    <a:pt x="20" y="7"/>
                    <a:pt x="19" y="9"/>
                  </a:cubicBezTo>
                  <a:cubicBezTo>
                    <a:pt x="19" y="9"/>
                    <a:pt x="19" y="9"/>
                    <a:pt x="19" y="9"/>
                  </a:cubicBezTo>
                  <a:cubicBezTo>
                    <a:pt x="19" y="9"/>
                    <a:pt x="19" y="9"/>
                    <a:pt x="19" y="9"/>
                  </a:cubicBezTo>
                  <a:cubicBezTo>
                    <a:pt x="20" y="9"/>
                    <a:pt x="20" y="9"/>
                    <a:pt x="20" y="9"/>
                  </a:cubicBezTo>
                  <a:cubicBezTo>
                    <a:pt x="20" y="10"/>
                    <a:pt x="20" y="10"/>
                    <a:pt x="20" y="10"/>
                  </a:cubicBezTo>
                  <a:cubicBezTo>
                    <a:pt x="20" y="10"/>
                    <a:pt x="20" y="11"/>
                    <a:pt x="20" y="11"/>
                  </a:cubicBezTo>
                  <a:cubicBezTo>
                    <a:pt x="20" y="11"/>
                    <a:pt x="20" y="11"/>
                    <a:pt x="19" y="11"/>
                  </a:cubicBezTo>
                  <a:cubicBezTo>
                    <a:pt x="19" y="11"/>
                    <a:pt x="19" y="11"/>
                    <a:pt x="19" y="10"/>
                  </a:cubicBezTo>
                  <a:cubicBezTo>
                    <a:pt x="18" y="10"/>
                    <a:pt x="18" y="10"/>
                    <a:pt x="18" y="10"/>
                  </a:cubicBezTo>
                  <a:cubicBezTo>
                    <a:pt x="18" y="10"/>
                    <a:pt x="18" y="10"/>
                    <a:pt x="18" y="10"/>
                  </a:cubicBezTo>
                  <a:cubicBezTo>
                    <a:pt x="18" y="11"/>
                    <a:pt x="17" y="12"/>
                    <a:pt x="16" y="13"/>
                  </a:cubicBezTo>
                  <a:cubicBezTo>
                    <a:pt x="16" y="14"/>
                    <a:pt x="15" y="14"/>
                    <a:pt x="15" y="15"/>
                  </a:cubicBezTo>
                  <a:cubicBezTo>
                    <a:pt x="15" y="15"/>
                    <a:pt x="15" y="15"/>
                    <a:pt x="15" y="15"/>
                  </a:cubicBezTo>
                  <a:cubicBezTo>
                    <a:pt x="15" y="15"/>
                    <a:pt x="15" y="15"/>
                    <a:pt x="15" y="15"/>
                  </a:cubicBezTo>
                  <a:cubicBezTo>
                    <a:pt x="16" y="15"/>
                    <a:pt x="16" y="16"/>
                    <a:pt x="16" y="16"/>
                  </a:cubicBezTo>
                  <a:cubicBezTo>
                    <a:pt x="17" y="16"/>
                    <a:pt x="17" y="17"/>
                    <a:pt x="16" y="17"/>
                  </a:cubicBezTo>
                  <a:cubicBezTo>
                    <a:pt x="16" y="18"/>
                    <a:pt x="16" y="18"/>
                    <a:pt x="15" y="18"/>
                  </a:cubicBezTo>
                  <a:cubicBezTo>
                    <a:pt x="15" y="18"/>
                    <a:pt x="15" y="18"/>
                    <a:pt x="15" y="18"/>
                  </a:cubicBezTo>
                  <a:cubicBezTo>
                    <a:pt x="15" y="18"/>
                    <a:pt x="15" y="18"/>
                    <a:pt x="14" y="17"/>
                  </a:cubicBezTo>
                  <a:cubicBezTo>
                    <a:pt x="14" y="17"/>
                    <a:pt x="14" y="17"/>
                    <a:pt x="14" y="17"/>
                  </a:cubicBezTo>
                  <a:cubicBezTo>
                    <a:pt x="14" y="17"/>
                    <a:pt x="14" y="17"/>
                    <a:pt x="14" y="17"/>
                  </a:cubicBezTo>
                  <a:cubicBezTo>
                    <a:pt x="13" y="19"/>
                    <a:pt x="12" y="21"/>
                    <a:pt x="11" y="22"/>
                  </a:cubicBezTo>
                  <a:cubicBezTo>
                    <a:pt x="11" y="22"/>
                    <a:pt x="11" y="22"/>
                    <a:pt x="11" y="22"/>
                  </a:cubicBezTo>
                  <a:cubicBezTo>
                    <a:pt x="11" y="22"/>
                    <a:pt x="11" y="22"/>
                    <a:pt x="11" y="22"/>
                  </a:cubicBezTo>
                  <a:cubicBezTo>
                    <a:pt x="11" y="22"/>
                    <a:pt x="11" y="22"/>
                    <a:pt x="11" y="22"/>
                  </a:cubicBezTo>
                  <a:cubicBezTo>
                    <a:pt x="12" y="22"/>
                    <a:pt x="12" y="22"/>
                    <a:pt x="12" y="23"/>
                  </a:cubicBezTo>
                  <a:cubicBezTo>
                    <a:pt x="12" y="24"/>
                    <a:pt x="12" y="24"/>
                    <a:pt x="12" y="24"/>
                  </a:cubicBezTo>
                  <a:cubicBezTo>
                    <a:pt x="11" y="24"/>
                    <a:pt x="11" y="24"/>
                    <a:pt x="11" y="24"/>
                  </a:cubicBezTo>
                  <a:cubicBezTo>
                    <a:pt x="11" y="24"/>
                    <a:pt x="11" y="24"/>
                    <a:pt x="11" y="24"/>
                  </a:cubicBezTo>
                  <a:cubicBezTo>
                    <a:pt x="11" y="24"/>
                    <a:pt x="10" y="24"/>
                    <a:pt x="10" y="24"/>
                  </a:cubicBezTo>
                  <a:cubicBezTo>
                    <a:pt x="9" y="24"/>
                    <a:pt x="9" y="24"/>
                    <a:pt x="9" y="24"/>
                  </a:cubicBezTo>
                  <a:cubicBezTo>
                    <a:pt x="9" y="25"/>
                    <a:pt x="9" y="25"/>
                    <a:pt x="8" y="26"/>
                  </a:cubicBezTo>
                  <a:cubicBezTo>
                    <a:pt x="8" y="27"/>
                    <a:pt x="7" y="27"/>
                    <a:pt x="7" y="28"/>
                  </a:cubicBezTo>
                  <a:cubicBezTo>
                    <a:pt x="7" y="28"/>
                    <a:pt x="7" y="28"/>
                    <a:pt x="7" y="28"/>
                  </a:cubicBezTo>
                  <a:cubicBezTo>
                    <a:pt x="7" y="28"/>
                    <a:pt x="7" y="28"/>
                    <a:pt x="7" y="28"/>
                  </a:cubicBezTo>
                  <a:cubicBezTo>
                    <a:pt x="8" y="28"/>
                    <a:pt x="8" y="29"/>
                    <a:pt x="8" y="29"/>
                  </a:cubicBezTo>
                  <a:cubicBezTo>
                    <a:pt x="8" y="30"/>
                    <a:pt x="8" y="30"/>
                    <a:pt x="8" y="31"/>
                  </a:cubicBezTo>
                  <a:cubicBezTo>
                    <a:pt x="8" y="31"/>
                    <a:pt x="7" y="31"/>
                    <a:pt x="7" y="31"/>
                  </a:cubicBezTo>
                  <a:cubicBezTo>
                    <a:pt x="6" y="31"/>
                    <a:pt x="6" y="31"/>
                    <a:pt x="6" y="31"/>
                  </a:cubicBezTo>
                  <a:cubicBezTo>
                    <a:pt x="5" y="30"/>
                    <a:pt x="5" y="30"/>
                    <a:pt x="5" y="30"/>
                  </a:cubicBezTo>
                  <a:cubicBezTo>
                    <a:pt x="5" y="31"/>
                    <a:pt x="5" y="31"/>
                    <a:pt x="5" y="31"/>
                  </a:cubicBezTo>
                  <a:cubicBezTo>
                    <a:pt x="4" y="32"/>
                    <a:pt x="4" y="32"/>
                    <a:pt x="4" y="32"/>
                  </a:cubicBezTo>
                  <a:cubicBezTo>
                    <a:pt x="3" y="35"/>
                    <a:pt x="3" y="35"/>
                    <a:pt x="0" y="37"/>
                  </a:cubicBezTo>
                  <a:cubicBezTo>
                    <a:pt x="0" y="38"/>
                    <a:pt x="0" y="38"/>
                    <a:pt x="0" y="38"/>
                  </a:cubicBezTo>
                  <a:cubicBezTo>
                    <a:pt x="0" y="38"/>
                    <a:pt x="0" y="38"/>
                    <a:pt x="0" y="38"/>
                  </a:cubicBezTo>
                  <a:cubicBezTo>
                    <a:pt x="3" y="40"/>
                    <a:pt x="3" y="40"/>
                    <a:pt x="3" y="40"/>
                  </a:cubicBezTo>
                  <a:cubicBezTo>
                    <a:pt x="2" y="40"/>
                    <a:pt x="2" y="41"/>
                    <a:pt x="1" y="42"/>
                  </a:cubicBezTo>
                  <a:cubicBezTo>
                    <a:pt x="1" y="42"/>
                    <a:pt x="1" y="42"/>
                    <a:pt x="1" y="42"/>
                  </a:cubicBezTo>
                  <a:cubicBezTo>
                    <a:pt x="1" y="42"/>
                    <a:pt x="1" y="42"/>
                    <a:pt x="1" y="42"/>
                  </a:cubicBezTo>
                  <a:cubicBezTo>
                    <a:pt x="15" y="51"/>
                    <a:pt x="15" y="51"/>
                    <a:pt x="15" y="51"/>
                  </a:cubicBezTo>
                  <a:cubicBezTo>
                    <a:pt x="17" y="52"/>
                    <a:pt x="19" y="53"/>
                    <a:pt x="21" y="54"/>
                  </a:cubicBezTo>
                  <a:cubicBezTo>
                    <a:pt x="22" y="55"/>
                    <a:pt x="23" y="56"/>
                    <a:pt x="25" y="56"/>
                  </a:cubicBezTo>
                  <a:cubicBezTo>
                    <a:pt x="28" y="58"/>
                    <a:pt x="31" y="59"/>
                    <a:pt x="34" y="62"/>
                  </a:cubicBezTo>
                  <a:cubicBezTo>
                    <a:pt x="34" y="62"/>
                    <a:pt x="34" y="62"/>
                    <a:pt x="34" y="62"/>
                  </a:cubicBezTo>
                  <a:cubicBezTo>
                    <a:pt x="35" y="62"/>
                    <a:pt x="35" y="62"/>
                    <a:pt x="35" y="62"/>
                  </a:cubicBezTo>
                  <a:cubicBezTo>
                    <a:pt x="36" y="60"/>
                    <a:pt x="37" y="58"/>
                    <a:pt x="38" y="56"/>
                  </a:cubicBezTo>
                  <a:cubicBezTo>
                    <a:pt x="39" y="57"/>
                    <a:pt x="39" y="57"/>
                    <a:pt x="39" y="57"/>
                  </a:cubicBezTo>
                  <a:cubicBezTo>
                    <a:pt x="39" y="57"/>
                    <a:pt x="39" y="57"/>
                    <a:pt x="39" y="57"/>
                  </a:cubicBezTo>
                  <a:cubicBezTo>
                    <a:pt x="39" y="57"/>
                    <a:pt x="39" y="57"/>
                    <a:pt x="39" y="57"/>
                  </a:cubicBezTo>
                  <a:cubicBezTo>
                    <a:pt x="40" y="56"/>
                    <a:pt x="40" y="56"/>
                    <a:pt x="40" y="56"/>
                  </a:cubicBezTo>
                  <a:cubicBezTo>
                    <a:pt x="46" y="45"/>
                    <a:pt x="49" y="37"/>
                    <a:pt x="55" y="24"/>
                  </a:cubicBezTo>
                  <a:cubicBezTo>
                    <a:pt x="55" y="23"/>
                    <a:pt x="56" y="22"/>
                    <a:pt x="56" y="21"/>
                  </a:cubicBezTo>
                  <a:cubicBezTo>
                    <a:pt x="56" y="20"/>
                    <a:pt x="57" y="19"/>
                    <a:pt x="58" y="16"/>
                  </a:cubicBezTo>
                  <a:cubicBezTo>
                    <a:pt x="58" y="16"/>
                    <a:pt x="58" y="16"/>
                    <a:pt x="58" y="16"/>
                  </a:cubicBezTo>
                  <a:cubicBezTo>
                    <a:pt x="58" y="16"/>
                    <a:pt x="58" y="16"/>
                    <a:pt x="58" y="16"/>
                  </a:cubicBezTo>
                  <a:cubicBezTo>
                    <a:pt x="48" y="10"/>
                    <a:pt x="37" y="5"/>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3" name="Freeform 129"/>
            <p:cNvSpPr>
              <a:spLocks/>
            </p:cNvSpPr>
            <p:nvPr/>
          </p:nvSpPr>
          <p:spPr bwMode="auto">
            <a:xfrm>
              <a:off x="3510" y="2436"/>
              <a:ext cx="50" cy="29"/>
            </a:xfrm>
            <a:custGeom>
              <a:avLst/>
              <a:gdLst>
                <a:gd name="T0" fmla="*/ 1 w 21"/>
                <a:gd name="T1" fmla="*/ 0 h 12"/>
                <a:gd name="T2" fmla="*/ 0 w 21"/>
                <a:gd name="T3" fmla="*/ 0 h 12"/>
                <a:gd name="T4" fmla="*/ 1 w 21"/>
                <a:gd name="T5" fmla="*/ 1 h 12"/>
                <a:gd name="T6" fmla="*/ 6 w 21"/>
                <a:gd name="T7" fmla="*/ 4 h 12"/>
                <a:gd name="T8" fmla="*/ 21 w 21"/>
                <a:gd name="T9" fmla="*/ 12 h 12"/>
                <a:gd name="T10" fmla="*/ 21 w 21"/>
                <a:gd name="T11" fmla="*/ 12 h 12"/>
                <a:gd name="T12" fmla="*/ 21 w 21"/>
                <a:gd name="T13" fmla="*/ 12 h 12"/>
                <a:gd name="T14" fmla="*/ 21 w 21"/>
                <a:gd name="T15" fmla="*/ 12 h 12"/>
                <a:gd name="T16" fmla="*/ 7 w 21"/>
                <a:gd name="T17" fmla="*/ 3 h 12"/>
                <a:gd name="T18" fmla="*/ 1 w 21"/>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2">
                  <a:moveTo>
                    <a:pt x="1" y="0"/>
                  </a:moveTo>
                  <a:cubicBezTo>
                    <a:pt x="0" y="0"/>
                    <a:pt x="0" y="0"/>
                    <a:pt x="0" y="0"/>
                  </a:cubicBezTo>
                  <a:cubicBezTo>
                    <a:pt x="1" y="1"/>
                    <a:pt x="1" y="1"/>
                    <a:pt x="1" y="1"/>
                  </a:cubicBezTo>
                  <a:cubicBezTo>
                    <a:pt x="6" y="4"/>
                    <a:pt x="6" y="4"/>
                    <a:pt x="6" y="4"/>
                  </a:cubicBezTo>
                  <a:cubicBezTo>
                    <a:pt x="11" y="6"/>
                    <a:pt x="16" y="9"/>
                    <a:pt x="21" y="12"/>
                  </a:cubicBezTo>
                  <a:cubicBezTo>
                    <a:pt x="21" y="12"/>
                    <a:pt x="21" y="12"/>
                    <a:pt x="21" y="12"/>
                  </a:cubicBezTo>
                  <a:cubicBezTo>
                    <a:pt x="21" y="12"/>
                    <a:pt x="21" y="12"/>
                    <a:pt x="21" y="12"/>
                  </a:cubicBezTo>
                  <a:cubicBezTo>
                    <a:pt x="21" y="12"/>
                    <a:pt x="21" y="12"/>
                    <a:pt x="21" y="12"/>
                  </a:cubicBezTo>
                  <a:cubicBezTo>
                    <a:pt x="17" y="8"/>
                    <a:pt x="12" y="6"/>
                    <a:pt x="7" y="3"/>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4" name="Freeform 130"/>
            <p:cNvSpPr>
              <a:spLocks/>
            </p:cNvSpPr>
            <p:nvPr/>
          </p:nvSpPr>
          <p:spPr bwMode="auto">
            <a:xfrm>
              <a:off x="3506" y="2448"/>
              <a:ext cx="47" cy="26"/>
            </a:xfrm>
            <a:custGeom>
              <a:avLst/>
              <a:gdLst>
                <a:gd name="T0" fmla="*/ 1 w 20"/>
                <a:gd name="T1" fmla="*/ 0 h 11"/>
                <a:gd name="T2" fmla="*/ 0 w 20"/>
                <a:gd name="T3" fmla="*/ 0 h 11"/>
                <a:gd name="T4" fmla="*/ 1 w 20"/>
                <a:gd name="T5" fmla="*/ 1 h 11"/>
                <a:gd name="T6" fmla="*/ 19 w 20"/>
                <a:gd name="T7" fmla="*/ 11 h 11"/>
                <a:gd name="T8" fmla="*/ 19 w 20"/>
                <a:gd name="T9" fmla="*/ 11 h 11"/>
                <a:gd name="T10" fmla="*/ 20 w 20"/>
                <a:gd name="T11" fmla="*/ 11 h 11"/>
                <a:gd name="T12" fmla="*/ 19 w 20"/>
                <a:gd name="T13" fmla="*/ 11 h 11"/>
                <a:gd name="T14" fmla="*/ 1 w 2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 y="0"/>
                  </a:moveTo>
                  <a:cubicBezTo>
                    <a:pt x="0" y="0"/>
                    <a:pt x="0" y="0"/>
                    <a:pt x="0" y="0"/>
                  </a:cubicBezTo>
                  <a:cubicBezTo>
                    <a:pt x="1" y="1"/>
                    <a:pt x="1" y="1"/>
                    <a:pt x="1" y="1"/>
                  </a:cubicBezTo>
                  <a:cubicBezTo>
                    <a:pt x="7" y="4"/>
                    <a:pt x="13" y="8"/>
                    <a:pt x="19" y="11"/>
                  </a:cubicBezTo>
                  <a:cubicBezTo>
                    <a:pt x="19" y="11"/>
                    <a:pt x="19" y="11"/>
                    <a:pt x="19" y="11"/>
                  </a:cubicBezTo>
                  <a:cubicBezTo>
                    <a:pt x="20" y="11"/>
                    <a:pt x="20" y="11"/>
                    <a:pt x="20" y="11"/>
                  </a:cubicBezTo>
                  <a:cubicBezTo>
                    <a:pt x="19" y="11"/>
                    <a:pt x="19" y="11"/>
                    <a:pt x="19" y="11"/>
                  </a:cubicBezTo>
                  <a:cubicBezTo>
                    <a:pt x="13" y="7"/>
                    <a:pt x="7"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5" name="Freeform 131"/>
            <p:cNvSpPr>
              <a:spLocks/>
            </p:cNvSpPr>
            <p:nvPr/>
          </p:nvSpPr>
          <p:spPr bwMode="auto">
            <a:xfrm>
              <a:off x="3501" y="2460"/>
              <a:ext cx="50" cy="26"/>
            </a:xfrm>
            <a:custGeom>
              <a:avLst/>
              <a:gdLst>
                <a:gd name="T0" fmla="*/ 0 w 21"/>
                <a:gd name="T1" fmla="*/ 0 h 11"/>
                <a:gd name="T2" fmla="*/ 0 w 21"/>
                <a:gd name="T3" fmla="*/ 0 h 11"/>
                <a:gd name="T4" fmla="*/ 0 w 21"/>
                <a:gd name="T5" fmla="*/ 0 h 11"/>
                <a:gd name="T6" fmla="*/ 13 w 21"/>
                <a:gd name="T7" fmla="*/ 8 h 11"/>
                <a:gd name="T8" fmla="*/ 20 w 21"/>
                <a:gd name="T9" fmla="*/ 11 h 11"/>
                <a:gd name="T10" fmla="*/ 20 w 21"/>
                <a:gd name="T11" fmla="*/ 11 h 11"/>
                <a:gd name="T12" fmla="*/ 21 w 21"/>
                <a:gd name="T13" fmla="*/ 11 h 11"/>
                <a:gd name="T14" fmla="*/ 20 w 21"/>
                <a:gd name="T15" fmla="*/ 10 h 11"/>
                <a:gd name="T16" fmla="*/ 14 w 21"/>
                <a:gd name="T17" fmla="*/ 7 h 11"/>
                <a:gd name="T18" fmla="*/ 0 w 2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1">
                  <a:moveTo>
                    <a:pt x="0" y="0"/>
                  </a:moveTo>
                  <a:cubicBezTo>
                    <a:pt x="0" y="0"/>
                    <a:pt x="0" y="0"/>
                    <a:pt x="0" y="0"/>
                  </a:cubicBezTo>
                  <a:cubicBezTo>
                    <a:pt x="0" y="0"/>
                    <a:pt x="0" y="0"/>
                    <a:pt x="0" y="0"/>
                  </a:cubicBezTo>
                  <a:cubicBezTo>
                    <a:pt x="4" y="4"/>
                    <a:pt x="9" y="6"/>
                    <a:pt x="13" y="8"/>
                  </a:cubicBezTo>
                  <a:cubicBezTo>
                    <a:pt x="20" y="11"/>
                    <a:pt x="20" y="11"/>
                    <a:pt x="20" y="11"/>
                  </a:cubicBezTo>
                  <a:cubicBezTo>
                    <a:pt x="20" y="11"/>
                    <a:pt x="20" y="11"/>
                    <a:pt x="20" y="11"/>
                  </a:cubicBezTo>
                  <a:cubicBezTo>
                    <a:pt x="21" y="11"/>
                    <a:pt x="21" y="11"/>
                    <a:pt x="21" y="11"/>
                  </a:cubicBezTo>
                  <a:cubicBezTo>
                    <a:pt x="20" y="10"/>
                    <a:pt x="20" y="10"/>
                    <a:pt x="20" y="10"/>
                  </a:cubicBezTo>
                  <a:cubicBezTo>
                    <a:pt x="14" y="7"/>
                    <a:pt x="14" y="7"/>
                    <a:pt x="14" y="7"/>
                  </a:cubicBezTo>
                  <a:cubicBezTo>
                    <a:pt x="9" y="5"/>
                    <a:pt x="4" y="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6" name="Freeform 132"/>
            <p:cNvSpPr>
              <a:spLocks/>
            </p:cNvSpPr>
            <p:nvPr/>
          </p:nvSpPr>
          <p:spPr bwMode="auto">
            <a:xfrm>
              <a:off x="3491" y="2474"/>
              <a:ext cx="50" cy="24"/>
            </a:xfrm>
            <a:custGeom>
              <a:avLst/>
              <a:gdLst>
                <a:gd name="T0" fmla="*/ 3 w 50"/>
                <a:gd name="T1" fmla="*/ 0 h 24"/>
                <a:gd name="T2" fmla="*/ 0 w 50"/>
                <a:gd name="T3" fmla="*/ 0 h 24"/>
                <a:gd name="T4" fmla="*/ 3 w 50"/>
                <a:gd name="T5" fmla="*/ 3 h 24"/>
                <a:gd name="T6" fmla="*/ 50 w 50"/>
                <a:gd name="T7" fmla="*/ 24 h 24"/>
                <a:gd name="T8" fmla="*/ 50 w 50"/>
                <a:gd name="T9" fmla="*/ 24 h 24"/>
                <a:gd name="T10" fmla="*/ 50 w 50"/>
                <a:gd name="T11" fmla="*/ 24 h 24"/>
                <a:gd name="T12" fmla="*/ 50 w 50"/>
                <a:gd name="T13" fmla="*/ 22 h 24"/>
                <a:gd name="T14" fmla="*/ 3 w 5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4">
                  <a:moveTo>
                    <a:pt x="3" y="0"/>
                  </a:moveTo>
                  <a:lnTo>
                    <a:pt x="0" y="0"/>
                  </a:lnTo>
                  <a:lnTo>
                    <a:pt x="3" y="3"/>
                  </a:lnTo>
                  <a:lnTo>
                    <a:pt x="50" y="24"/>
                  </a:lnTo>
                  <a:lnTo>
                    <a:pt x="50" y="24"/>
                  </a:lnTo>
                  <a:lnTo>
                    <a:pt x="50" y="24"/>
                  </a:lnTo>
                  <a:lnTo>
                    <a:pt x="50" y="2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7" name="Freeform 133"/>
            <p:cNvSpPr>
              <a:spLocks/>
            </p:cNvSpPr>
            <p:nvPr/>
          </p:nvSpPr>
          <p:spPr bwMode="auto">
            <a:xfrm>
              <a:off x="3491" y="2474"/>
              <a:ext cx="50" cy="24"/>
            </a:xfrm>
            <a:custGeom>
              <a:avLst/>
              <a:gdLst>
                <a:gd name="T0" fmla="*/ 3 w 50"/>
                <a:gd name="T1" fmla="*/ 0 h 24"/>
                <a:gd name="T2" fmla="*/ 0 w 50"/>
                <a:gd name="T3" fmla="*/ 0 h 24"/>
                <a:gd name="T4" fmla="*/ 3 w 50"/>
                <a:gd name="T5" fmla="*/ 3 h 24"/>
                <a:gd name="T6" fmla="*/ 50 w 50"/>
                <a:gd name="T7" fmla="*/ 24 h 24"/>
                <a:gd name="T8" fmla="*/ 50 w 50"/>
                <a:gd name="T9" fmla="*/ 24 h 24"/>
                <a:gd name="T10" fmla="*/ 50 w 50"/>
                <a:gd name="T11" fmla="*/ 24 h 24"/>
                <a:gd name="T12" fmla="*/ 50 w 50"/>
                <a:gd name="T13" fmla="*/ 22 h 24"/>
                <a:gd name="T14" fmla="*/ 3 w 5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4">
                  <a:moveTo>
                    <a:pt x="3" y="0"/>
                  </a:moveTo>
                  <a:lnTo>
                    <a:pt x="0" y="0"/>
                  </a:lnTo>
                  <a:lnTo>
                    <a:pt x="3" y="3"/>
                  </a:lnTo>
                  <a:lnTo>
                    <a:pt x="50" y="24"/>
                  </a:lnTo>
                  <a:lnTo>
                    <a:pt x="50" y="24"/>
                  </a:lnTo>
                  <a:lnTo>
                    <a:pt x="50" y="24"/>
                  </a:lnTo>
                  <a:lnTo>
                    <a:pt x="50" y="2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8" name="Freeform 134"/>
            <p:cNvSpPr>
              <a:spLocks/>
            </p:cNvSpPr>
            <p:nvPr/>
          </p:nvSpPr>
          <p:spPr bwMode="auto">
            <a:xfrm>
              <a:off x="3487" y="2484"/>
              <a:ext cx="50" cy="26"/>
            </a:xfrm>
            <a:custGeom>
              <a:avLst/>
              <a:gdLst>
                <a:gd name="T0" fmla="*/ 0 w 50"/>
                <a:gd name="T1" fmla="*/ 0 h 26"/>
                <a:gd name="T2" fmla="*/ 0 w 50"/>
                <a:gd name="T3" fmla="*/ 2 h 26"/>
                <a:gd name="T4" fmla="*/ 0 w 50"/>
                <a:gd name="T5" fmla="*/ 2 h 26"/>
                <a:gd name="T6" fmla="*/ 50 w 50"/>
                <a:gd name="T7" fmla="*/ 26 h 26"/>
                <a:gd name="T8" fmla="*/ 50 w 50"/>
                <a:gd name="T9" fmla="*/ 26 h 26"/>
                <a:gd name="T10" fmla="*/ 50 w 50"/>
                <a:gd name="T11" fmla="*/ 26 h 26"/>
                <a:gd name="T12" fmla="*/ 50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2"/>
                  </a:lnTo>
                  <a:lnTo>
                    <a:pt x="0" y="2"/>
                  </a:lnTo>
                  <a:lnTo>
                    <a:pt x="50" y="26"/>
                  </a:lnTo>
                  <a:lnTo>
                    <a:pt x="50" y="26"/>
                  </a:lnTo>
                  <a:lnTo>
                    <a:pt x="50" y="26"/>
                  </a:lnTo>
                  <a:lnTo>
                    <a:pt x="50" y="2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49" name="Freeform 135"/>
            <p:cNvSpPr>
              <a:spLocks/>
            </p:cNvSpPr>
            <p:nvPr/>
          </p:nvSpPr>
          <p:spPr bwMode="auto">
            <a:xfrm>
              <a:off x="3487" y="2484"/>
              <a:ext cx="50" cy="26"/>
            </a:xfrm>
            <a:custGeom>
              <a:avLst/>
              <a:gdLst>
                <a:gd name="T0" fmla="*/ 0 w 50"/>
                <a:gd name="T1" fmla="*/ 0 h 26"/>
                <a:gd name="T2" fmla="*/ 0 w 50"/>
                <a:gd name="T3" fmla="*/ 2 h 26"/>
                <a:gd name="T4" fmla="*/ 0 w 50"/>
                <a:gd name="T5" fmla="*/ 2 h 26"/>
                <a:gd name="T6" fmla="*/ 50 w 50"/>
                <a:gd name="T7" fmla="*/ 26 h 26"/>
                <a:gd name="T8" fmla="*/ 50 w 50"/>
                <a:gd name="T9" fmla="*/ 26 h 26"/>
                <a:gd name="T10" fmla="*/ 50 w 50"/>
                <a:gd name="T11" fmla="*/ 26 h 26"/>
                <a:gd name="T12" fmla="*/ 50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2"/>
                  </a:lnTo>
                  <a:lnTo>
                    <a:pt x="0" y="2"/>
                  </a:lnTo>
                  <a:lnTo>
                    <a:pt x="50" y="26"/>
                  </a:lnTo>
                  <a:lnTo>
                    <a:pt x="50" y="26"/>
                  </a:lnTo>
                  <a:lnTo>
                    <a:pt x="50" y="26"/>
                  </a:lnTo>
                  <a:lnTo>
                    <a:pt x="50" y="2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0" name="Freeform 136"/>
            <p:cNvSpPr>
              <a:spLocks/>
            </p:cNvSpPr>
            <p:nvPr/>
          </p:nvSpPr>
          <p:spPr bwMode="auto">
            <a:xfrm>
              <a:off x="3482" y="2496"/>
              <a:ext cx="50" cy="26"/>
            </a:xfrm>
            <a:custGeom>
              <a:avLst/>
              <a:gdLst>
                <a:gd name="T0" fmla="*/ 0 w 50"/>
                <a:gd name="T1" fmla="*/ 0 h 26"/>
                <a:gd name="T2" fmla="*/ 0 w 50"/>
                <a:gd name="T3" fmla="*/ 0 h 26"/>
                <a:gd name="T4" fmla="*/ 0 w 50"/>
                <a:gd name="T5" fmla="*/ 2 h 26"/>
                <a:gd name="T6" fmla="*/ 48 w 50"/>
                <a:gd name="T7" fmla="*/ 23 h 26"/>
                <a:gd name="T8" fmla="*/ 48 w 50"/>
                <a:gd name="T9" fmla="*/ 26 h 26"/>
                <a:gd name="T10" fmla="*/ 50 w 50"/>
                <a:gd name="T11" fmla="*/ 23 h 26"/>
                <a:gd name="T12" fmla="*/ 48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0"/>
                  </a:lnTo>
                  <a:lnTo>
                    <a:pt x="0" y="2"/>
                  </a:lnTo>
                  <a:lnTo>
                    <a:pt x="48" y="23"/>
                  </a:lnTo>
                  <a:lnTo>
                    <a:pt x="48" y="26"/>
                  </a:lnTo>
                  <a:lnTo>
                    <a:pt x="50" y="23"/>
                  </a:lnTo>
                  <a:lnTo>
                    <a:pt x="48" y="2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1" name="Freeform 137"/>
            <p:cNvSpPr>
              <a:spLocks/>
            </p:cNvSpPr>
            <p:nvPr/>
          </p:nvSpPr>
          <p:spPr bwMode="auto">
            <a:xfrm>
              <a:off x="3482" y="2496"/>
              <a:ext cx="50" cy="26"/>
            </a:xfrm>
            <a:custGeom>
              <a:avLst/>
              <a:gdLst>
                <a:gd name="T0" fmla="*/ 0 w 50"/>
                <a:gd name="T1" fmla="*/ 0 h 26"/>
                <a:gd name="T2" fmla="*/ 0 w 50"/>
                <a:gd name="T3" fmla="*/ 0 h 26"/>
                <a:gd name="T4" fmla="*/ 0 w 50"/>
                <a:gd name="T5" fmla="*/ 2 h 26"/>
                <a:gd name="T6" fmla="*/ 48 w 50"/>
                <a:gd name="T7" fmla="*/ 23 h 26"/>
                <a:gd name="T8" fmla="*/ 48 w 50"/>
                <a:gd name="T9" fmla="*/ 26 h 26"/>
                <a:gd name="T10" fmla="*/ 50 w 50"/>
                <a:gd name="T11" fmla="*/ 23 h 26"/>
                <a:gd name="T12" fmla="*/ 48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0"/>
                  </a:lnTo>
                  <a:lnTo>
                    <a:pt x="0" y="2"/>
                  </a:lnTo>
                  <a:lnTo>
                    <a:pt x="48" y="23"/>
                  </a:lnTo>
                  <a:lnTo>
                    <a:pt x="48" y="26"/>
                  </a:lnTo>
                  <a:lnTo>
                    <a:pt x="50" y="23"/>
                  </a:lnTo>
                  <a:lnTo>
                    <a:pt x="48" y="2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2" name="Freeform 138"/>
            <p:cNvSpPr>
              <a:spLocks noEditPoints="1"/>
            </p:cNvSpPr>
            <p:nvPr/>
          </p:nvSpPr>
          <p:spPr bwMode="auto">
            <a:xfrm>
              <a:off x="3584" y="2022"/>
              <a:ext cx="53" cy="53"/>
            </a:xfrm>
            <a:custGeom>
              <a:avLst/>
              <a:gdLst>
                <a:gd name="T0" fmla="*/ 2 w 22"/>
                <a:gd name="T1" fmla="*/ 19 h 22"/>
                <a:gd name="T2" fmla="*/ 6 w 22"/>
                <a:gd name="T3" fmla="*/ 5 h 22"/>
                <a:gd name="T4" fmla="*/ 6 w 22"/>
                <a:gd name="T5" fmla="*/ 3 h 22"/>
                <a:gd name="T6" fmla="*/ 11 w 22"/>
                <a:gd name="T7" fmla="*/ 4 h 22"/>
                <a:gd name="T8" fmla="*/ 10 w 22"/>
                <a:gd name="T9" fmla="*/ 6 h 22"/>
                <a:gd name="T10" fmla="*/ 10 w 22"/>
                <a:gd name="T11" fmla="*/ 7 h 22"/>
                <a:gd name="T12" fmla="*/ 10 w 22"/>
                <a:gd name="T13" fmla="*/ 7 h 22"/>
                <a:gd name="T14" fmla="*/ 13 w 22"/>
                <a:gd name="T15" fmla="*/ 7 h 22"/>
                <a:gd name="T16" fmla="*/ 14 w 22"/>
                <a:gd name="T17" fmla="*/ 7 h 22"/>
                <a:gd name="T18" fmla="*/ 14 w 22"/>
                <a:gd name="T19" fmla="*/ 7 h 22"/>
                <a:gd name="T20" fmla="*/ 15 w 22"/>
                <a:gd name="T21" fmla="*/ 7 h 22"/>
                <a:gd name="T22" fmla="*/ 16 w 22"/>
                <a:gd name="T23" fmla="*/ 4 h 22"/>
                <a:gd name="T24" fmla="*/ 21 w 22"/>
                <a:gd name="T25" fmla="*/ 5 h 22"/>
                <a:gd name="T26" fmla="*/ 21 w 22"/>
                <a:gd name="T27" fmla="*/ 9 h 22"/>
                <a:gd name="T28" fmla="*/ 17 w 22"/>
                <a:gd name="T29" fmla="*/ 20 h 22"/>
                <a:gd name="T30" fmla="*/ 17 w 22"/>
                <a:gd name="T31" fmla="*/ 20 h 22"/>
                <a:gd name="T32" fmla="*/ 17 w 22"/>
                <a:gd name="T33" fmla="*/ 21 h 22"/>
                <a:gd name="T34" fmla="*/ 17 w 22"/>
                <a:gd name="T35" fmla="*/ 21 h 22"/>
                <a:gd name="T36" fmla="*/ 7 w 22"/>
                <a:gd name="T37" fmla="*/ 19 h 22"/>
                <a:gd name="T38" fmla="*/ 2 w 22"/>
                <a:gd name="T39" fmla="*/ 19 h 22"/>
                <a:gd name="T40" fmla="*/ 2 w 22"/>
                <a:gd name="T41" fmla="*/ 19 h 22"/>
                <a:gd name="T42" fmla="*/ 14 w 22"/>
                <a:gd name="T43" fmla="*/ 6 h 22"/>
                <a:gd name="T44" fmla="*/ 14 w 22"/>
                <a:gd name="T45" fmla="*/ 6 h 22"/>
                <a:gd name="T46" fmla="*/ 11 w 22"/>
                <a:gd name="T47" fmla="*/ 6 h 22"/>
                <a:gd name="T48" fmla="*/ 13 w 22"/>
                <a:gd name="T49" fmla="*/ 1 h 22"/>
                <a:gd name="T50" fmla="*/ 16 w 22"/>
                <a:gd name="T51" fmla="*/ 1 h 22"/>
                <a:gd name="T52" fmla="*/ 14 w 22"/>
                <a:gd name="T53" fmla="*/ 6 h 22"/>
                <a:gd name="T54" fmla="*/ 14 w 22"/>
                <a:gd name="T55" fmla="*/ 6 h 22"/>
                <a:gd name="T56" fmla="*/ 13 w 22"/>
                <a:gd name="T57" fmla="*/ 0 h 22"/>
                <a:gd name="T58" fmla="*/ 13 w 22"/>
                <a:gd name="T59" fmla="*/ 0 h 22"/>
                <a:gd name="T60" fmla="*/ 11 w 22"/>
                <a:gd name="T61" fmla="*/ 3 h 22"/>
                <a:gd name="T62" fmla="*/ 6 w 22"/>
                <a:gd name="T63" fmla="*/ 2 h 22"/>
                <a:gd name="T64" fmla="*/ 5 w 22"/>
                <a:gd name="T65" fmla="*/ 2 h 22"/>
                <a:gd name="T66" fmla="*/ 5 w 22"/>
                <a:gd name="T67" fmla="*/ 3 h 22"/>
                <a:gd name="T68" fmla="*/ 5 w 22"/>
                <a:gd name="T69" fmla="*/ 5 h 22"/>
                <a:gd name="T70" fmla="*/ 0 w 22"/>
                <a:gd name="T71" fmla="*/ 19 h 22"/>
                <a:gd name="T72" fmla="*/ 0 w 22"/>
                <a:gd name="T73" fmla="*/ 20 h 22"/>
                <a:gd name="T74" fmla="*/ 1 w 22"/>
                <a:gd name="T75" fmla="*/ 20 h 22"/>
                <a:gd name="T76" fmla="*/ 2 w 22"/>
                <a:gd name="T77" fmla="*/ 20 h 22"/>
                <a:gd name="T78" fmla="*/ 7 w 22"/>
                <a:gd name="T79" fmla="*/ 20 h 22"/>
                <a:gd name="T80" fmla="*/ 17 w 22"/>
                <a:gd name="T81" fmla="*/ 22 h 22"/>
                <a:gd name="T82" fmla="*/ 17 w 22"/>
                <a:gd name="T83" fmla="*/ 22 h 22"/>
                <a:gd name="T84" fmla="*/ 17 w 22"/>
                <a:gd name="T85" fmla="*/ 22 h 22"/>
                <a:gd name="T86" fmla="*/ 18 w 22"/>
                <a:gd name="T87" fmla="*/ 21 h 22"/>
                <a:gd name="T88" fmla="*/ 18 w 22"/>
                <a:gd name="T89" fmla="*/ 20 h 22"/>
                <a:gd name="T90" fmla="*/ 22 w 22"/>
                <a:gd name="T91" fmla="*/ 9 h 22"/>
                <a:gd name="T92" fmla="*/ 22 w 22"/>
                <a:gd name="T93" fmla="*/ 4 h 22"/>
                <a:gd name="T94" fmla="*/ 22 w 22"/>
                <a:gd name="T95" fmla="*/ 4 h 22"/>
                <a:gd name="T96" fmla="*/ 22 w 22"/>
                <a:gd name="T97" fmla="*/ 4 h 22"/>
                <a:gd name="T98" fmla="*/ 16 w 22"/>
                <a:gd name="T99" fmla="*/ 3 h 22"/>
                <a:gd name="T100" fmla="*/ 17 w 22"/>
                <a:gd name="T101" fmla="*/ 1 h 22"/>
                <a:gd name="T102" fmla="*/ 17 w 22"/>
                <a:gd name="T103" fmla="*/ 1 h 22"/>
                <a:gd name="T104" fmla="*/ 17 w 22"/>
                <a:gd name="T105" fmla="*/ 0 h 22"/>
                <a:gd name="T106" fmla="*/ 13 w 22"/>
                <a:gd name="T10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 h="22">
                  <a:moveTo>
                    <a:pt x="2" y="19"/>
                  </a:moveTo>
                  <a:cubicBezTo>
                    <a:pt x="4" y="15"/>
                    <a:pt x="5" y="9"/>
                    <a:pt x="6" y="5"/>
                  </a:cubicBezTo>
                  <a:cubicBezTo>
                    <a:pt x="6" y="5"/>
                    <a:pt x="6" y="4"/>
                    <a:pt x="6" y="3"/>
                  </a:cubicBezTo>
                  <a:cubicBezTo>
                    <a:pt x="7" y="4"/>
                    <a:pt x="9" y="4"/>
                    <a:pt x="11" y="4"/>
                  </a:cubicBezTo>
                  <a:cubicBezTo>
                    <a:pt x="10" y="5"/>
                    <a:pt x="10" y="5"/>
                    <a:pt x="10" y="6"/>
                  </a:cubicBezTo>
                  <a:cubicBezTo>
                    <a:pt x="10" y="7"/>
                    <a:pt x="10" y="7"/>
                    <a:pt x="10" y="7"/>
                  </a:cubicBezTo>
                  <a:cubicBezTo>
                    <a:pt x="10" y="7"/>
                    <a:pt x="10" y="7"/>
                    <a:pt x="10" y="7"/>
                  </a:cubicBezTo>
                  <a:cubicBezTo>
                    <a:pt x="13" y="7"/>
                    <a:pt x="13" y="7"/>
                    <a:pt x="13" y="7"/>
                  </a:cubicBezTo>
                  <a:cubicBezTo>
                    <a:pt x="14" y="7"/>
                    <a:pt x="14" y="7"/>
                    <a:pt x="14" y="7"/>
                  </a:cubicBezTo>
                  <a:cubicBezTo>
                    <a:pt x="14" y="7"/>
                    <a:pt x="14" y="7"/>
                    <a:pt x="14" y="7"/>
                  </a:cubicBezTo>
                  <a:cubicBezTo>
                    <a:pt x="15" y="7"/>
                    <a:pt x="15" y="7"/>
                    <a:pt x="15" y="7"/>
                  </a:cubicBezTo>
                  <a:cubicBezTo>
                    <a:pt x="16" y="4"/>
                    <a:pt x="16" y="4"/>
                    <a:pt x="16" y="4"/>
                  </a:cubicBezTo>
                  <a:cubicBezTo>
                    <a:pt x="18" y="4"/>
                    <a:pt x="19" y="4"/>
                    <a:pt x="21" y="5"/>
                  </a:cubicBezTo>
                  <a:cubicBezTo>
                    <a:pt x="21" y="6"/>
                    <a:pt x="21" y="7"/>
                    <a:pt x="21" y="9"/>
                  </a:cubicBezTo>
                  <a:cubicBezTo>
                    <a:pt x="20" y="13"/>
                    <a:pt x="19" y="17"/>
                    <a:pt x="17" y="20"/>
                  </a:cubicBezTo>
                  <a:cubicBezTo>
                    <a:pt x="17" y="20"/>
                    <a:pt x="17" y="20"/>
                    <a:pt x="17" y="20"/>
                  </a:cubicBezTo>
                  <a:cubicBezTo>
                    <a:pt x="17" y="21"/>
                    <a:pt x="17" y="21"/>
                    <a:pt x="17" y="21"/>
                  </a:cubicBezTo>
                  <a:cubicBezTo>
                    <a:pt x="17" y="21"/>
                    <a:pt x="17" y="21"/>
                    <a:pt x="17" y="21"/>
                  </a:cubicBezTo>
                  <a:cubicBezTo>
                    <a:pt x="7" y="19"/>
                    <a:pt x="7" y="19"/>
                    <a:pt x="7" y="19"/>
                  </a:cubicBezTo>
                  <a:cubicBezTo>
                    <a:pt x="5" y="19"/>
                    <a:pt x="4" y="19"/>
                    <a:pt x="2" y="19"/>
                  </a:cubicBezTo>
                  <a:cubicBezTo>
                    <a:pt x="2" y="19"/>
                    <a:pt x="2" y="19"/>
                    <a:pt x="2" y="19"/>
                  </a:cubicBezTo>
                  <a:moveTo>
                    <a:pt x="14" y="6"/>
                  </a:moveTo>
                  <a:cubicBezTo>
                    <a:pt x="14" y="6"/>
                    <a:pt x="14" y="6"/>
                    <a:pt x="14" y="6"/>
                  </a:cubicBezTo>
                  <a:cubicBezTo>
                    <a:pt x="11" y="6"/>
                    <a:pt x="11" y="6"/>
                    <a:pt x="11" y="6"/>
                  </a:cubicBezTo>
                  <a:cubicBezTo>
                    <a:pt x="12" y="4"/>
                    <a:pt x="13" y="2"/>
                    <a:pt x="13" y="1"/>
                  </a:cubicBezTo>
                  <a:cubicBezTo>
                    <a:pt x="14" y="1"/>
                    <a:pt x="15" y="1"/>
                    <a:pt x="16" y="1"/>
                  </a:cubicBezTo>
                  <a:cubicBezTo>
                    <a:pt x="14" y="6"/>
                    <a:pt x="14" y="6"/>
                    <a:pt x="14" y="6"/>
                  </a:cubicBezTo>
                  <a:cubicBezTo>
                    <a:pt x="14" y="6"/>
                    <a:pt x="14" y="6"/>
                    <a:pt x="14" y="6"/>
                  </a:cubicBezTo>
                  <a:moveTo>
                    <a:pt x="13" y="0"/>
                  </a:moveTo>
                  <a:cubicBezTo>
                    <a:pt x="13" y="0"/>
                    <a:pt x="13" y="0"/>
                    <a:pt x="13" y="0"/>
                  </a:cubicBezTo>
                  <a:cubicBezTo>
                    <a:pt x="12" y="1"/>
                    <a:pt x="12" y="2"/>
                    <a:pt x="11" y="3"/>
                  </a:cubicBezTo>
                  <a:cubicBezTo>
                    <a:pt x="9" y="3"/>
                    <a:pt x="7" y="3"/>
                    <a:pt x="6" y="2"/>
                  </a:cubicBezTo>
                  <a:cubicBezTo>
                    <a:pt x="5" y="2"/>
                    <a:pt x="5" y="2"/>
                    <a:pt x="5" y="2"/>
                  </a:cubicBezTo>
                  <a:cubicBezTo>
                    <a:pt x="5" y="3"/>
                    <a:pt x="5" y="3"/>
                    <a:pt x="5" y="3"/>
                  </a:cubicBezTo>
                  <a:cubicBezTo>
                    <a:pt x="5" y="3"/>
                    <a:pt x="5" y="4"/>
                    <a:pt x="5" y="5"/>
                  </a:cubicBezTo>
                  <a:cubicBezTo>
                    <a:pt x="4" y="9"/>
                    <a:pt x="3" y="15"/>
                    <a:pt x="0" y="19"/>
                  </a:cubicBezTo>
                  <a:cubicBezTo>
                    <a:pt x="0" y="20"/>
                    <a:pt x="0" y="20"/>
                    <a:pt x="0" y="20"/>
                  </a:cubicBezTo>
                  <a:cubicBezTo>
                    <a:pt x="1" y="20"/>
                    <a:pt x="1" y="20"/>
                    <a:pt x="1" y="20"/>
                  </a:cubicBezTo>
                  <a:cubicBezTo>
                    <a:pt x="1" y="20"/>
                    <a:pt x="2" y="20"/>
                    <a:pt x="2" y="20"/>
                  </a:cubicBezTo>
                  <a:cubicBezTo>
                    <a:pt x="4" y="20"/>
                    <a:pt x="5" y="20"/>
                    <a:pt x="7" y="20"/>
                  </a:cubicBezTo>
                  <a:cubicBezTo>
                    <a:pt x="17" y="22"/>
                    <a:pt x="17" y="22"/>
                    <a:pt x="17" y="22"/>
                  </a:cubicBezTo>
                  <a:cubicBezTo>
                    <a:pt x="17" y="22"/>
                    <a:pt x="17" y="22"/>
                    <a:pt x="17" y="22"/>
                  </a:cubicBezTo>
                  <a:cubicBezTo>
                    <a:pt x="17" y="22"/>
                    <a:pt x="17" y="22"/>
                    <a:pt x="17" y="22"/>
                  </a:cubicBezTo>
                  <a:cubicBezTo>
                    <a:pt x="18" y="21"/>
                    <a:pt x="18" y="21"/>
                    <a:pt x="18" y="21"/>
                  </a:cubicBezTo>
                  <a:cubicBezTo>
                    <a:pt x="18" y="20"/>
                    <a:pt x="18" y="20"/>
                    <a:pt x="18" y="20"/>
                  </a:cubicBezTo>
                  <a:cubicBezTo>
                    <a:pt x="20" y="17"/>
                    <a:pt x="21" y="13"/>
                    <a:pt x="22" y="9"/>
                  </a:cubicBezTo>
                  <a:cubicBezTo>
                    <a:pt x="22" y="7"/>
                    <a:pt x="22" y="6"/>
                    <a:pt x="22" y="4"/>
                  </a:cubicBezTo>
                  <a:cubicBezTo>
                    <a:pt x="22" y="4"/>
                    <a:pt x="22" y="4"/>
                    <a:pt x="22" y="4"/>
                  </a:cubicBezTo>
                  <a:cubicBezTo>
                    <a:pt x="22" y="4"/>
                    <a:pt x="22" y="4"/>
                    <a:pt x="22" y="4"/>
                  </a:cubicBezTo>
                  <a:cubicBezTo>
                    <a:pt x="20" y="3"/>
                    <a:pt x="18" y="3"/>
                    <a:pt x="16" y="3"/>
                  </a:cubicBezTo>
                  <a:cubicBezTo>
                    <a:pt x="17" y="1"/>
                    <a:pt x="17" y="1"/>
                    <a:pt x="17" y="1"/>
                  </a:cubicBezTo>
                  <a:cubicBezTo>
                    <a:pt x="17" y="1"/>
                    <a:pt x="17" y="1"/>
                    <a:pt x="17" y="1"/>
                  </a:cubicBezTo>
                  <a:cubicBezTo>
                    <a:pt x="17" y="0"/>
                    <a:pt x="17" y="0"/>
                    <a:pt x="17" y="0"/>
                  </a:cubicBezTo>
                  <a:cubicBezTo>
                    <a:pt x="16"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3" name="Freeform 139"/>
            <p:cNvSpPr>
              <a:spLocks/>
            </p:cNvSpPr>
            <p:nvPr/>
          </p:nvSpPr>
          <p:spPr bwMode="auto">
            <a:xfrm>
              <a:off x="3601" y="2044"/>
              <a:ext cx="26" cy="4"/>
            </a:xfrm>
            <a:custGeom>
              <a:avLst/>
              <a:gdLst>
                <a:gd name="T0" fmla="*/ 1 w 11"/>
                <a:gd name="T1" fmla="*/ 0 h 2"/>
                <a:gd name="T2" fmla="*/ 0 w 11"/>
                <a:gd name="T3" fmla="*/ 0 h 2"/>
                <a:gd name="T4" fmla="*/ 1 w 11"/>
                <a:gd name="T5" fmla="*/ 1 h 2"/>
                <a:gd name="T6" fmla="*/ 10 w 11"/>
                <a:gd name="T7" fmla="*/ 2 h 2"/>
                <a:gd name="T8" fmla="*/ 11 w 11"/>
                <a:gd name="T9" fmla="*/ 1 h 2"/>
                <a:gd name="T10" fmla="*/ 10 w 11"/>
                <a:gd name="T11" fmla="*/ 1 h 2"/>
                <a:gd name="T12" fmla="*/ 1 w 1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1" h="2">
                  <a:moveTo>
                    <a:pt x="1" y="0"/>
                  </a:moveTo>
                  <a:cubicBezTo>
                    <a:pt x="0" y="0"/>
                    <a:pt x="0" y="0"/>
                    <a:pt x="0" y="0"/>
                  </a:cubicBezTo>
                  <a:cubicBezTo>
                    <a:pt x="1" y="1"/>
                    <a:pt x="1" y="1"/>
                    <a:pt x="1" y="1"/>
                  </a:cubicBezTo>
                  <a:cubicBezTo>
                    <a:pt x="4" y="1"/>
                    <a:pt x="7" y="2"/>
                    <a:pt x="10" y="2"/>
                  </a:cubicBezTo>
                  <a:cubicBezTo>
                    <a:pt x="11" y="1"/>
                    <a:pt x="11" y="1"/>
                    <a:pt x="11" y="1"/>
                  </a:cubicBezTo>
                  <a:cubicBezTo>
                    <a:pt x="10" y="1"/>
                    <a:pt x="10" y="1"/>
                    <a:pt x="10" y="1"/>
                  </a:cubicBezTo>
                  <a:cubicBezTo>
                    <a:pt x="7" y="1"/>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4" name="Freeform 140"/>
            <p:cNvSpPr>
              <a:spLocks/>
            </p:cNvSpPr>
            <p:nvPr/>
          </p:nvSpPr>
          <p:spPr bwMode="auto">
            <a:xfrm>
              <a:off x="3599" y="2051"/>
              <a:ext cx="26" cy="5"/>
            </a:xfrm>
            <a:custGeom>
              <a:avLst/>
              <a:gdLst>
                <a:gd name="T0" fmla="*/ 1 w 11"/>
                <a:gd name="T1" fmla="*/ 0 h 2"/>
                <a:gd name="T2" fmla="*/ 0 w 11"/>
                <a:gd name="T3" fmla="*/ 0 h 2"/>
                <a:gd name="T4" fmla="*/ 0 w 11"/>
                <a:gd name="T5" fmla="*/ 1 h 2"/>
                <a:gd name="T6" fmla="*/ 10 w 11"/>
                <a:gd name="T7" fmla="*/ 2 h 2"/>
                <a:gd name="T8" fmla="*/ 11 w 11"/>
                <a:gd name="T9" fmla="*/ 2 h 2"/>
                <a:gd name="T10" fmla="*/ 10 w 11"/>
                <a:gd name="T11" fmla="*/ 1 h 2"/>
                <a:gd name="T12" fmla="*/ 1 w 1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1" h="2">
                  <a:moveTo>
                    <a:pt x="1" y="0"/>
                  </a:moveTo>
                  <a:cubicBezTo>
                    <a:pt x="0" y="0"/>
                    <a:pt x="0" y="0"/>
                    <a:pt x="0" y="0"/>
                  </a:cubicBezTo>
                  <a:cubicBezTo>
                    <a:pt x="0" y="1"/>
                    <a:pt x="0" y="1"/>
                    <a:pt x="0" y="1"/>
                  </a:cubicBezTo>
                  <a:cubicBezTo>
                    <a:pt x="4" y="2"/>
                    <a:pt x="7" y="2"/>
                    <a:pt x="10" y="2"/>
                  </a:cubicBezTo>
                  <a:cubicBezTo>
                    <a:pt x="11" y="2"/>
                    <a:pt x="11" y="2"/>
                    <a:pt x="11" y="2"/>
                  </a:cubicBezTo>
                  <a:cubicBezTo>
                    <a:pt x="10" y="1"/>
                    <a:pt x="10" y="1"/>
                    <a:pt x="10" y="1"/>
                  </a:cubicBezTo>
                  <a:cubicBezTo>
                    <a:pt x="7" y="1"/>
                    <a:pt x="4"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5" name="Freeform 141"/>
            <p:cNvSpPr>
              <a:spLocks/>
            </p:cNvSpPr>
            <p:nvPr/>
          </p:nvSpPr>
          <p:spPr bwMode="auto">
            <a:xfrm>
              <a:off x="3599" y="2058"/>
              <a:ext cx="7" cy="2"/>
            </a:xfrm>
            <a:custGeom>
              <a:avLst/>
              <a:gdLst>
                <a:gd name="T0" fmla="*/ 1 w 3"/>
                <a:gd name="T1" fmla="*/ 0 h 1"/>
                <a:gd name="T2" fmla="*/ 0 w 3"/>
                <a:gd name="T3" fmla="*/ 0 h 1"/>
                <a:gd name="T4" fmla="*/ 0 w 3"/>
                <a:gd name="T5" fmla="*/ 0 h 1"/>
                <a:gd name="T6" fmla="*/ 0 w 3"/>
                <a:gd name="T7" fmla="*/ 1 h 1"/>
                <a:gd name="T8" fmla="*/ 1 w 3"/>
                <a:gd name="T9" fmla="*/ 1 h 1"/>
                <a:gd name="T10" fmla="*/ 3 w 3"/>
                <a:gd name="T11" fmla="*/ 1 h 1"/>
                <a:gd name="T12" fmla="*/ 3 w 3"/>
                <a:gd name="T13" fmla="*/ 1 h 1"/>
                <a:gd name="T14" fmla="*/ 3 w 3"/>
                <a:gd name="T15" fmla="*/ 1 h 1"/>
                <a:gd name="T16" fmla="*/ 3 w 3"/>
                <a:gd name="T17" fmla="*/ 0 h 1"/>
                <a:gd name="T18" fmla="*/ 1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1" y="0"/>
                  </a:moveTo>
                  <a:cubicBezTo>
                    <a:pt x="0" y="0"/>
                    <a:pt x="0" y="0"/>
                    <a:pt x="0" y="0"/>
                  </a:cubicBezTo>
                  <a:cubicBezTo>
                    <a:pt x="0" y="0"/>
                    <a:pt x="0" y="0"/>
                    <a:pt x="0" y="0"/>
                  </a:cubicBezTo>
                  <a:cubicBezTo>
                    <a:pt x="0" y="1"/>
                    <a:pt x="0" y="1"/>
                    <a:pt x="0" y="1"/>
                  </a:cubicBezTo>
                  <a:cubicBezTo>
                    <a:pt x="0" y="1"/>
                    <a:pt x="1" y="1"/>
                    <a:pt x="1" y="1"/>
                  </a:cubicBezTo>
                  <a:cubicBezTo>
                    <a:pt x="1" y="1"/>
                    <a:pt x="2" y="1"/>
                    <a:pt x="3" y="1"/>
                  </a:cubicBezTo>
                  <a:cubicBezTo>
                    <a:pt x="3" y="1"/>
                    <a:pt x="3" y="1"/>
                    <a:pt x="3" y="1"/>
                  </a:cubicBezTo>
                  <a:cubicBezTo>
                    <a:pt x="3" y="1"/>
                    <a:pt x="3" y="1"/>
                    <a:pt x="3" y="1"/>
                  </a:cubicBezTo>
                  <a:cubicBezTo>
                    <a:pt x="3" y="0"/>
                    <a:pt x="3" y="0"/>
                    <a:pt x="3" y="0"/>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6" name="Freeform 142"/>
            <p:cNvSpPr>
              <a:spLocks/>
            </p:cNvSpPr>
            <p:nvPr/>
          </p:nvSpPr>
          <p:spPr bwMode="auto">
            <a:xfrm>
              <a:off x="3520" y="2044"/>
              <a:ext cx="33" cy="12"/>
            </a:xfrm>
            <a:custGeom>
              <a:avLst/>
              <a:gdLst>
                <a:gd name="T0" fmla="*/ 13 w 14"/>
                <a:gd name="T1" fmla="*/ 0 h 5"/>
                <a:gd name="T2" fmla="*/ 0 w 14"/>
                <a:gd name="T3" fmla="*/ 4 h 5"/>
                <a:gd name="T4" fmla="*/ 0 w 14"/>
                <a:gd name="T5" fmla="*/ 5 h 5"/>
                <a:gd name="T6" fmla="*/ 1 w 14"/>
                <a:gd name="T7" fmla="*/ 5 h 5"/>
                <a:gd name="T8" fmla="*/ 13 w 14"/>
                <a:gd name="T9" fmla="*/ 1 h 5"/>
                <a:gd name="T10" fmla="*/ 14 w 14"/>
                <a:gd name="T11" fmla="*/ 0 h 5"/>
                <a:gd name="T12" fmla="*/ 13 w 1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3" y="0"/>
                  </a:moveTo>
                  <a:cubicBezTo>
                    <a:pt x="12" y="1"/>
                    <a:pt x="3" y="4"/>
                    <a:pt x="0" y="4"/>
                  </a:cubicBezTo>
                  <a:cubicBezTo>
                    <a:pt x="0" y="5"/>
                    <a:pt x="0" y="5"/>
                    <a:pt x="0" y="5"/>
                  </a:cubicBezTo>
                  <a:cubicBezTo>
                    <a:pt x="1" y="5"/>
                    <a:pt x="1" y="5"/>
                    <a:pt x="1" y="5"/>
                  </a:cubicBezTo>
                  <a:cubicBezTo>
                    <a:pt x="3" y="5"/>
                    <a:pt x="13" y="1"/>
                    <a:pt x="13" y="1"/>
                  </a:cubicBezTo>
                  <a:cubicBezTo>
                    <a:pt x="14" y="0"/>
                    <a:pt x="14" y="0"/>
                    <a:pt x="14" y="0"/>
                  </a:cubicBezTo>
                  <a:cubicBezTo>
                    <a:pt x="13"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7" name="Freeform 143"/>
            <p:cNvSpPr>
              <a:spLocks/>
            </p:cNvSpPr>
            <p:nvPr/>
          </p:nvSpPr>
          <p:spPr bwMode="auto">
            <a:xfrm>
              <a:off x="3522" y="2053"/>
              <a:ext cx="31" cy="10"/>
            </a:xfrm>
            <a:custGeom>
              <a:avLst/>
              <a:gdLst>
                <a:gd name="T0" fmla="*/ 12 w 13"/>
                <a:gd name="T1" fmla="*/ 0 h 4"/>
                <a:gd name="T2" fmla="*/ 5 w 13"/>
                <a:gd name="T3" fmla="*/ 2 h 4"/>
                <a:gd name="T4" fmla="*/ 0 w 13"/>
                <a:gd name="T5" fmla="*/ 3 h 4"/>
                <a:gd name="T6" fmla="*/ 0 w 13"/>
                <a:gd name="T7" fmla="*/ 4 h 4"/>
                <a:gd name="T8" fmla="*/ 0 w 13"/>
                <a:gd name="T9" fmla="*/ 4 h 4"/>
                <a:gd name="T10" fmla="*/ 1 w 13"/>
                <a:gd name="T11" fmla="*/ 4 h 4"/>
                <a:gd name="T12" fmla="*/ 6 w 13"/>
                <a:gd name="T13" fmla="*/ 3 h 4"/>
                <a:gd name="T14" fmla="*/ 12 w 13"/>
                <a:gd name="T15" fmla="*/ 1 h 4"/>
                <a:gd name="T16" fmla="*/ 13 w 13"/>
                <a:gd name="T17" fmla="*/ 0 h 4"/>
                <a:gd name="T18" fmla="*/ 12 w 13"/>
                <a:gd name="T19" fmla="*/ 0 h 4"/>
                <a:gd name="T20" fmla="*/ 12 w 1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4">
                  <a:moveTo>
                    <a:pt x="12" y="0"/>
                  </a:moveTo>
                  <a:cubicBezTo>
                    <a:pt x="11" y="0"/>
                    <a:pt x="10" y="0"/>
                    <a:pt x="5" y="2"/>
                  </a:cubicBezTo>
                  <a:cubicBezTo>
                    <a:pt x="3" y="2"/>
                    <a:pt x="1" y="3"/>
                    <a:pt x="0" y="3"/>
                  </a:cubicBezTo>
                  <a:cubicBezTo>
                    <a:pt x="0" y="4"/>
                    <a:pt x="0" y="4"/>
                    <a:pt x="0" y="4"/>
                  </a:cubicBezTo>
                  <a:cubicBezTo>
                    <a:pt x="0" y="4"/>
                    <a:pt x="0" y="4"/>
                    <a:pt x="0" y="4"/>
                  </a:cubicBezTo>
                  <a:cubicBezTo>
                    <a:pt x="1" y="4"/>
                    <a:pt x="1" y="4"/>
                    <a:pt x="1" y="4"/>
                  </a:cubicBezTo>
                  <a:cubicBezTo>
                    <a:pt x="1" y="4"/>
                    <a:pt x="3" y="3"/>
                    <a:pt x="6" y="3"/>
                  </a:cubicBezTo>
                  <a:cubicBezTo>
                    <a:pt x="8" y="2"/>
                    <a:pt x="12" y="1"/>
                    <a:pt x="12" y="1"/>
                  </a:cubicBezTo>
                  <a:cubicBezTo>
                    <a:pt x="13" y="0"/>
                    <a:pt x="13" y="0"/>
                    <a:pt x="13" y="0"/>
                  </a:cubicBezTo>
                  <a:cubicBezTo>
                    <a:pt x="12" y="0"/>
                    <a:pt x="12" y="0"/>
                    <a:pt x="12" y="0"/>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8" name="Freeform 144"/>
            <p:cNvSpPr>
              <a:spLocks/>
            </p:cNvSpPr>
            <p:nvPr/>
          </p:nvSpPr>
          <p:spPr bwMode="auto">
            <a:xfrm>
              <a:off x="3522" y="2065"/>
              <a:ext cx="10" cy="5"/>
            </a:xfrm>
            <a:custGeom>
              <a:avLst/>
              <a:gdLst>
                <a:gd name="T0" fmla="*/ 3 w 4"/>
                <a:gd name="T1" fmla="*/ 0 h 2"/>
                <a:gd name="T2" fmla="*/ 2 w 4"/>
                <a:gd name="T3" fmla="*/ 1 h 2"/>
                <a:gd name="T4" fmla="*/ 1 w 4"/>
                <a:gd name="T5" fmla="*/ 1 h 2"/>
                <a:gd name="T6" fmla="*/ 1 w 4"/>
                <a:gd name="T7" fmla="*/ 1 h 2"/>
                <a:gd name="T8" fmla="*/ 0 w 4"/>
                <a:gd name="T9" fmla="*/ 1 h 2"/>
                <a:gd name="T10" fmla="*/ 1 w 4"/>
                <a:gd name="T11" fmla="*/ 2 h 2"/>
                <a:gd name="T12" fmla="*/ 1 w 4"/>
                <a:gd name="T13" fmla="*/ 2 h 2"/>
                <a:gd name="T14" fmla="*/ 2 w 4"/>
                <a:gd name="T15" fmla="*/ 1 h 2"/>
                <a:gd name="T16" fmla="*/ 3 w 4"/>
                <a:gd name="T17" fmla="*/ 1 h 2"/>
                <a:gd name="T18" fmla="*/ 3 w 4"/>
                <a:gd name="T19" fmla="*/ 1 h 2"/>
                <a:gd name="T20" fmla="*/ 4 w 4"/>
                <a:gd name="T21" fmla="*/ 1 h 2"/>
                <a:gd name="T22" fmla="*/ 4 w 4"/>
                <a:gd name="T23" fmla="*/ 0 h 2"/>
                <a:gd name="T24" fmla="*/ 3 w 4"/>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3" y="0"/>
                  </a:moveTo>
                  <a:cubicBezTo>
                    <a:pt x="3" y="0"/>
                    <a:pt x="2" y="0"/>
                    <a:pt x="2" y="1"/>
                  </a:cubicBezTo>
                  <a:cubicBezTo>
                    <a:pt x="2" y="1"/>
                    <a:pt x="1" y="1"/>
                    <a:pt x="1" y="1"/>
                  </a:cubicBezTo>
                  <a:cubicBezTo>
                    <a:pt x="1" y="1"/>
                    <a:pt x="1" y="1"/>
                    <a:pt x="1" y="1"/>
                  </a:cubicBezTo>
                  <a:cubicBezTo>
                    <a:pt x="0" y="1"/>
                    <a:pt x="0" y="1"/>
                    <a:pt x="0" y="1"/>
                  </a:cubicBezTo>
                  <a:cubicBezTo>
                    <a:pt x="1" y="2"/>
                    <a:pt x="1" y="2"/>
                    <a:pt x="1" y="2"/>
                  </a:cubicBezTo>
                  <a:cubicBezTo>
                    <a:pt x="1" y="2"/>
                    <a:pt x="1" y="2"/>
                    <a:pt x="1" y="2"/>
                  </a:cubicBezTo>
                  <a:cubicBezTo>
                    <a:pt x="2" y="2"/>
                    <a:pt x="2" y="2"/>
                    <a:pt x="2" y="1"/>
                  </a:cubicBezTo>
                  <a:cubicBezTo>
                    <a:pt x="3" y="1"/>
                    <a:pt x="3" y="1"/>
                    <a:pt x="3" y="1"/>
                  </a:cubicBezTo>
                  <a:cubicBezTo>
                    <a:pt x="3" y="1"/>
                    <a:pt x="3" y="1"/>
                    <a:pt x="3" y="1"/>
                  </a:cubicBezTo>
                  <a:cubicBezTo>
                    <a:pt x="4" y="1"/>
                    <a:pt x="4" y="1"/>
                    <a:pt x="4" y="1"/>
                  </a:cubicBezTo>
                  <a:cubicBezTo>
                    <a:pt x="4" y="0"/>
                    <a:pt x="4" y="0"/>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59" name="Freeform 145"/>
            <p:cNvSpPr>
              <a:spLocks noEditPoints="1"/>
            </p:cNvSpPr>
            <p:nvPr/>
          </p:nvSpPr>
          <p:spPr bwMode="auto">
            <a:xfrm>
              <a:off x="3510" y="2017"/>
              <a:ext cx="62" cy="74"/>
            </a:xfrm>
            <a:custGeom>
              <a:avLst/>
              <a:gdLst>
                <a:gd name="T0" fmla="*/ 7 w 26"/>
                <a:gd name="T1" fmla="*/ 27 h 31"/>
                <a:gd name="T2" fmla="*/ 25 w 26"/>
                <a:gd name="T3" fmla="*/ 25 h 31"/>
                <a:gd name="T4" fmla="*/ 24 w 26"/>
                <a:gd name="T5" fmla="*/ 25 h 31"/>
                <a:gd name="T6" fmla="*/ 24 w 26"/>
                <a:gd name="T7" fmla="*/ 25 h 31"/>
                <a:gd name="T8" fmla="*/ 23 w 26"/>
                <a:gd name="T9" fmla="*/ 26 h 31"/>
                <a:gd name="T10" fmla="*/ 7 w 26"/>
                <a:gd name="T11" fmla="*/ 29 h 31"/>
                <a:gd name="T12" fmla="*/ 21 w 26"/>
                <a:gd name="T13" fmla="*/ 4 h 31"/>
                <a:gd name="T14" fmla="*/ 23 w 26"/>
                <a:gd name="T15" fmla="*/ 10 h 31"/>
                <a:gd name="T16" fmla="*/ 8 w 26"/>
                <a:gd name="T17" fmla="*/ 9 h 31"/>
                <a:gd name="T18" fmla="*/ 7 w 26"/>
                <a:gd name="T19" fmla="*/ 3 h 31"/>
                <a:gd name="T20" fmla="*/ 10 w 26"/>
                <a:gd name="T21" fmla="*/ 1 h 31"/>
                <a:gd name="T22" fmla="*/ 12 w 26"/>
                <a:gd name="T23" fmla="*/ 7 h 31"/>
                <a:gd name="T24" fmla="*/ 8 w 26"/>
                <a:gd name="T25" fmla="*/ 10 h 31"/>
                <a:gd name="T26" fmla="*/ 12 w 26"/>
                <a:gd name="T27" fmla="*/ 4 h 31"/>
                <a:gd name="T28" fmla="*/ 19 w 26"/>
                <a:gd name="T29" fmla="*/ 1 h 31"/>
                <a:gd name="T30" fmla="*/ 7 w 26"/>
                <a:gd name="T31" fmla="*/ 26 h 31"/>
                <a:gd name="T32" fmla="*/ 6 w 26"/>
                <a:gd name="T33" fmla="*/ 26 h 31"/>
                <a:gd name="T34" fmla="*/ 1 w 26"/>
                <a:gd name="T35" fmla="*/ 8 h 31"/>
                <a:gd name="T36" fmla="*/ 6 w 26"/>
                <a:gd name="T37" fmla="*/ 6 h 31"/>
                <a:gd name="T38" fmla="*/ 7 w 26"/>
                <a:gd name="T39" fmla="*/ 10 h 31"/>
                <a:gd name="T40" fmla="*/ 20 w 26"/>
                <a:gd name="T41" fmla="*/ 0 h 31"/>
                <a:gd name="T42" fmla="*/ 19 w 26"/>
                <a:gd name="T43" fmla="*/ 0 h 31"/>
                <a:gd name="T44" fmla="*/ 18 w 26"/>
                <a:gd name="T45" fmla="*/ 0 h 31"/>
                <a:gd name="T46" fmla="*/ 11 w 26"/>
                <a:gd name="T47" fmla="*/ 0 h 31"/>
                <a:gd name="T48" fmla="*/ 10 w 26"/>
                <a:gd name="T49" fmla="*/ 0 h 31"/>
                <a:gd name="T50" fmla="*/ 6 w 26"/>
                <a:gd name="T51" fmla="*/ 2 h 31"/>
                <a:gd name="T52" fmla="*/ 6 w 26"/>
                <a:gd name="T53" fmla="*/ 5 h 31"/>
                <a:gd name="T54" fmla="*/ 1 w 26"/>
                <a:gd name="T55" fmla="*/ 7 h 31"/>
                <a:gd name="T56" fmla="*/ 0 w 26"/>
                <a:gd name="T57" fmla="*/ 7 h 31"/>
                <a:gd name="T58" fmla="*/ 2 w 26"/>
                <a:gd name="T59" fmla="*/ 29 h 31"/>
                <a:gd name="T60" fmla="*/ 2 w 26"/>
                <a:gd name="T61" fmla="*/ 29 h 31"/>
                <a:gd name="T62" fmla="*/ 6 w 26"/>
                <a:gd name="T63" fmla="*/ 30 h 31"/>
                <a:gd name="T64" fmla="*/ 6 w 26"/>
                <a:gd name="T65" fmla="*/ 31 h 31"/>
                <a:gd name="T66" fmla="*/ 11 w 26"/>
                <a:gd name="T67" fmla="*/ 29 h 31"/>
                <a:gd name="T68" fmla="*/ 24 w 26"/>
                <a:gd name="T69" fmla="*/ 27 h 31"/>
                <a:gd name="T70" fmla="*/ 26 w 26"/>
                <a:gd name="T71" fmla="*/ 26 h 31"/>
                <a:gd name="T72" fmla="*/ 24 w 26"/>
                <a:gd name="T73" fmla="*/ 3 h 31"/>
                <a:gd name="T74" fmla="*/ 23 w 26"/>
                <a:gd name="T75" fmla="*/ 2 h 31"/>
                <a:gd name="T76" fmla="*/ 20 w 26"/>
                <a:gd name="T77" fmla="*/ 1 h 31"/>
                <a:gd name="T78" fmla="*/ 20 w 26"/>
                <a:gd name="T7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31">
                  <a:moveTo>
                    <a:pt x="7" y="29"/>
                  </a:moveTo>
                  <a:cubicBezTo>
                    <a:pt x="7" y="27"/>
                    <a:pt x="7" y="27"/>
                    <a:pt x="7" y="27"/>
                  </a:cubicBezTo>
                  <a:cubicBezTo>
                    <a:pt x="13" y="25"/>
                    <a:pt x="19" y="24"/>
                    <a:pt x="25" y="23"/>
                  </a:cubicBezTo>
                  <a:cubicBezTo>
                    <a:pt x="25" y="25"/>
                    <a:pt x="25" y="25"/>
                    <a:pt x="25" y="25"/>
                  </a:cubicBezTo>
                  <a:cubicBezTo>
                    <a:pt x="25" y="25"/>
                    <a:pt x="25" y="25"/>
                    <a:pt x="25" y="25"/>
                  </a:cubicBezTo>
                  <a:cubicBezTo>
                    <a:pt x="24" y="25"/>
                    <a:pt x="24" y="25"/>
                    <a:pt x="24" y="25"/>
                  </a:cubicBezTo>
                  <a:cubicBezTo>
                    <a:pt x="24" y="25"/>
                    <a:pt x="24" y="25"/>
                    <a:pt x="24" y="25"/>
                  </a:cubicBezTo>
                  <a:cubicBezTo>
                    <a:pt x="24" y="25"/>
                    <a:pt x="24" y="25"/>
                    <a:pt x="24" y="25"/>
                  </a:cubicBezTo>
                  <a:cubicBezTo>
                    <a:pt x="23" y="25"/>
                    <a:pt x="23" y="25"/>
                    <a:pt x="23" y="25"/>
                  </a:cubicBezTo>
                  <a:cubicBezTo>
                    <a:pt x="23" y="26"/>
                    <a:pt x="23" y="26"/>
                    <a:pt x="23" y="26"/>
                  </a:cubicBezTo>
                  <a:cubicBezTo>
                    <a:pt x="11" y="28"/>
                    <a:pt x="11" y="28"/>
                    <a:pt x="11" y="28"/>
                  </a:cubicBezTo>
                  <a:cubicBezTo>
                    <a:pt x="9" y="28"/>
                    <a:pt x="8" y="29"/>
                    <a:pt x="7" y="29"/>
                  </a:cubicBezTo>
                  <a:moveTo>
                    <a:pt x="24" y="19"/>
                  </a:moveTo>
                  <a:cubicBezTo>
                    <a:pt x="23" y="14"/>
                    <a:pt x="21" y="9"/>
                    <a:pt x="21" y="4"/>
                  </a:cubicBezTo>
                  <a:cubicBezTo>
                    <a:pt x="21" y="4"/>
                    <a:pt x="22" y="4"/>
                    <a:pt x="23" y="3"/>
                  </a:cubicBezTo>
                  <a:cubicBezTo>
                    <a:pt x="23" y="5"/>
                    <a:pt x="23" y="8"/>
                    <a:pt x="23" y="10"/>
                  </a:cubicBezTo>
                  <a:cubicBezTo>
                    <a:pt x="24" y="19"/>
                    <a:pt x="24" y="19"/>
                    <a:pt x="24" y="19"/>
                  </a:cubicBezTo>
                  <a:moveTo>
                    <a:pt x="8" y="9"/>
                  </a:moveTo>
                  <a:cubicBezTo>
                    <a:pt x="8" y="7"/>
                    <a:pt x="7" y="4"/>
                    <a:pt x="7" y="3"/>
                  </a:cubicBezTo>
                  <a:cubicBezTo>
                    <a:pt x="7" y="3"/>
                    <a:pt x="7" y="3"/>
                    <a:pt x="7" y="3"/>
                  </a:cubicBezTo>
                  <a:cubicBezTo>
                    <a:pt x="7" y="2"/>
                    <a:pt x="7" y="2"/>
                    <a:pt x="7" y="2"/>
                  </a:cubicBezTo>
                  <a:cubicBezTo>
                    <a:pt x="10" y="1"/>
                    <a:pt x="10" y="1"/>
                    <a:pt x="10" y="1"/>
                  </a:cubicBezTo>
                  <a:cubicBezTo>
                    <a:pt x="10" y="2"/>
                    <a:pt x="11" y="3"/>
                    <a:pt x="11" y="4"/>
                  </a:cubicBezTo>
                  <a:cubicBezTo>
                    <a:pt x="11" y="5"/>
                    <a:pt x="12" y="7"/>
                    <a:pt x="12" y="7"/>
                  </a:cubicBezTo>
                  <a:cubicBezTo>
                    <a:pt x="12" y="8"/>
                    <a:pt x="9" y="9"/>
                    <a:pt x="8" y="9"/>
                  </a:cubicBezTo>
                  <a:moveTo>
                    <a:pt x="8" y="10"/>
                  </a:moveTo>
                  <a:cubicBezTo>
                    <a:pt x="9" y="10"/>
                    <a:pt x="13" y="9"/>
                    <a:pt x="13" y="7"/>
                  </a:cubicBezTo>
                  <a:cubicBezTo>
                    <a:pt x="13" y="7"/>
                    <a:pt x="13" y="6"/>
                    <a:pt x="12" y="4"/>
                  </a:cubicBezTo>
                  <a:cubicBezTo>
                    <a:pt x="14" y="3"/>
                    <a:pt x="17" y="2"/>
                    <a:pt x="19" y="1"/>
                  </a:cubicBezTo>
                  <a:cubicBezTo>
                    <a:pt x="19" y="1"/>
                    <a:pt x="19" y="1"/>
                    <a:pt x="19" y="1"/>
                  </a:cubicBezTo>
                  <a:cubicBezTo>
                    <a:pt x="20" y="8"/>
                    <a:pt x="22" y="15"/>
                    <a:pt x="24" y="22"/>
                  </a:cubicBezTo>
                  <a:cubicBezTo>
                    <a:pt x="18" y="23"/>
                    <a:pt x="12" y="24"/>
                    <a:pt x="7" y="26"/>
                  </a:cubicBezTo>
                  <a:cubicBezTo>
                    <a:pt x="6" y="26"/>
                    <a:pt x="6" y="26"/>
                    <a:pt x="6" y="26"/>
                  </a:cubicBezTo>
                  <a:cubicBezTo>
                    <a:pt x="6" y="26"/>
                    <a:pt x="6" y="26"/>
                    <a:pt x="6" y="26"/>
                  </a:cubicBezTo>
                  <a:cubicBezTo>
                    <a:pt x="5" y="27"/>
                    <a:pt x="4" y="27"/>
                    <a:pt x="2" y="28"/>
                  </a:cubicBezTo>
                  <a:cubicBezTo>
                    <a:pt x="3" y="21"/>
                    <a:pt x="2" y="14"/>
                    <a:pt x="1" y="8"/>
                  </a:cubicBezTo>
                  <a:cubicBezTo>
                    <a:pt x="1" y="8"/>
                    <a:pt x="1" y="8"/>
                    <a:pt x="1" y="8"/>
                  </a:cubicBezTo>
                  <a:cubicBezTo>
                    <a:pt x="3" y="7"/>
                    <a:pt x="5" y="7"/>
                    <a:pt x="6" y="6"/>
                  </a:cubicBezTo>
                  <a:cubicBezTo>
                    <a:pt x="7" y="7"/>
                    <a:pt x="7" y="8"/>
                    <a:pt x="7" y="9"/>
                  </a:cubicBezTo>
                  <a:cubicBezTo>
                    <a:pt x="7" y="10"/>
                    <a:pt x="7" y="10"/>
                    <a:pt x="7" y="10"/>
                  </a:cubicBezTo>
                  <a:cubicBezTo>
                    <a:pt x="8" y="10"/>
                    <a:pt x="8" y="10"/>
                    <a:pt x="8" y="10"/>
                  </a:cubicBezTo>
                  <a:moveTo>
                    <a:pt x="20" y="0"/>
                  </a:moveTo>
                  <a:cubicBezTo>
                    <a:pt x="19" y="0"/>
                    <a:pt x="19" y="0"/>
                    <a:pt x="19" y="0"/>
                  </a:cubicBezTo>
                  <a:cubicBezTo>
                    <a:pt x="19" y="0"/>
                    <a:pt x="19" y="0"/>
                    <a:pt x="19" y="0"/>
                  </a:cubicBezTo>
                  <a:cubicBezTo>
                    <a:pt x="19" y="0"/>
                    <a:pt x="19" y="0"/>
                    <a:pt x="19" y="0"/>
                  </a:cubicBezTo>
                  <a:cubicBezTo>
                    <a:pt x="18" y="0"/>
                    <a:pt x="18" y="0"/>
                    <a:pt x="18" y="0"/>
                  </a:cubicBezTo>
                  <a:cubicBezTo>
                    <a:pt x="16" y="1"/>
                    <a:pt x="14" y="2"/>
                    <a:pt x="12" y="3"/>
                  </a:cubicBezTo>
                  <a:cubicBezTo>
                    <a:pt x="11" y="2"/>
                    <a:pt x="11" y="1"/>
                    <a:pt x="11" y="0"/>
                  </a:cubicBezTo>
                  <a:cubicBezTo>
                    <a:pt x="11" y="0"/>
                    <a:pt x="11" y="0"/>
                    <a:pt x="11" y="0"/>
                  </a:cubicBezTo>
                  <a:cubicBezTo>
                    <a:pt x="10" y="0"/>
                    <a:pt x="10" y="0"/>
                    <a:pt x="10" y="0"/>
                  </a:cubicBezTo>
                  <a:cubicBezTo>
                    <a:pt x="7" y="1"/>
                    <a:pt x="7" y="1"/>
                    <a:pt x="7" y="1"/>
                  </a:cubicBezTo>
                  <a:cubicBezTo>
                    <a:pt x="7" y="1"/>
                    <a:pt x="6" y="2"/>
                    <a:pt x="6" y="2"/>
                  </a:cubicBezTo>
                  <a:cubicBezTo>
                    <a:pt x="6" y="3"/>
                    <a:pt x="6" y="3"/>
                    <a:pt x="6" y="3"/>
                  </a:cubicBezTo>
                  <a:cubicBezTo>
                    <a:pt x="6" y="4"/>
                    <a:pt x="6" y="5"/>
                    <a:pt x="6" y="5"/>
                  </a:cubicBezTo>
                  <a:cubicBezTo>
                    <a:pt x="5" y="6"/>
                    <a:pt x="3" y="6"/>
                    <a:pt x="1" y="7"/>
                  </a:cubicBezTo>
                  <a:cubicBezTo>
                    <a:pt x="1" y="7"/>
                    <a:pt x="1" y="7"/>
                    <a:pt x="1" y="7"/>
                  </a:cubicBezTo>
                  <a:cubicBezTo>
                    <a:pt x="1" y="7"/>
                    <a:pt x="1" y="7"/>
                    <a:pt x="1" y="7"/>
                  </a:cubicBezTo>
                  <a:cubicBezTo>
                    <a:pt x="0" y="7"/>
                    <a:pt x="0" y="7"/>
                    <a:pt x="0" y="7"/>
                  </a:cubicBezTo>
                  <a:cubicBezTo>
                    <a:pt x="1" y="14"/>
                    <a:pt x="2" y="21"/>
                    <a:pt x="1" y="28"/>
                  </a:cubicBezTo>
                  <a:cubicBezTo>
                    <a:pt x="2" y="29"/>
                    <a:pt x="2" y="29"/>
                    <a:pt x="2" y="29"/>
                  </a:cubicBezTo>
                  <a:cubicBezTo>
                    <a:pt x="2" y="29"/>
                    <a:pt x="2" y="29"/>
                    <a:pt x="2" y="29"/>
                  </a:cubicBezTo>
                  <a:cubicBezTo>
                    <a:pt x="2" y="29"/>
                    <a:pt x="2" y="29"/>
                    <a:pt x="2" y="29"/>
                  </a:cubicBezTo>
                  <a:cubicBezTo>
                    <a:pt x="3" y="28"/>
                    <a:pt x="5" y="28"/>
                    <a:pt x="6" y="28"/>
                  </a:cubicBezTo>
                  <a:cubicBezTo>
                    <a:pt x="6" y="30"/>
                    <a:pt x="6" y="30"/>
                    <a:pt x="6" y="30"/>
                  </a:cubicBezTo>
                  <a:cubicBezTo>
                    <a:pt x="6" y="31"/>
                    <a:pt x="6" y="31"/>
                    <a:pt x="6" y="31"/>
                  </a:cubicBezTo>
                  <a:cubicBezTo>
                    <a:pt x="6" y="31"/>
                    <a:pt x="6" y="31"/>
                    <a:pt x="6" y="31"/>
                  </a:cubicBezTo>
                  <a:cubicBezTo>
                    <a:pt x="7" y="31"/>
                    <a:pt x="7" y="31"/>
                    <a:pt x="7" y="31"/>
                  </a:cubicBezTo>
                  <a:cubicBezTo>
                    <a:pt x="8" y="30"/>
                    <a:pt x="9" y="29"/>
                    <a:pt x="11" y="29"/>
                  </a:cubicBezTo>
                  <a:cubicBezTo>
                    <a:pt x="24" y="26"/>
                    <a:pt x="24" y="26"/>
                    <a:pt x="24" y="26"/>
                  </a:cubicBezTo>
                  <a:cubicBezTo>
                    <a:pt x="24" y="27"/>
                    <a:pt x="24" y="27"/>
                    <a:pt x="24" y="27"/>
                  </a:cubicBezTo>
                  <a:cubicBezTo>
                    <a:pt x="25" y="27"/>
                    <a:pt x="26" y="26"/>
                    <a:pt x="26" y="26"/>
                  </a:cubicBezTo>
                  <a:cubicBezTo>
                    <a:pt x="26" y="26"/>
                    <a:pt x="26" y="26"/>
                    <a:pt x="26" y="26"/>
                  </a:cubicBezTo>
                  <a:cubicBezTo>
                    <a:pt x="24" y="10"/>
                    <a:pt x="24" y="10"/>
                    <a:pt x="24" y="10"/>
                  </a:cubicBezTo>
                  <a:cubicBezTo>
                    <a:pt x="24" y="7"/>
                    <a:pt x="24" y="5"/>
                    <a:pt x="24" y="3"/>
                  </a:cubicBezTo>
                  <a:cubicBezTo>
                    <a:pt x="24" y="2"/>
                    <a:pt x="24" y="2"/>
                    <a:pt x="24" y="2"/>
                  </a:cubicBezTo>
                  <a:cubicBezTo>
                    <a:pt x="23" y="2"/>
                    <a:pt x="23" y="2"/>
                    <a:pt x="23" y="2"/>
                  </a:cubicBezTo>
                  <a:cubicBezTo>
                    <a:pt x="22" y="2"/>
                    <a:pt x="21" y="3"/>
                    <a:pt x="20" y="3"/>
                  </a:cubicBezTo>
                  <a:cubicBezTo>
                    <a:pt x="20" y="2"/>
                    <a:pt x="20" y="1"/>
                    <a:pt x="20" y="1"/>
                  </a:cubicBezTo>
                  <a:cubicBezTo>
                    <a:pt x="20" y="1"/>
                    <a:pt x="20" y="1"/>
                    <a:pt x="20" y="1"/>
                  </a:cubicBezTo>
                  <a:cubicBezTo>
                    <a:pt x="20" y="0"/>
                    <a:pt x="20" y="0"/>
                    <a:pt x="20" y="0"/>
                  </a:cubicBezTo>
                  <a:cubicBezTo>
                    <a:pt x="20"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0" name="Freeform 146"/>
            <p:cNvSpPr>
              <a:spLocks noEditPoints="1"/>
            </p:cNvSpPr>
            <p:nvPr/>
          </p:nvSpPr>
          <p:spPr bwMode="auto">
            <a:xfrm>
              <a:off x="4191" y="1922"/>
              <a:ext cx="83" cy="76"/>
            </a:xfrm>
            <a:custGeom>
              <a:avLst/>
              <a:gdLst>
                <a:gd name="T0" fmla="*/ 7 w 35"/>
                <a:gd name="T1" fmla="*/ 22 h 32"/>
                <a:gd name="T2" fmla="*/ 5 w 35"/>
                <a:gd name="T3" fmla="*/ 19 h 32"/>
                <a:gd name="T4" fmla="*/ 19 w 35"/>
                <a:gd name="T5" fmla="*/ 31 h 32"/>
                <a:gd name="T6" fmla="*/ 18 w 35"/>
                <a:gd name="T7" fmla="*/ 30 h 32"/>
                <a:gd name="T8" fmla="*/ 18 w 35"/>
                <a:gd name="T9" fmla="*/ 30 h 32"/>
                <a:gd name="T10" fmla="*/ 17 w 35"/>
                <a:gd name="T11" fmla="*/ 30 h 32"/>
                <a:gd name="T12" fmla="*/ 32 w 35"/>
                <a:gd name="T13" fmla="*/ 13 h 32"/>
                <a:gd name="T14" fmla="*/ 29 w 35"/>
                <a:gd name="T15" fmla="*/ 19 h 32"/>
                <a:gd name="T16" fmla="*/ 23 w 35"/>
                <a:gd name="T17" fmla="*/ 9 h 32"/>
                <a:gd name="T18" fmla="*/ 23 w 35"/>
                <a:gd name="T19" fmla="*/ 2 h 32"/>
                <a:gd name="T20" fmla="*/ 24 w 35"/>
                <a:gd name="T21" fmla="*/ 2 h 32"/>
                <a:gd name="T22" fmla="*/ 25 w 35"/>
                <a:gd name="T23" fmla="*/ 6 h 32"/>
                <a:gd name="T24" fmla="*/ 23 w 35"/>
                <a:gd name="T25" fmla="*/ 9 h 32"/>
                <a:gd name="T26" fmla="*/ 6 w 35"/>
                <a:gd name="T27" fmla="*/ 18 h 32"/>
                <a:gd name="T28" fmla="*/ 5 w 35"/>
                <a:gd name="T29" fmla="*/ 18 h 32"/>
                <a:gd name="T30" fmla="*/ 15 w 35"/>
                <a:gd name="T31" fmla="*/ 2 h 32"/>
                <a:gd name="T32" fmla="*/ 20 w 35"/>
                <a:gd name="T33" fmla="*/ 4 h 32"/>
                <a:gd name="T34" fmla="*/ 18 w 35"/>
                <a:gd name="T35" fmla="*/ 7 h 32"/>
                <a:gd name="T36" fmla="*/ 24 w 35"/>
                <a:gd name="T37" fmla="*/ 10 h 32"/>
                <a:gd name="T38" fmla="*/ 32 w 35"/>
                <a:gd name="T39" fmla="*/ 10 h 32"/>
                <a:gd name="T40" fmla="*/ 21 w 35"/>
                <a:gd name="T41" fmla="*/ 28 h 32"/>
                <a:gd name="T42" fmla="*/ 15 w 35"/>
                <a:gd name="T43" fmla="*/ 0 h 32"/>
                <a:gd name="T44" fmla="*/ 0 w 35"/>
                <a:gd name="T45" fmla="*/ 16 h 32"/>
                <a:gd name="T46" fmla="*/ 4 w 35"/>
                <a:gd name="T47" fmla="*/ 18 h 32"/>
                <a:gd name="T48" fmla="*/ 2 w 35"/>
                <a:gd name="T49" fmla="*/ 21 h 32"/>
                <a:gd name="T50" fmla="*/ 6 w 35"/>
                <a:gd name="T51" fmla="*/ 23 h 32"/>
                <a:gd name="T52" fmla="*/ 19 w 35"/>
                <a:gd name="T53" fmla="*/ 32 h 32"/>
                <a:gd name="T54" fmla="*/ 19 w 35"/>
                <a:gd name="T55" fmla="*/ 32 h 32"/>
                <a:gd name="T56" fmla="*/ 35 w 35"/>
                <a:gd name="T57" fmla="*/ 15 h 32"/>
                <a:gd name="T58" fmla="*/ 35 w 35"/>
                <a:gd name="T59" fmla="*/ 14 h 32"/>
                <a:gd name="T60" fmla="*/ 33 w 35"/>
                <a:gd name="T61" fmla="*/ 11 h 32"/>
                <a:gd name="T62" fmla="*/ 34 w 35"/>
                <a:gd name="T63" fmla="*/ 10 h 32"/>
                <a:gd name="T64" fmla="*/ 34 w 35"/>
                <a:gd name="T65" fmla="*/ 10 h 32"/>
                <a:gd name="T66" fmla="*/ 33 w 35"/>
                <a:gd name="T67" fmla="*/ 9 h 32"/>
                <a:gd name="T68" fmla="*/ 33 w 35"/>
                <a:gd name="T69" fmla="*/ 9 h 32"/>
                <a:gd name="T70" fmla="*/ 27 w 35"/>
                <a:gd name="T71" fmla="*/ 4 h 32"/>
                <a:gd name="T72" fmla="*/ 27 w 35"/>
                <a:gd name="T73" fmla="*/ 3 h 32"/>
                <a:gd name="T74" fmla="*/ 23 w 35"/>
                <a:gd name="T75" fmla="*/ 1 h 32"/>
                <a:gd name="T76" fmla="*/ 22 w 35"/>
                <a:gd name="T77" fmla="*/ 2 h 32"/>
                <a:gd name="T78" fmla="*/ 16 w 35"/>
                <a:gd name="T79" fmla="*/ 1 h 32"/>
                <a:gd name="T80" fmla="*/ 16 w 35"/>
                <a:gd name="T8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 h="32">
                  <a:moveTo>
                    <a:pt x="17" y="30"/>
                  </a:moveTo>
                  <a:cubicBezTo>
                    <a:pt x="7" y="22"/>
                    <a:pt x="7" y="22"/>
                    <a:pt x="7" y="22"/>
                  </a:cubicBezTo>
                  <a:cubicBezTo>
                    <a:pt x="6" y="21"/>
                    <a:pt x="5" y="21"/>
                    <a:pt x="3" y="20"/>
                  </a:cubicBezTo>
                  <a:cubicBezTo>
                    <a:pt x="5" y="19"/>
                    <a:pt x="5" y="19"/>
                    <a:pt x="5" y="19"/>
                  </a:cubicBezTo>
                  <a:cubicBezTo>
                    <a:pt x="10" y="22"/>
                    <a:pt x="16" y="25"/>
                    <a:pt x="20" y="29"/>
                  </a:cubicBezTo>
                  <a:cubicBezTo>
                    <a:pt x="19" y="31"/>
                    <a:pt x="19" y="31"/>
                    <a:pt x="19" y="31"/>
                  </a:cubicBezTo>
                  <a:cubicBezTo>
                    <a:pt x="19" y="31"/>
                    <a:pt x="19" y="31"/>
                    <a:pt x="19" y="31"/>
                  </a:cubicBezTo>
                  <a:cubicBezTo>
                    <a:pt x="18" y="30"/>
                    <a:pt x="18" y="30"/>
                    <a:pt x="18" y="30"/>
                  </a:cubicBezTo>
                  <a:cubicBezTo>
                    <a:pt x="18" y="30"/>
                    <a:pt x="18" y="30"/>
                    <a:pt x="18" y="30"/>
                  </a:cubicBezTo>
                  <a:cubicBezTo>
                    <a:pt x="18" y="30"/>
                    <a:pt x="18" y="30"/>
                    <a:pt x="18" y="30"/>
                  </a:cubicBezTo>
                  <a:cubicBezTo>
                    <a:pt x="17" y="30"/>
                    <a:pt x="17" y="30"/>
                    <a:pt x="17" y="30"/>
                  </a:cubicBezTo>
                  <a:cubicBezTo>
                    <a:pt x="17" y="30"/>
                    <a:pt x="17" y="30"/>
                    <a:pt x="17" y="30"/>
                  </a:cubicBezTo>
                  <a:moveTo>
                    <a:pt x="23" y="26"/>
                  </a:moveTo>
                  <a:cubicBezTo>
                    <a:pt x="25" y="22"/>
                    <a:pt x="28" y="17"/>
                    <a:pt x="32" y="13"/>
                  </a:cubicBezTo>
                  <a:cubicBezTo>
                    <a:pt x="32" y="13"/>
                    <a:pt x="33" y="14"/>
                    <a:pt x="33" y="14"/>
                  </a:cubicBezTo>
                  <a:cubicBezTo>
                    <a:pt x="32" y="16"/>
                    <a:pt x="30" y="17"/>
                    <a:pt x="29" y="19"/>
                  </a:cubicBezTo>
                  <a:cubicBezTo>
                    <a:pt x="23" y="26"/>
                    <a:pt x="23" y="26"/>
                    <a:pt x="23" y="26"/>
                  </a:cubicBezTo>
                  <a:moveTo>
                    <a:pt x="23" y="9"/>
                  </a:moveTo>
                  <a:cubicBezTo>
                    <a:pt x="22" y="9"/>
                    <a:pt x="20" y="8"/>
                    <a:pt x="19" y="7"/>
                  </a:cubicBezTo>
                  <a:cubicBezTo>
                    <a:pt x="21" y="6"/>
                    <a:pt x="22" y="4"/>
                    <a:pt x="23" y="2"/>
                  </a:cubicBezTo>
                  <a:cubicBezTo>
                    <a:pt x="23" y="2"/>
                    <a:pt x="23" y="2"/>
                    <a:pt x="23" y="2"/>
                  </a:cubicBezTo>
                  <a:cubicBezTo>
                    <a:pt x="24" y="2"/>
                    <a:pt x="24" y="2"/>
                    <a:pt x="24" y="2"/>
                  </a:cubicBezTo>
                  <a:cubicBezTo>
                    <a:pt x="26" y="3"/>
                    <a:pt x="26" y="3"/>
                    <a:pt x="26" y="3"/>
                  </a:cubicBezTo>
                  <a:cubicBezTo>
                    <a:pt x="26" y="4"/>
                    <a:pt x="25" y="5"/>
                    <a:pt x="25" y="6"/>
                  </a:cubicBezTo>
                  <a:cubicBezTo>
                    <a:pt x="24" y="7"/>
                    <a:pt x="23" y="9"/>
                    <a:pt x="23" y="9"/>
                  </a:cubicBezTo>
                  <a:cubicBezTo>
                    <a:pt x="23" y="9"/>
                    <a:pt x="23" y="9"/>
                    <a:pt x="23" y="9"/>
                  </a:cubicBezTo>
                  <a:moveTo>
                    <a:pt x="21" y="28"/>
                  </a:moveTo>
                  <a:cubicBezTo>
                    <a:pt x="16" y="24"/>
                    <a:pt x="11" y="21"/>
                    <a:pt x="6" y="18"/>
                  </a:cubicBezTo>
                  <a:cubicBezTo>
                    <a:pt x="5" y="18"/>
                    <a:pt x="5" y="18"/>
                    <a:pt x="5" y="18"/>
                  </a:cubicBezTo>
                  <a:cubicBezTo>
                    <a:pt x="5" y="18"/>
                    <a:pt x="5" y="18"/>
                    <a:pt x="5" y="18"/>
                  </a:cubicBezTo>
                  <a:cubicBezTo>
                    <a:pt x="4" y="17"/>
                    <a:pt x="3" y="16"/>
                    <a:pt x="2" y="16"/>
                  </a:cubicBezTo>
                  <a:cubicBezTo>
                    <a:pt x="7" y="12"/>
                    <a:pt x="11" y="7"/>
                    <a:pt x="15" y="2"/>
                  </a:cubicBezTo>
                  <a:cubicBezTo>
                    <a:pt x="15" y="2"/>
                    <a:pt x="15" y="2"/>
                    <a:pt x="15" y="2"/>
                  </a:cubicBezTo>
                  <a:cubicBezTo>
                    <a:pt x="17" y="3"/>
                    <a:pt x="18" y="4"/>
                    <a:pt x="20" y="4"/>
                  </a:cubicBezTo>
                  <a:cubicBezTo>
                    <a:pt x="19" y="5"/>
                    <a:pt x="19" y="6"/>
                    <a:pt x="18" y="7"/>
                  </a:cubicBezTo>
                  <a:cubicBezTo>
                    <a:pt x="18" y="7"/>
                    <a:pt x="18" y="7"/>
                    <a:pt x="18" y="7"/>
                  </a:cubicBezTo>
                  <a:cubicBezTo>
                    <a:pt x="19" y="8"/>
                    <a:pt x="21" y="10"/>
                    <a:pt x="23" y="10"/>
                  </a:cubicBezTo>
                  <a:cubicBezTo>
                    <a:pt x="24" y="10"/>
                    <a:pt x="24" y="10"/>
                    <a:pt x="24" y="10"/>
                  </a:cubicBezTo>
                  <a:cubicBezTo>
                    <a:pt x="24" y="9"/>
                    <a:pt x="25" y="8"/>
                    <a:pt x="25" y="7"/>
                  </a:cubicBezTo>
                  <a:cubicBezTo>
                    <a:pt x="28" y="8"/>
                    <a:pt x="30" y="9"/>
                    <a:pt x="32" y="10"/>
                  </a:cubicBezTo>
                  <a:cubicBezTo>
                    <a:pt x="33" y="10"/>
                    <a:pt x="33" y="10"/>
                    <a:pt x="33" y="10"/>
                  </a:cubicBezTo>
                  <a:cubicBezTo>
                    <a:pt x="28" y="15"/>
                    <a:pt x="24" y="22"/>
                    <a:pt x="21" y="28"/>
                  </a:cubicBezTo>
                  <a:moveTo>
                    <a:pt x="16" y="0"/>
                  </a:moveTo>
                  <a:cubicBezTo>
                    <a:pt x="15" y="0"/>
                    <a:pt x="15" y="0"/>
                    <a:pt x="15" y="0"/>
                  </a:cubicBezTo>
                  <a:cubicBezTo>
                    <a:pt x="11" y="6"/>
                    <a:pt x="6" y="11"/>
                    <a:pt x="0" y="16"/>
                  </a:cubicBezTo>
                  <a:cubicBezTo>
                    <a:pt x="0" y="16"/>
                    <a:pt x="0" y="16"/>
                    <a:pt x="0" y="16"/>
                  </a:cubicBezTo>
                  <a:cubicBezTo>
                    <a:pt x="1" y="17"/>
                    <a:pt x="1" y="17"/>
                    <a:pt x="1" y="17"/>
                  </a:cubicBezTo>
                  <a:cubicBezTo>
                    <a:pt x="2" y="17"/>
                    <a:pt x="3" y="18"/>
                    <a:pt x="4" y="18"/>
                  </a:cubicBezTo>
                  <a:cubicBezTo>
                    <a:pt x="2" y="20"/>
                    <a:pt x="2" y="20"/>
                    <a:pt x="2" y="20"/>
                  </a:cubicBezTo>
                  <a:cubicBezTo>
                    <a:pt x="2" y="21"/>
                    <a:pt x="2" y="21"/>
                    <a:pt x="2" y="21"/>
                  </a:cubicBezTo>
                  <a:cubicBezTo>
                    <a:pt x="2" y="21"/>
                    <a:pt x="2" y="21"/>
                    <a:pt x="2" y="21"/>
                  </a:cubicBezTo>
                  <a:cubicBezTo>
                    <a:pt x="4" y="21"/>
                    <a:pt x="5" y="22"/>
                    <a:pt x="6" y="23"/>
                  </a:cubicBezTo>
                  <a:cubicBezTo>
                    <a:pt x="17" y="31"/>
                    <a:pt x="17" y="31"/>
                    <a:pt x="17" y="31"/>
                  </a:cubicBezTo>
                  <a:cubicBezTo>
                    <a:pt x="18" y="32"/>
                    <a:pt x="18" y="32"/>
                    <a:pt x="19" y="32"/>
                  </a:cubicBezTo>
                  <a:cubicBezTo>
                    <a:pt x="19" y="32"/>
                    <a:pt x="19" y="32"/>
                    <a:pt x="19" y="32"/>
                  </a:cubicBezTo>
                  <a:cubicBezTo>
                    <a:pt x="19" y="32"/>
                    <a:pt x="19" y="32"/>
                    <a:pt x="19" y="32"/>
                  </a:cubicBezTo>
                  <a:cubicBezTo>
                    <a:pt x="30" y="19"/>
                    <a:pt x="30" y="19"/>
                    <a:pt x="30" y="19"/>
                  </a:cubicBezTo>
                  <a:cubicBezTo>
                    <a:pt x="31" y="18"/>
                    <a:pt x="33" y="16"/>
                    <a:pt x="35" y="15"/>
                  </a:cubicBezTo>
                  <a:cubicBezTo>
                    <a:pt x="35" y="14"/>
                    <a:pt x="35" y="14"/>
                    <a:pt x="35" y="14"/>
                  </a:cubicBezTo>
                  <a:cubicBezTo>
                    <a:pt x="35" y="14"/>
                    <a:pt x="35" y="14"/>
                    <a:pt x="35" y="14"/>
                  </a:cubicBezTo>
                  <a:cubicBezTo>
                    <a:pt x="34" y="13"/>
                    <a:pt x="33" y="13"/>
                    <a:pt x="32" y="12"/>
                  </a:cubicBezTo>
                  <a:cubicBezTo>
                    <a:pt x="33" y="12"/>
                    <a:pt x="33" y="11"/>
                    <a:pt x="33" y="11"/>
                  </a:cubicBezTo>
                  <a:cubicBezTo>
                    <a:pt x="33" y="10"/>
                    <a:pt x="33" y="10"/>
                    <a:pt x="33" y="10"/>
                  </a:cubicBezTo>
                  <a:cubicBezTo>
                    <a:pt x="34" y="10"/>
                    <a:pt x="34" y="10"/>
                    <a:pt x="34" y="10"/>
                  </a:cubicBezTo>
                  <a:cubicBezTo>
                    <a:pt x="34" y="10"/>
                    <a:pt x="34" y="10"/>
                    <a:pt x="34" y="10"/>
                  </a:cubicBezTo>
                  <a:cubicBezTo>
                    <a:pt x="34" y="10"/>
                    <a:pt x="34" y="10"/>
                    <a:pt x="34" y="10"/>
                  </a:cubicBezTo>
                  <a:cubicBezTo>
                    <a:pt x="34" y="9"/>
                    <a:pt x="34" y="9"/>
                    <a:pt x="34" y="9"/>
                  </a:cubicBezTo>
                  <a:cubicBezTo>
                    <a:pt x="33" y="9"/>
                    <a:pt x="33" y="9"/>
                    <a:pt x="33" y="9"/>
                  </a:cubicBezTo>
                  <a:cubicBezTo>
                    <a:pt x="33" y="9"/>
                    <a:pt x="33" y="9"/>
                    <a:pt x="33" y="9"/>
                  </a:cubicBezTo>
                  <a:cubicBezTo>
                    <a:pt x="33" y="9"/>
                    <a:pt x="33" y="9"/>
                    <a:pt x="33" y="9"/>
                  </a:cubicBezTo>
                  <a:cubicBezTo>
                    <a:pt x="30" y="8"/>
                    <a:pt x="28" y="7"/>
                    <a:pt x="26" y="6"/>
                  </a:cubicBezTo>
                  <a:cubicBezTo>
                    <a:pt x="26" y="5"/>
                    <a:pt x="27" y="4"/>
                    <a:pt x="27" y="4"/>
                  </a:cubicBezTo>
                  <a:cubicBezTo>
                    <a:pt x="27" y="3"/>
                    <a:pt x="27" y="3"/>
                    <a:pt x="27" y="3"/>
                  </a:cubicBezTo>
                  <a:cubicBezTo>
                    <a:pt x="27" y="3"/>
                    <a:pt x="27" y="3"/>
                    <a:pt x="27" y="3"/>
                  </a:cubicBezTo>
                  <a:cubicBezTo>
                    <a:pt x="24" y="1"/>
                    <a:pt x="24" y="1"/>
                    <a:pt x="24" y="1"/>
                  </a:cubicBezTo>
                  <a:cubicBezTo>
                    <a:pt x="24" y="1"/>
                    <a:pt x="23" y="1"/>
                    <a:pt x="23" y="1"/>
                  </a:cubicBezTo>
                  <a:cubicBezTo>
                    <a:pt x="23" y="1"/>
                    <a:pt x="23" y="1"/>
                    <a:pt x="23" y="1"/>
                  </a:cubicBezTo>
                  <a:cubicBezTo>
                    <a:pt x="22" y="1"/>
                    <a:pt x="22" y="1"/>
                    <a:pt x="22" y="2"/>
                  </a:cubicBezTo>
                  <a:cubicBezTo>
                    <a:pt x="21" y="2"/>
                    <a:pt x="21" y="3"/>
                    <a:pt x="21" y="4"/>
                  </a:cubicBezTo>
                  <a:cubicBezTo>
                    <a:pt x="19" y="3"/>
                    <a:pt x="18" y="2"/>
                    <a:pt x="16" y="1"/>
                  </a:cubicBezTo>
                  <a:cubicBezTo>
                    <a:pt x="16" y="1"/>
                    <a:pt x="16" y="1"/>
                    <a:pt x="16" y="1"/>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1" name="Freeform 147"/>
            <p:cNvSpPr>
              <a:spLocks/>
            </p:cNvSpPr>
            <p:nvPr/>
          </p:nvSpPr>
          <p:spPr bwMode="auto">
            <a:xfrm>
              <a:off x="4217" y="1944"/>
              <a:ext cx="31" cy="16"/>
            </a:xfrm>
            <a:custGeom>
              <a:avLst/>
              <a:gdLst>
                <a:gd name="T0" fmla="*/ 0 w 13"/>
                <a:gd name="T1" fmla="*/ 0 h 7"/>
                <a:gd name="T2" fmla="*/ 0 w 13"/>
                <a:gd name="T3" fmla="*/ 1 h 7"/>
                <a:gd name="T4" fmla="*/ 12 w 13"/>
                <a:gd name="T5" fmla="*/ 7 h 7"/>
                <a:gd name="T6" fmla="*/ 13 w 13"/>
                <a:gd name="T7" fmla="*/ 7 h 7"/>
                <a:gd name="T8" fmla="*/ 13 w 13"/>
                <a:gd name="T9" fmla="*/ 7 h 7"/>
                <a:gd name="T10" fmla="*/ 13 w 13"/>
                <a:gd name="T11" fmla="*/ 6 h 7"/>
                <a:gd name="T12" fmla="*/ 1 w 13"/>
                <a:gd name="T13" fmla="*/ 0 h 7"/>
                <a:gd name="T14" fmla="*/ 0 w 1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0" y="0"/>
                  </a:moveTo>
                  <a:cubicBezTo>
                    <a:pt x="0" y="1"/>
                    <a:pt x="0" y="1"/>
                    <a:pt x="0" y="1"/>
                  </a:cubicBezTo>
                  <a:cubicBezTo>
                    <a:pt x="2" y="3"/>
                    <a:pt x="12" y="7"/>
                    <a:pt x="12" y="7"/>
                  </a:cubicBezTo>
                  <a:cubicBezTo>
                    <a:pt x="13" y="7"/>
                    <a:pt x="13" y="7"/>
                    <a:pt x="13" y="7"/>
                  </a:cubicBezTo>
                  <a:cubicBezTo>
                    <a:pt x="13" y="7"/>
                    <a:pt x="13" y="7"/>
                    <a:pt x="13" y="7"/>
                  </a:cubicBezTo>
                  <a:cubicBezTo>
                    <a:pt x="13" y="6"/>
                    <a:pt x="13" y="6"/>
                    <a:pt x="13" y="6"/>
                  </a:cubicBezTo>
                  <a:cubicBezTo>
                    <a:pt x="12" y="6"/>
                    <a:pt x="3" y="2"/>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2" name="Freeform 148"/>
            <p:cNvSpPr>
              <a:spLocks/>
            </p:cNvSpPr>
            <p:nvPr/>
          </p:nvSpPr>
          <p:spPr bwMode="auto">
            <a:xfrm>
              <a:off x="4215" y="1951"/>
              <a:ext cx="26" cy="17"/>
            </a:xfrm>
            <a:custGeom>
              <a:avLst/>
              <a:gdLst>
                <a:gd name="T0" fmla="*/ 1 w 11"/>
                <a:gd name="T1" fmla="*/ 0 h 7"/>
                <a:gd name="T2" fmla="*/ 0 w 11"/>
                <a:gd name="T3" fmla="*/ 0 h 7"/>
                <a:gd name="T4" fmla="*/ 0 w 11"/>
                <a:gd name="T5" fmla="*/ 0 h 7"/>
                <a:gd name="T6" fmla="*/ 5 w 11"/>
                <a:gd name="T7" fmla="*/ 3 h 7"/>
                <a:gd name="T8" fmla="*/ 10 w 11"/>
                <a:gd name="T9" fmla="*/ 6 h 7"/>
                <a:gd name="T10" fmla="*/ 11 w 11"/>
                <a:gd name="T11" fmla="*/ 7 h 7"/>
                <a:gd name="T12" fmla="*/ 11 w 11"/>
                <a:gd name="T13" fmla="*/ 7 h 7"/>
                <a:gd name="T14" fmla="*/ 11 w 11"/>
                <a:gd name="T15" fmla="*/ 6 h 7"/>
                <a:gd name="T16" fmla="*/ 5 w 11"/>
                <a:gd name="T17" fmla="*/ 2 h 7"/>
                <a:gd name="T18" fmla="*/ 1 w 11"/>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1" y="0"/>
                  </a:moveTo>
                  <a:cubicBezTo>
                    <a:pt x="0" y="0"/>
                    <a:pt x="0" y="0"/>
                    <a:pt x="0" y="0"/>
                  </a:cubicBezTo>
                  <a:cubicBezTo>
                    <a:pt x="0" y="0"/>
                    <a:pt x="0" y="0"/>
                    <a:pt x="0" y="0"/>
                  </a:cubicBezTo>
                  <a:cubicBezTo>
                    <a:pt x="1" y="1"/>
                    <a:pt x="3" y="2"/>
                    <a:pt x="5" y="3"/>
                  </a:cubicBezTo>
                  <a:cubicBezTo>
                    <a:pt x="7" y="4"/>
                    <a:pt x="10" y="6"/>
                    <a:pt x="10" y="6"/>
                  </a:cubicBezTo>
                  <a:cubicBezTo>
                    <a:pt x="11" y="7"/>
                    <a:pt x="11" y="7"/>
                    <a:pt x="11" y="7"/>
                  </a:cubicBezTo>
                  <a:cubicBezTo>
                    <a:pt x="11" y="7"/>
                    <a:pt x="11" y="7"/>
                    <a:pt x="11" y="7"/>
                  </a:cubicBezTo>
                  <a:cubicBezTo>
                    <a:pt x="11" y="6"/>
                    <a:pt x="11" y="6"/>
                    <a:pt x="11" y="6"/>
                  </a:cubicBezTo>
                  <a:cubicBezTo>
                    <a:pt x="11" y="6"/>
                    <a:pt x="10" y="5"/>
                    <a:pt x="5" y="2"/>
                  </a:cubicBezTo>
                  <a:cubicBezTo>
                    <a:pt x="3"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3" name="Freeform 149"/>
            <p:cNvSpPr>
              <a:spLocks/>
            </p:cNvSpPr>
            <p:nvPr/>
          </p:nvSpPr>
          <p:spPr bwMode="auto">
            <a:xfrm>
              <a:off x="4210" y="1956"/>
              <a:ext cx="7" cy="4"/>
            </a:xfrm>
            <a:custGeom>
              <a:avLst/>
              <a:gdLst>
                <a:gd name="T0" fmla="*/ 1 w 3"/>
                <a:gd name="T1" fmla="*/ 0 h 2"/>
                <a:gd name="T2" fmla="*/ 0 w 3"/>
                <a:gd name="T3" fmla="*/ 0 h 2"/>
                <a:gd name="T4" fmla="*/ 2 w 3"/>
                <a:gd name="T5" fmla="*/ 1 h 2"/>
                <a:gd name="T6" fmla="*/ 2 w 3"/>
                <a:gd name="T7" fmla="*/ 2 h 2"/>
                <a:gd name="T8" fmla="*/ 3 w 3"/>
                <a:gd name="T9" fmla="*/ 2 h 2"/>
                <a:gd name="T10" fmla="*/ 3 w 3"/>
                <a:gd name="T11" fmla="*/ 2 h 2"/>
                <a:gd name="T12" fmla="*/ 3 w 3"/>
                <a:gd name="T13" fmla="*/ 2 h 2"/>
                <a:gd name="T14" fmla="*/ 2 w 3"/>
                <a:gd name="T15" fmla="*/ 0 h 2"/>
                <a:gd name="T16" fmla="*/ 1 w 3"/>
                <a:gd name="T17" fmla="*/ 0 h 2"/>
                <a:gd name="T18" fmla="*/ 1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0"/>
                  </a:moveTo>
                  <a:cubicBezTo>
                    <a:pt x="0" y="0"/>
                    <a:pt x="0" y="0"/>
                    <a:pt x="0" y="0"/>
                  </a:cubicBezTo>
                  <a:cubicBezTo>
                    <a:pt x="0" y="1"/>
                    <a:pt x="1" y="1"/>
                    <a:pt x="2" y="1"/>
                  </a:cubicBezTo>
                  <a:cubicBezTo>
                    <a:pt x="2" y="1"/>
                    <a:pt x="2" y="2"/>
                    <a:pt x="2" y="2"/>
                  </a:cubicBezTo>
                  <a:cubicBezTo>
                    <a:pt x="3" y="2"/>
                    <a:pt x="3" y="2"/>
                    <a:pt x="3" y="2"/>
                  </a:cubicBezTo>
                  <a:cubicBezTo>
                    <a:pt x="3" y="2"/>
                    <a:pt x="3" y="2"/>
                    <a:pt x="3" y="2"/>
                  </a:cubicBezTo>
                  <a:cubicBezTo>
                    <a:pt x="3" y="2"/>
                    <a:pt x="3" y="2"/>
                    <a:pt x="3" y="2"/>
                  </a:cubicBezTo>
                  <a:cubicBezTo>
                    <a:pt x="3" y="1"/>
                    <a:pt x="2" y="1"/>
                    <a:pt x="2"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4" name="Freeform 150"/>
            <p:cNvSpPr>
              <a:spLocks/>
            </p:cNvSpPr>
            <p:nvPr/>
          </p:nvSpPr>
          <p:spPr bwMode="auto">
            <a:xfrm>
              <a:off x="4153" y="2491"/>
              <a:ext cx="40" cy="9"/>
            </a:xfrm>
            <a:custGeom>
              <a:avLst/>
              <a:gdLst>
                <a:gd name="T0" fmla="*/ 1 w 17"/>
                <a:gd name="T1" fmla="*/ 0 h 4"/>
                <a:gd name="T2" fmla="*/ 0 w 17"/>
                <a:gd name="T3" fmla="*/ 1 h 4"/>
                <a:gd name="T4" fmla="*/ 1 w 17"/>
                <a:gd name="T5" fmla="*/ 1 h 4"/>
                <a:gd name="T6" fmla="*/ 16 w 17"/>
                <a:gd name="T7" fmla="*/ 4 h 4"/>
                <a:gd name="T8" fmla="*/ 17 w 17"/>
                <a:gd name="T9" fmla="*/ 4 h 4"/>
                <a:gd name="T10" fmla="*/ 16 w 17"/>
                <a:gd name="T11" fmla="*/ 3 h 4"/>
                <a:gd name="T12" fmla="*/ 16 w 17"/>
                <a:gd name="T13" fmla="*/ 3 h 4"/>
                <a:gd name="T14" fmla="*/ 1 w 1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 y="0"/>
                  </a:moveTo>
                  <a:cubicBezTo>
                    <a:pt x="0" y="1"/>
                    <a:pt x="0" y="1"/>
                    <a:pt x="0" y="1"/>
                  </a:cubicBezTo>
                  <a:cubicBezTo>
                    <a:pt x="1" y="1"/>
                    <a:pt x="1" y="1"/>
                    <a:pt x="1" y="1"/>
                  </a:cubicBezTo>
                  <a:cubicBezTo>
                    <a:pt x="3" y="3"/>
                    <a:pt x="15" y="4"/>
                    <a:pt x="16" y="4"/>
                  </a:cubicBezTo>
                  <a:cubicBezTo>
                    <a:pt x="17" y="4"/>
                    <a:pt x="17" y="4"/>
                    <a:pt x="17" y="4"/>
                  </a:cubicBezTo>
                  <a:cubicBezTo>
                    <a:pt x="16" y="3"/>
                    <a:pt x="16" y="3"/>
                    <a:pt x="16" y="3"/>
                  </a:cubicBezTo>
                  <a:cubicBezTo>
                    <a:pt x="16" y="3"/>
                    <a:pt x="16" y="3"/>
                    <a:pt x="16" y="3"/>
                  </a:cubicBezTo>
                  <a:cubicBezTo>
                    <a:pt x="14" y="3"/>
                    <a:pt x="4"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5" name="Freeform 151"/>
            <p:cNvSpPr>
              <a:spLocks/>
            </p:cNvSpPr>
            <p:nvPr/>
          </p:nvSpPr>
          <p:spPr bwMode="auto">
            <a:xfrm>
              <a:off x="4153" y="2500"/>
              <a:ext cx="33" cy="10"/>
            </a:xfrm>
            <a:custGeom>
              <a:avLst/>
              <a:gdLst>
                <a:gd name="T0" fmla="*/ 1 w 14"/>
                <a:gd name="T1" fmla="*/ 0 h 4"/>
                <a:gd name="T2" fmla="*/ 0 w 14"/>
                <a:gd name="T3" fmla="*/ 0 h 4"/>
                <a:gd name="T4" fmla="*/ 0 w 14"/>
                <a:gd name="T5" fmla="*/ 1 h 4"/>
                <a:gd name="T6" fmla="*/ 6 w 14"/>
                <a:gd name="T7" fmla="*/ 2 h 4"/>
                <a:gd name="T8" fmla="*/ 13 w 14"/>
                <a:gd name="T9" fmla="*/ 4 h 4"/>
                <a:gd name="T10" fmla="*/ 14 w 14"/>
                <a:gd name="T11" fmla="*/ 4 h 4"/>
                <a:gd name="T12" fmla="*/ 14 w 14"/>
                <a:gd name="T13" fmla="*/ 4 h 4"/>
                <a:gd name="T14" fmla="*/ 14 w 14"/>
                <a:gd name="T15" fmla="*/ 3 h 4"/>
                <a:gd name="T16" fmla="*/ 6 w 14"/>
                <a:gd name="T17" fmla="*/ 1 h 4"/>
                <a:gd name="T18" fmla="*/ 1 w 1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
                  <a:moveTo>
                    <a:pt x="1" y="0"/>
                  </a:moveTo>
                  <a:cubicBezTo>
                    <a:pt x="0" y="0"/>
                    <a:pt x="0" y="0"/>
                    <a:pt x="0" y="0"/>
                  </a:cubicBezTo>
                  <a:cubicBezTo>
                    <a:pt x="0" y="1"/>
                    <a:pt x="0" y="1"/>
                    <a:pt x="0" y="1"/>
                  </a:cubicBezTo>
                  <a:cubicBezTo>
                    <a:pt x="1" y="1"/>
                    <a:pt x="4" y="1"/>
                    <a:pt x="6" y="2"/>
                  </a:cubicBezTo>
                  <a:cubicBezTo>
                    <a:pt x="9" y="3"/>
                    <a:pt x="13" y="4"/>
                    <a:pt x="13" y="4"/>
                  </a:cubicBezTo>
                  <a:cubicBezTo>
                    <a:pt x="14" y="4"/>
                    <a:pt x="14" y="4"/>
                    <a:pt x="14" y="4"/>
                  </a:cubicBezTo>
                  <a:cubicBezTo>
                    <a:pt x="14" y="4"/>
                    <a:pt x="14" y="4"/>
                    <a:pt x="14" y="4"/>
                  </a:cubicBezTo>
                  <a:cubicBezTo>
                    <a:pt x="14" y="3"/>
                    <a:pt x="14" y="3"/>
                    <a:pt x="14" y="3"/>
                  </a:cubicBezTo>
                  <a:cubicBezTo>
                    <a:pt x="14" y="3"/>
                    <a:pt x="13" y="2"/>
                    <a:pt x="6" y="1"/>
                  </a:cubicBezTo>
                  <a:cubicBezTo>
                    <a:pt x="4"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6" name="Freeform 152"/>
            <p:cNvSpPr>
              <a:spLocks/>
            </p:cNvSpPr>
            <p:nvPr/>
          </p:nvSpPr>
          <p:spPr bwMode="auto">
            <a:xfrm>
              <a:off x="4150" y="2505"/>
              <a:ext cx="10" cy="7"/>
            </a:xfrm>
            <a:custGeom>
              <a:avLst/>
              <a:gdLst>
                <a:gd name="T0" fmla="*/ 0 w 4"/>
                <a:gd name="T1" fmla="*/ 0 h 3"/>
                <a:gd name="T2" fmla="*/ 0 w 4"/>
                <a:gd name="T3" fmla="*/ 1 h 3"/>
                <a:gd name="T4" fmla="*/ 2 w 4"/>
                <a:gd name="T5" fmla="*/ 2 h 3"/>
                <a:gd name="T6" fmla="*/ 3 w 4"/>
                <a:gd name="T7" fmla="*/ 2 h 3"/>
                <a:gd name="T8" fmla="*/ 3 w 4"/>
                <a:gd name="T9" fmla="*/ 3 h 3"/>
                <a:gd name="T10" fmla="*/ 3 w 4"/>
                <a:gd name="T11" fmla="*/ 2 h 3"/>
                <a:gd name="T12" fmla="*/ 4 w 4"/>
                <a:gd name="T13" fmla="*/ 2 h 3"/>
                <a:gd name="T14" fmla="*/ 2 w 4"/>
                <a:gd name="T15" fmla="*/ 1 h 3"/>
                <a:gd name="T16" fmla="*/ 1 w 4"/>
                <a:gd name="T17" fmla="*/ 1 h 3"/>
                <a:gd name="T18" fmla="*/ 0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0" y="0"/>
                  </a:moveTo>
                  <a:cubicBezTo>
                    <a:pt x="0" y="1"/>
                    <a:pt x="0" y="1"/>
                    <a:pt x="0" y="1"/>
                  </a:cubicBezTo>
                  <a:cubicBezTo>
                    <a:pt x="0" y="2"/>
                    <a:pt x="1" y="2"/>
                    <a:pt x="2" y="2"/>
                  </a:cubicBezTo>
                  <a:cubicBezTo>
                    <a:pt x="2" y="2"/>
                    <a:pt x="2" y="2"/>
                    <a:pt x="3" y="2"/>
                  </a:cubicBezTo>
                  <a:cubicBezTo>
                    <a:pt x="3" y="3"/>
                    <a:pt x="3" y="3"/>
                    <a:pt x="3" y="3"/>
                  </a:cubicBezTo>
                  <a:cubicBezTo>
                    <a:pt x="3" y="2"/>
                    <a:pt x="3" y="2"/>
                    <a:pt x="3" y="2"/>
                  </a:cubicBezTo>
                  <a:cubicBezTo>
                    <a:pt x="4" y="2"/>
                    <a:pt x="4" y="2"/>
                    <a:pt x="4" y="2"/>
                  </a:cubicBezTo>
                  <a:cubicBezTo>
                    <a:pt x="3" y="1"/>
                    <a:pt x="2" y="1"/>
                    <a:pt x="2" y="1"/>
                  </a:cubicBezTo>
                  <a:cubicBezTo>
                    <a:pt x="1" y="1"/>
                    <a:pt x="1" y="1"/>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7" name="Freeform 153"/>
            <p:cNvSpPr>
              <a:spLocks noEditPoints="1"/>
            </p:cNvSpPr>
            <p:nvPr/>
          </p:nvSpPr>
          <p:spPr bwMode="auto">
            <a:xfrm>
              <a:off x="4131" y="2462"/>
              <a:ext cx="88" cy="86"/>
            </a:xfrm>
            <a:custGeom>
              <a:avLst/>
              <a:gdLst>
                <a:gd name="T0" fmla="*/ 9 w 37"/>
                <a:gd name="T1" fmla="*/ 28 h 36"/>
                <a:gd name="T2" fmla="*/ 6 w 37"/>
                <a:gd name="T3" fmla="*/ 25 h 36"/>
                <a:gd name="T4" fmla="*/ 25 w 37"/>
                <a:gd name="T5" fmla="*/ 34 h 36"/>
                <a:gd name="T6" fmla="*/ 24 w 37"/>
                <a:gd name="T7" fmla="*/ 34 h 36"/>
                <a:gd name="T8" fmla="*/ 24 w 37"/>
                <a:gd name="T9" fmla="*/ 34 h 36"/>
                <a:gd name="T10" fmla="*/ 23 w 37"/>
                <a:gd name="T11" fmla="*/ 33 h 36"/>
                <a:gd name="T12" fmla="*/ 33 w 37"/>
                <a:gd name="T13" fmla="*/ 10 h 36"/>
                <a:gd name="T14" fmla="*/ 32 w 37"/>
                <a:gd name="T15" fmla="*/ 18 h 36"/>
                <a:gd name="T16" fmla="*/ 5 w 37"/>
                <a:gd name="T17" fmla="*/ 24 h 36"/>
                <a:gd name="T18" fmla="*/ 11 w 37"/>
                <a:gd name="T19" fmla="*/ 3 h 36"/>
                <a:gd name="T20" fmla="*/ 17 w 37"/>
                <a:gd name="T21" fmla="*/ 5 h 36"/>
                <a:gd name="T22" fmla="*/ 16 w 37"/>
                <a:gd name="T23" fmla="*/ 9 h 36"/>
                <a:gd name="T24" fmla="*/ 23 w 37"/>
                <a:gd name="T25" fmla="*/ 9 h 36"/>
                <a:gd name="T26" fmla="*/ 33 w 37"/>
                <a:gd name="T27" fmla="*/ 7 h 36"/>
                <a:gd name="T28" fmla="*/ 26 w 37"/>
                <a:gd name="T29" fmla="*/ 30 h 36"/>
                <a:gd name="T30" fmla="*/ 6 w 37"/>
                <a:gd name="T31" fmla="*/ 24 h 36"/>
                <a:gd name="T32" fmla="*/ 21 w 37"/>
                <a:gd name="T33" fmla="*/ 9 h 36"/>
                <a:gd name="T34" fmla="*/ 19 w 37"/>
                <a:gd name="T35" fmla="*/ 1 h 36"/>
                <a:gd name="T36" fmla="*/ 21 w 37"/>
                <a:gd name="T37" fmla="*/ 1 h 36"/>
                <a:gd name="T38" fmla="*/ 23 w 37"/>
                <a:gd name="T39" fmla="*/ 5 h 36"/>
                <a:gd name="T40" fmla="*/ 21 w 37"/>
                <a:gd name="T41" fmla="*/ 9 h 36"/>
                <a:gd name="T42" fmla="*/ 19 w 37"/>
                <a:gd name="T43" fmla="*/ 0 h 36"/>
                <a:gd name="T44" fmla="*/ 18 w 37"/>
                <a:gd name="T45" fmla="*/ 4 h 36"/>
                <a:gd name="T46" fmla="*/ 12 w 37"/>
                <a:gd name="T47" fmla="*/ 2 h 36"/>
                <a:gd name="T48" fmla="*/ 11 w 37"/>
                <a:gd name="T49" fmla="*/ 2 h 36"/>
                <a:gd name="T50" fmla="*/ 0 w 37"/>
                <a:gd name="T51" fmla="*/ 24 h 36"/>
                <a:gd name="T52" fmla="*/ 5 w 37"/>
                <a:gd name="T53" fmla="*/ 25 h 36"/>
                <a:gd name="T54" fmla="*/ 3 w 37"/>
                <a:gd name="T55" fmla="*/ 28 h 36"/>
                <a:gd name="T56" fmla="*/ 5 w 37"/>
                <a:gd name="T57" fmla="*/ 29 h 36"/>
                <a:gd name="T58" fmla="*/ 23 w 37"/>
                <a:gd name="T59" fmla="*/ 35 h 36"/>
                <a:gd name="T60" fmla="*/ 25 w 37"/>
                <a:gd name="T61" fmla="*/ 36 h 36"/>
                <a:gd name="T62" fmla="*/ 33 w 37"/>
                <a:gd name="T63" fmla="*/ 18 h 36"/>
                <a:gd name="T64" fmla="*/ 37 w 37"/>
                <a:gd name="T65" fmla="*/ 11 h 36"/>
                <a:gd name="T66" fmla="*/ 33 w 37"/>
                <a:gd name="T67" fmla="*/ 9 h 36"/>
                <a:gd name="T68" fmla="*/ 34 w 37"/>
                <a:gd name="T69" fmla="*/ 7 h 36"/>
                <a:gd name="T70" fmla="*/ 35 w 37"/>
                <a:gd name="T71" fmla="*/ 6 h 36"/>
                <a:gd name="T72" fmla="*/ 34 w 37"/>
                <a:gd name="T73" fmla="*/ 6 h 36"/>
                <a:gd name="T74" fmla="*/ 33 w 37"/>
                <a:gd name="T75" fmla="*/ 5 h 36"/>
                <a:gd name="T76" fmla="*/ 25 w 37"/>
                <a:gd name="T77" fmla="*/ 1 h 36"/>
                <a:gd name="T78" fmla="*/ 25 w 37"/>
                <a:gd name="T79" fmla="*/ 1 h 36"/>
                <a:gd name="T80" fmla="*/ 20 w 37"/>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36">
                  <a:moveTo>
                    <a:pt x="23" y="33"/>
                  </a:moveTo>
                  <a:cubicBezTo>
                    <a:pt x="9" y="28"/>
                    <a:pt x="9" y="28"/>
                    <a:pt x="9" y="28"/>
                  </a:cubicBezTo>
                  <a:cubicBezTo>
                    <a:pt x="8" y="28"/>
                    <a:pt x="6" y="27"/>
                    <a:pt x="4" y="27"/>
                  </a:cubicBezTo>
                  <a:cubicBezTo>
                    <a:pt x="6" y="25"/>
                    <a:pt x="6" y="25"/>
                    <a:pt x="6" y="25"/>
                  </a:cubicBezTo>
                  <a:cubicBezTo>
                    <a:pt x="13" y="27"/>
                    <a:pt x="19" y="29"/>
                    <a:pt x="26" y="32"/>
                  </a:cubicBezTo>
                  <a:cubicBezTo>
                    <a:pt x="25" y="34"/>
                    <a:pt x="25" y="34"/>
                    <a:pt x="25" y="34"/>
                  </a:cubicBezTo>
                  <a:cubicBezTo>
                    <a:pt x="25" y="34"/>
                    <a:pt x="25" y="34"/>
                    <a:pt x="25" y="34"/>
                  </a:cubicBezTo>
                  <a:cubicBezTo>
                    <a:pt x="24" y="34"/>
                    <a:pt x="24" y="34"/>
                    <a:pt x="24" y="34"/>
                  </a:cubicBezTo>
                  <a:cubicBezTo>
                    <a:pt x="24" y="34"/>
                    <a:pt x="24" y="34"/>
                    <a:pt x="24" y="34"/>
                  </a:cubicBezTo>
                  <a:cubicBezTo>
                    <a:pt x="24" y="34"/>
                    <a:pt x="24" y="34"/>
                    <a:pt x="24" y="34"/>
                  </a:cubicBezTo>
                  <a:cubicBezTo>
                    <a:pt x="23" y="33"/>
                    <a:pt x="23" y="33"/>
                    <a:pt x="23" y="33"/>
                  </a:cubicBezTo>
                  <a:cubicBezTo>
                    <a:pt x="23" y="33"/>
                    <a:pt x="23" y="33"/>
                    <a:pt x="23" y="33"/>
                  </a:cubicBezTo>
                  <a:moveTo>
                    <a:pt x="28" y="28"/>
                  </a:moveTo>
                  <a:cubicBezTo>
                    <a:pt x="29" y="22"/>
                    <a:pt x="31" y="16"/>
                    <a:pt x="33" y="10"/>
                  </a:cubicBezTo>
                  <a:cubicBezTo>
                    <a:pt x="34" y="11"/>
                    <a:pt x="35" y="11"/>
                    <a:pt x="35" y="11"/>
                  </a:cubicBezTo>
                  <a:cubicBezTo>
                    <a:pt x="34" y="13"/>
                    <a:pt x="33" y="15"/>
                    <a:pt x="32" y="18"/>
                  </a:cubicBezTo>
                  <a:cubicBezTo>
                    <a:pt x="28" y="28"/>
                    <a:pt x="28" y="28"/>
                    <a:pt x="28" y="28"/>
                  </a:cubicBezTo>
                  <a:moveTo>
                    <a:pt x="5" y="24"/>
                  </a:moveTo>
                  <a:cubicBezTo>
                    <a:pt x="4" y="24"/>
                    <a:pt x="2" y="24"/>
                    <a:pt x="1" y="23"/>
                  </a:cubicBezTo>
                  <a:cubicBezTo>
                    <a:pt x="5" y="17"/>
                    <a:pt x="9" y="10"/>
                    <a:pt x="11" y="3"/>
                  </a:cubicBezTo>
                  <a:cubicBezTo>
                    <a:pt x="11" y="3"/>
                    <a:pt x="11" y="3"/>
                    <a:pt x="11" y="3"/>
                  </a:cubicBezTo>
                  <a:cubicBezTo>
                    <a:pt x="14" y="4"/>
                    <a:pt x="16" y="4"/>
                    <a:pt x="17" y="5"/>
                  </a:cubicBezTo>
                  <a:cubicBezTo>
                    <a:pt x="17" y="6"/>
                    <a:pt x="17" y="7"/>
                    <a:pt x="16" y="8"/>
                  </a:cubicBezTo>
                  <a:cubicBezTo>
                    <a:pt x="16" y="9"/>
                    <a:pt x="16" y="9"/>
                    <a:pt x="16" y="9"/>
                  </a:cubicBezTo>
                  <a:cubicBezTo>
                    <a:pt x="17" y="9"/>
                    <a:pt x="20" y="10"/>
                    <a:pt x="21" y="10"/>
                  </a:cubicBezTo>
                  <a:cubicBezTo>
                    <a:pt x="22" y="10"/>
                    <a:pt x="23" y="10"/>
                    <a:pt x="23" y="9"/>
                  </a:cubicBezTo>
                  <a:cubicBezTo>
                    <a:pt x="24" y="9"/>
                    <a:pt x="24" y="8"/>
                    <a:pt x="24" y="6"/>
                  </a:cubicBezTo>
                  <a:cubicBezTo>
                    <a:pt x="27" y="6"/>
                    <a:pt x="30" y="6"/>
                    <a:pt x="33" y="7"/>
                  </a:cubicBezTo>
                  <a:cubicBezTo>
                    <a:pt x="33" y="7"/>
                    <a:pt x="33" y="7"/>
                    <a:pt x="33" y="7"/>
                  </a:cubicBezTo>
                  <a:cubicBezTo>
                    <a:pt x="30" y="14"/>
                    <a:pt x="27" y="22"/>
                    <a:pt x="26" y="30"/>
                  </a:cubicBezTo>
                  <a:cubicBezTo>
                    <a:pt x="20" y="28"/>
                    <a:pt x="13" y="26"/>
                    <a:pt x="6" y="24"/>
                  </a:cubicBezTo>
                  <a:cubicBezTo>
                    <a:pt x="6" y="24"/>
                    <a:pt x="6" y="24"/>
                    <a:pt x="6" y="24"/>
                  </a:cubicBezTo>
                  <a:cubicBezTo>
                    <a:pt x="5" y="24"/>
                    <a:pt x="5" y="24"/>
                    <a:pt x="5" y="24"/>
                  </a:cubicBezTo>
                  <a:moveTo>
                    <a:pt x="21" y="9"/>
                  </a:moveTo>
                  <a:cubicBezTo>
                    <a:pt x="20" y="9"/>
                    <a:pt x="18" y="8"/>
                    <a:pt x="17" y="8"/>
                  </a:cubicBezTo>
                  <a:cubicBezTo>
                    <a:pt x="18" y="6"/>
                    <a:pt x="19" y="3"/>
                    <a:pt x="19" y="1"/>
                  </a:cubicBezTo>
                  <a:cubicBezTo>
                    <a:pt x="20" y="1"/>
                    <a:pt x="20" y="1"/>
                    <a:pt x="20" y="1"/>
                  </a:cubicBezTo>
                  <a:cubicBezTo>
                    <a:pt x="21" y="1"/>
                    <a:pt x="21" y="1"/>
                    <a:pt x="21" y="1"/>
                  </a:cubicBezTo>
                  <a:cubicBezTo>
                    <a:pt x="24" y="2"/>
                    <a:pt x="24" y="2"/>
                    <a:pt x="24" y="2"/>
                  </a:cubicBezTo>
                  <a:cubicBezTo>
                    <a:pt x="24" y="2"/>
                    <a:pt x="23" y="4"/>
                    <a:pt x="23" y="5"/>
                  </a:cubicBezTo>
                  <a:cubicBezTo>
                    <a:pt x="23" y="6"/>
                    <a:pt x="23" y="8"/>
                    <a:pt x="22" y="9"/>
                  </a:cubicBezTo>
                  <a:cubicBezTo>
                    <a:pt x="22" y="9"/>
                    <a:pt x="22" y="9"/>
                    <a:pt x="21" y="9"/>
                  </a:cubicBezTo>
                  <a:moveTo>
                    <a:pt x="20" y="0"/>
                  </a:moveTo>
                  <a:cubicBezTo>
                    <a:pt x="20" y="0"/>
                    <a:pt x="19" y="0"/>
                    <a:pt x="19" y="0"/>
                  </a:cubicBezTo>
                  <a:cubicBezTo>
                    <a:pt x="19" y="0"/>
                    <a:pt x="18" y="1"/>
                    <a:pt x="18" y="1"/>
                  </a:cubicBezTo>
                  <a:cubicBezTo>
                    <a:pt x="18" y="2"/>
                    <a:pt x="18" y="3"/>
                    <a:pt x="18" y="4"/>
                  </a:cubicBezTo>
                  <a:cubicBezTo>
                    <a:pt x="16" y="3"/>
                    <a:pt x="14" y="3"/>
                    <a:pt x="12" y="2"/>
                  </a:cubicBezTo>
                  <a:cubicBezTo>
                    <a:pt x="12" y="2"/>
                    <a:pt x="12" y="2"/>
                    <a:pt x="12" y="2"/>
                  </a:cubicBezTo>
                  <a:cubicBezTo>
                    <a:pt x="11" y="2"/>
                    <a:pt x="11" y="2"/>
                    <a:pt x="11" y="2"/>
                  </a:cubicBezTo>
                  <a:cubicBezTo>
                    <a:pt x="11" y="2"/>
                    <a:pt x="11" y="2"/>
                    <a:pt x="11" y="2"/>
                  </a:cubicBezTo>
                  <a:cubicBezTo>
                    <a:pt x="8" y="10"/>
                    <a:pt x="4" y="17"/>
                    <a:pt x="0" y="23"/>
                  </a:cubicBezTo>
                  <a:cubicBezTo>
                    <a:pt x="0" y="24"/>
                    <a:pt x="0" y="24"/>
                    <a:pt x="0" y="24"/>
                  </a:cubicBezTo>
                  <a:cubicBezTo>
                    <a:pt x="0" y="24"/>
                    <a:pt x="0" y="24"/>
                    <a:pt x="0" y="24"/>
                  </a:cubicBezTo>
                  <a:cubicBezTo>
                    <a:pt x="2" y="25"/>
                    <a:pt x="3" y="25"/>
                    <a:pt x="5" y="25"/>
                  </a:cubicBezTo>
                  <a:cubicBezTo>
                    <a:pt x="3" y="28"/>
                    <a:pt x="3" y="28"/>
                    <a:pt x="3" y="28"/>
                  </a:cubicBezTo>
                  <a:cubicBezTo>
                    <a:pt x="3" y="28"/>
                    <a:pt x="3" y="28"/>
                    <a:pt x="3" y="28"/>
                  </a:cubicBezTo>
                  <a:cubicBezTo>
                    <a:pt x="4" y="29"/>
                    <a:pt x="4" y="29"/>
                    <a:pt x="4" y="29"/>
                  </a:cubicBezTo>
                  <a:cubicBezTo>
                    <a:pt x="4" y="29"/>
                    <a:pt x="4" y="29"/>
                    <a:pt x="5" y="29"/>
                  </a:cubicBezTo>
                  <a:cubicBezTo>
                    <a:pt x="6" y="29"/>
                    <a:pt x="7" y="29"/>
                    <a:pt x="9" y="29"/>
                  </a:cubicBezTo>
                  <a:cubicBezTo>
                    <a:pt x="23" y="35"/>
                    <a:pt x="23" y="35"/>
                    <a:pt x="23" y="35"/>
                  </a:cubicBezTo>
                  <a:cubicBezTo>
                    <a:pt x="24" y="35"/>
                    <a:pt x="25" y="35"/>
                    <a:pt x="25" y="36"/>
                  </a:cubicBezTo>
                  <a:cubicBezTo>
                    <a:pt x="25" y="36"/>
                    <a:pt x="25" y="36"/>
                    <a:pt x="25" y="36"/>
                  </a:cubicBezTo>
                  <a:cubicBezTo>
                    <a:pt x="26" y="35"/>
                    <a:pt x="26" y="35"/>
                    <a:pt x="26" y="35"/>
                  </a:cubicBezTo>
                  <a:cubicBezTo>
                    <a:pt x="33" y="18"/>
                    <a:pt x="33" y="18"/>
                    <a:pt x="33" y="18"/>
                  </a:cubicBezTo>
                  <a:cubicBezTo>
                    <a:pt x="34" y="16"/>
                    <a:pt x="35" y="13"/>
                    <a:pt x="37" y="11"/>
                  </a:cubicBezTo>
                  <a:cubicBezTo>
                    <a:pt x="37" y="11"/>
                    <a:pt x="37" y="11"/>
                    <a:pt x="37" y="11"/>
                  </a:cubicBezTo>
                  <a:cubicBezTo>
                    <a:pt x="37" y="10"/>
                    <a:pt x="37" y="10"/>
                    <a:pt x="37" y="10"/>
                  </a:cubicBezTo>
                  <a:cubicBezTo>
                    <a:pt x="35" y="10"/>
                    <a:pt x="34" y="10"/>
                    <a:pt x="33" y="9"/>
                  </a:cubicBezTo>
                  <a:cubicBezTo>
                    <a:pt x="34" y="8"/>
                    <a:pt x="34" y="8"/>
                    <a:pt x="34" y="7"/>
                  </a:cubicBezTo>
                  <a:cubicBezTo>
                    <a:pt x="34" y="7"/>
                    <a:pt x="34" y="7"/>
                    <a:pt x="34" y="7"/>
                  </a:cubicBezTo>
                  <a:cubicBezTo>
                    <a:pt x="35" y="7"/>
                    <a:pt x="35" y="7"/>
                    <a:pt x="35" y="7"/>
                  </a:cubicBezTo>
                  <a:cubicBezTo>
                    <a:pt x="35" y="6"/>
                    <a:pt x="35" y="6"/>
                    <a:pt x="35" y="6"/>
                  </a:cubicBezTo>
                  <a:cubicBezTo>
                    <a:pt x="34" y="6"/>
                    <a:pt x="34" y="6"/>
                    <a:pt x="34" y="6"/>
                  </a:cubicBezTo>
                  <a:cubicBezTo>
                    <a:pt x="34" y="6"/>
                    <a:pt x="34" y="6"/>
                    <a:pt x="34" y="6"/>
                  </a:cubicBezTo>
                  <a:cubicBezTo>
                    <a:pt x="34" y="6"/>
                    <a:pt x="34" y="6"/>
                    <a:pt x="34" y="6"/>
                  </a:cubicBezTo>
                  <a:cubicBezTo>
                    <a:pt x="33" y="5"/>
                    <a:pt x="33" y="5"/>
                    <a:pt x="33" y="5"/>
                  </a:cubicBezTo>
                  <a:cubicBezTo>
                    <a:pt x="30" y="5"/>
                    <a:pt x="27" y="5"/>
                    <a:pt x="24" y="5"/>
                  </a:cubicBezTo>
                  <a:cubicBezTo>
                    <a:pt x="25" y="3"/>
                    <a:pt x="25" y="2"/>
                    <a:pt x="25" y="1"/>
                  </a:cubicBezTo>
                  <a:cubicBezTo>
                    <a:pt x="25" y="1"/>
                    <a:pt x="25" y="1"/>
                    <a:pt x="25" y="1"/>
                  </a:cubicBezTo>
                  <a:cubicBezTo>
                    <a:pt x="25" y="1"/>
                    <a:pt x="25" y="1"/>
                    <a:pt x="25" y="1"/>
                  </a:cubicBezTo>
                  <a:cubicBezTo>
                    <a:pt x="21" y="0"/>
                    <a:pt x="21" y="0"/>
                    <a:pt x="21" y="0"/>
                  </a:cubicBezTo>
                  <a:cubicBezTo>
                    <a:pt x="21"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8" name="Freeform 154"/>
            <p:cNvSpPr>
              <a:spLocks noEditPoints="1"/>
            </p:cNvSpPr>
            <p:nvPr/>
          </p:nvSpPr>
          <p:spPr bwMode="auto">
            <a:xfrm>
              <a:off x="3917" y="2320"/>
              <a:ext cx="115" cy="104"/>
            </a:xfrm>
            <a:custGeom>
              <a:avLst/>
              <a:gdLst>
                <a:gd name="T0" fmla="*/ 47 w 48"/>
                <a:gd name="T1" fmla="*/ 29 h 44"/>
                <a:gd name="T2" fmla="*/ 42 w 48"/>
                <a:gd name="T3" fmla="*/ 42 h 44"/>
                <a:gd name="T4" fmla="*/ 41 w 48"/>
                <a:gd name="T5" fmla="*/ 32 h 44"/>
                <a:gd name="T6" fmla="*/ 39 w 48"/>
                <a:gd name="T7" fmla="*/ 28 h 44"/>
                <a:gd name="T8" fmla="*/ 34 w 48"/>
                <a:gd name="T9" fmla="*/ 32 h 44"/>
                <a:gd name="T10" fmla="*/ 39 w 48"/>
                <a:gd name="T11" fmla="*/ 22 h 44"/>
                <a:gd name="T12" fmla="*/ 39 w 48"/>
                <a:gd name="T13" fmla="*/ 28 h 44"/>
                <a:gd name="T14" fmla="*/ 30 w 48"/>
                <a:gd name="T15" fmla="*/ 23 h 44"/>
                <a:gd name="T16" fmla="*/ 35 w 48"/>
                <a:gd name="T17" fmla="*/ 24 h 44"/>
                <a:gd name="T18" fmla="*/ 26 w 48"/>
                <a:gd name="T19" fmla="*/ 25 h 44"/>
                <a:gd name="T20" fmla="*/ 31 w 48"/>
                <a:gd name="T21" fmla="*/ 14 h 44"/>
                <a:gd name="T22" fmla="*/ 26 w 48"/>
                <a:gd name="T23" fmla="*/ 25 h 44"/>
                <a:gd name="T24" fmla="*/ 28 w 48"/>
                <a:gd name="T25" fmla="*/ 14 h 44"/>
                <a:gd name="T26" fmla="*/ 22 w 48"/>
                <a:gd name="T27" fmla="*/ 18 h 44"/>
                <a:gd name="T28" fmla="*/ 18 w 48"/>
                <a:gd name="T29" fmla="*/ 13 h 44"/>
                <a:gd name="T30" fmla="*/ 23 w 48"/>
                <a:gd name="T31" fmla="*/ 14 h 44"/>
                <a:gd name="T32" fmla="*/ 22 w 48"/>
                <a:gd name="T33" fmla="*/ 8 h 44"/>
                <a:gd name="T34" fmla="*/ 17 w 48"/>
                <a:gd name="T35" fmla="*/ 12 h 44"/>
                <a:gd name="T36" fmla="*/ 16 w 48"/>
                <a:gd name="T37" fmla="*/ 8 h 44"/>
                <a:gd name="T38" fmla="*/ 2 w 48"/>
                <a:gd name="T39" fmla="*/ 6 h 44"/>
                <a:gd name="T40" fmla="*/ 9 w 48"/>
                <a:gd name="T41" fmla="*/ 8 h 44"/>
                <a:gd name="T42" fmla="*/ 10 w 48"/>
                <a:gd name="T43" fmla="*/ 13 h 44"/>
                <a:gd name="T44" fmla="*/ 17 w 48"/>
                <a:gd name="T45" fmla="*/ 18 h 44"/>
                <a:gd name="T46" fmla="*/ 17 w 48"/>
                <a:gd name="T47" fmla="*/ 19 h 44"/>
                <a:gd name="T48" fmla="*/ 18 w 48"/>
                <a:gd name="T49" fmla="*/ 19 h 44"/>
                <a:gd name="T50" fmla="*/ 25 w 48"/>
                <a:gd name="T51" fmla="*/ 22 h 44"/>
                <a:gd name="T52" fmla="*/ 30 w 48"/>
                <a:gd name="T53" fmla="*/ 26 h 44"/>
                <a:gd name="T54" fmla="*/ 33 w 48"/>
                <a:gd name="T55" fmla="*/ 33 h 44"/>
                <a:gd name="T56" fmla="*/ 41 w 48"/>
                <a:gd name="T57" fmla="*/ 33 h 44"/>
                <a:gd name="T58" fmla="*/ 10 w 48"/>
                <a:gd name="T59" fmla="*/ 11 h 44"/>
                <a:gd name="T60" fmla="*/ 16 w 48"/>
                <a:gd name="T61" fmla="*/ 4 h 44"/>
                <a:gd name="T62" fmla="*/ 2 w 48"/>
                <a:gd name="T63" fmla="*/ 5 h 44"/>
                <a:gd name="T64" fmla="*/ 14 w 48"/>
                <a:gd name="T65" fmla="*/ 1 h 44"/>
                <a:gd name="T66" fmla="*/ 2 w 48"/>
                <a:gd name="T67" fmla="*/ 5 h 44"/>
                <a:gd name="T68" fmla="*/ 13 w 48"/>
                <a:gd name="T69" fmla="*/ 0 h 44"/>
                <a:gd name="T70" fmla="*/ 1 w 48"/>
                <a:gd name="T71" fmla="*/ 5 h 44"/>
                <a:gd name="T72" fmla="*/ 1 w 48"/>
                <a:gd name="T73" fmla="*/ 24 h 44"/>
                <a:gd name="T74" fmla="*/ 23 w 48"/>
                <a:gd name="T75" fmla="*/ 43 h 44"/>
                <a:gd name="T76" fmla="*/ 42 w 48"/>
                <a:gd name="T77" fmla="*/ 44 h 44"/>
                <a:gd name="T78" fmla="*/ 43 w 48"/>
                <a:gd name="T79" fmla="*/ 43 h 44"/>
                <a:gd name="T80" fmla="*/ 48 w 48"/>
                <a:gd name="T81" fmla="*/ 36 h 44"/>
                <a:gd name="T82" fmla="*/ 48 w 48"/>
                <a:gd name="T83" fmla="*/ 27 h 44"/>
                <a:gd name="T84" fmla="*/ 47 w 48"/>
                <a:gd name="T85" fmla="*/ 27 h 44"/>
                <a:gd name="T86" fmla="*/ 40 w 48"/>
                <a:gd name="T87" fmla="*/ 27 h 44"/>
                <a:gd name="T88" fmla="*/ 40 w 48"/>
                <a:gd name="T89" fmla="*/ 20 h 44"/>
                <a:gd name="T90" fmla="*/ 39 w 48"/>
                <a:gd name="T91" fmla="*/ 20 h 44"/>
                <a:gd name="T92" fmla="*/ 32 w 48"/>
                <a:gd name="T93" fmla="*/ 13 h 44"/>
                <a:gd name="T94" fmla="*/ 31 w 48"/>
                <a:gd name="T95" fmla="*/ 13 h 44"/>
                <a:gd name="T96" fmla="*/ 24 w 48"/>
                <a:gd name="T97" fmla="*/ 13 h 44"/>
                <a:gd name="T98" fmla="*/ 24 w 48"/>
                <a:gd name="T99" fmla="*/ 7 h 44"/>
                <a:gd name="T100" fmla="*/ 24 w 48"/>
                <a:gd name="T101" fmla="*/ 7 h 44"/>
                <a:gd name="T102" fmla="*/ 17 w 48"/>
                <a:gd name="T103" fmla="*/ 7 h 44"/>
                <a:gd name="T104" fmla="*/ 17 w 48"/>
                <a:gd name="T10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44">
                  <a:moveTo>
                    <a:pt x="42" y="42"/>
                  </a:moveTo>
                  <a:cubicBezTo>
                    <a:pt x="42" y="33"/>
                    <a:pt x="42" y="33"/>
                    <a:pt x="42" y="33"/>
                  </a:cubicBezTo>
                  <a:cubicBezTo>
                    <a:pt x="42" y="32"/>
                    <a:pt x="43" y="32"/>
                    <a:pt x="43" y="31"/>
                  </a:cubicBezTo>
                  <a:cubicBezTo>
                    <a:pt x="44" y="30"/>
                    <a:pt x="45" y="29"/>
                    <a:pt x="47" y="29"/>
                  </a:cubicBezTo>
                  <a:cubicBezTo>
                    <a:pt x="47" y="30"/>
                    <a:pt x="47" y="31"/>
                    <a:pt x="47" y="32"/>
                  </a:cubicBezTo>
                  <a:cubicBezTo>
                    <a:pt x="47" y="34"/>
                    <a:pt x="47" y="35"/>
                    <a:pt x="47" y="36"/>
                  </a:cubicBezTo>
                  <a:cubicBezTo>
                    <a:pt x="47" y="37"/>
                    <a:pt x="47" y="37"/>
                    <a:pt x="47" y="37"/>
                  </a:cubicBezTo>
                  <a:cubicBezTo>
                    <a:pt x="45" y="39"/>
                    <a:pt x="44" y="41"/>
                    <a:pt x="42" y="42"/>
                  </a:cubicBezTo>
                  <a:moveTo>
                    <a:pt x="42" y="28"/>
                  </a:moveTo>
                  <a:cubicBezTo>
                    <a:pt x="43" y="28"/>
                    <a:pt x="44" y="28"/>
                    <a:pt x="45" y="28"/>
                  </a:cubicBezTo>
                  <a:cubicBezTo>
                    <a:pt x="44" y="29"/>
                    <a:pt x="44" y="30"/>
                    <a:pt x="43" y="31"/>
                  </a:cubicBezTo>
                  <a:cubicBezTo>
                    <a:pt x="42" y="31"/>
                    <a:pt x="42" y="32"/>
                    <a:pt x="41" y="32"/>
                  </a:cubicBezTo>
                  <a:cubicBezTo>
                    <a:pt x="39" y="33"/>
                    <a:pt x="38" y="33"/>
                    <a:pt x="36" y="33"/>
                  </a:cubicBezTo>
                  <a:cubicBezTo>
                    <a:pt x="36" y="33"/>
                    <a:pt x="36" y="33"/>
                    <a:pt x="35" y="33"/>
                  </a:cubicBezTo>
                  <a:cubicBezTo>
                    <a:pt x="36" y="32"/>
                    <a:pt x="38" y="30"/>
                    <a:pt x="39" y="29"/>
                  </a:cubicBezTo>
                  <a:cubicBezTo>
                    <a:pt x="39" y="28"/>
                    <a:pt x="39" y="28"/>
                    <a:pt x="39" y="28"/>
                  </a:cubicBezTo>
                  <a:cubicBezTo>
                    <a:pt x="40" y="28"/>
                    <a:pt x="40" y="28"/>
                    <a:pt x="40" y="28"/>
                  </a:cubicBezTo>
                  <a:cubicBezTo>
                    <a:pt x="41" y="28"/>
                    <a:pt x="41" y="28"/>
                    <a:pt x="41" y="28"/>
                  </a:cubicBezTo>
                  <a:cubicBezTo>
                    <a:pt x="41" y="28"/>
                    <a:pt x="42" y="28"/>
                    <a:pt x="42" y="28"/>
                  </a:cubicBezTo>
                  <a:moveTo>
                    <a:pt x="34" y="32"/>
                  </a:moveTo>
                  <a:cubicBezTo>
                    <a:pt x="34" y="30"/>
                    <a:pt x="34" y="30"/>
                    <a:pt x="34" y="28"/>
                  </a:cubicBezTo>
                  <a:cubicBezTo>
                    <a:pt x="34" y="28"/>
                    <a:pt x="34" y="27"/>
                    <a:pt x="34" y="26"/>
                  </a:cubicBezTo>
                  <a:cubicBezTo>
                    <a:pt x="35" y="26"/>
                    <a:pt x="35" y="25"/>
                    <a:pt x="36" y="24"/>
                  </a:cubicBezTo>
                  <a:cubicBezTo>
                    <a:pt x="37" y="23"/>
                    <a:pt x="38" y="23"/>
                    <a:pt x="39" y="22"/>
                  </a:cubicBezTo>
                  <a:cubicBezTo>
                    <a:pt x="39" y="23"/>
                    <a:pt x="39" y="23"/>
                    <a:pt x="39" y="24"/>
                  </a:cubicBezTo>
                  <a:cubicBezTo>
                    <a:pt x="39" y="25"/>
                    <a:pt x="39" y="26"/>
                    <a:pt x="39" y="28"/>
                  </a:cubicBezTo>
                  <a:cubicBezTo>
                    <a:pt x="39" y="28"/>
                    <a:pt x="39" y="28"/>
                    <a:pt x="39" y="28"/>
                  </a:cubicBezTo>
                  <a:cubicBezTo>
                    <a:pt x="39" y="28"/>
                    <a:pt x="39" y="28"/>
                    <a:pt x="39" y="28"/>
                  </a:cubicBezTo>
                  <a:cubicBezTo>
                    <a:pt x="38" y="29"/>
                    <a:pt x="38" y="29"/>
                    <a:pt x="38" y="29"/>
                  </a:cubicBezTo>
                  <a:cubicBezTo>
                    <a:pt x="37" y="30"/>
                    <a:pt x="36" y="31"/>
                    <a:pt x="34" y="32"/>
                  </a:cubicBezTo>
                  <a:moveTo>
                    <a:pt x="27" y="25"/>
                  </a:moveTo>
                  <a:cubicBezTo>
                    <a:pt x="28" y="25"/>
                    <a:pt x="29" y="24"/>
                    <a:pt x="30" y="23"/>
                  </a:cubicBezTo>
                  <a:cubicBezTo>
                    <a:pt x="31" y="22"/>
                    <a:pt x="32" y="22"/>
                    <a:pt x="32" y="21"/>
                  </a:cubicBezTo>
                  <a:cubicBezTo>
                    <a:pt x="33" y="21"/>
                    <a:pt x="34" y="21"/>
                    <a:pt x="36" y="21"/>
                  </a:cubicBezTo>
                  <a:cubicBezTo>
                    <a:pt x="36" y="21"/>
                    <a:pt x="37" y="21"/>
                    <a:pt x="38" y="21"/>
                  </a:cubicBezTo>
                  <a:cubicBezTo>
                    <a:pt x="37" y="22"/>
                    <a:pt x="36" y="23"/>
                    <a:pt x="35" y="24"/>
                  </a:cubicBezTo>
                  <a:cubicBezTo>
                    <a:pt x="34" y="24"/>
                    <a:pt x="34" y="25"/>
                    <a:pt x="33" y="25"/>
                  </a:cubicBezTo>
                  <a:cubicBezTo>
                    <a:pt x="32" y="25"/>
                    <a:pt x="31" y="25"/>
                    <a:pt x="30" y="25"/>
                  </a:cubicBezTo>
                  <a:cubicBezTo>
                    <a:pt x="29" y="25"/>
                    <a:pt x="28" y="25"/>
                    <a:pt x="27" y="25"/>
                  </a:cubicBezTo>
                  <a:moveTo>
                    <a:pt x="26" y="25"/>
                  </a:moveTo>
                  <a:cubicBezTo>
                    <a:pt x="26" y="24"/>
                    <a:pt x="26" y="23"/>
                    <a:pt x="26" y="22"/>
                  </a:cubicBezTo>
                  <a:cubicBezTo>
                    <a:pt x="26" y="21"/>
                    <a:pt x="26" y="20"/>
                    <a:pt x="26" y="19"/>
                  </a:cubicBezTo>
                  <a:cubicBezTo>
                    <a:pt x="26" y="18"/>
                    <a:pt x="27" y="18"/>
                    <a:pt x="27" y="17"/>
                  </a:cubicBezTo>
                  <a:cubicBezTo>
                    <a:pt x="28" y="16"/>
                    <a:pt x="29" y="15"/>
                    <a:pt x="31" y="14"/>
                  </a:cubicBezTo>
                  <a:cubicBezTo>
                    <a:pt x="31" y="15"/>
                    <a:pt x="31" y="16"/>
                    <a:pt x="31" y="17"/>
                  </a:cubicBezTo>
                  <a:cubicBezTo>
                    <a:pt x="31" y="19"/>
                    <a:pt x="31" y="20"/>
                    <a:pt x="31" y="21"/>
                  </a:cubicBezTo>
                  <a:cubicBezTo>
                    <a:pt x="30" y="21"/>
                    <a:pt x="30" y="22"/>
                    <a:pt x="29" y="22"/>
                  </a:cubicBezTo>
                  <a:cubicBezTo>
                    <a:pt x="28" y="23"/>
                    <a:pt x="27" y="24"/>
                    <a:pt x="26" y="25"/>
                  </a:cubicBezTo>
                  <a:moveTo>
                    <a:pt x="20" y="18"/>
                  </a:moveTo>
                  <a:cubicBezTo>
                    <a:pt x="21" y="17"/>
                    <a:pt x="23" y="15"/>
                    <a:pt x="23" y="15"/>
                  </a:cubicBezTo>
                  <a:cubicBezTo>
                    <a:pt x="24" y="15"/>
                    <a:pt x="24" y="15"/>
                    <a:pt x="24" y="14"/>
                  </a:cubicBezTo>
                  <a:cubicBezTo>
                    <a:pt x="25" y="14"/>
                    <a:pt x="27" y="14"/>
                    <a:pt x="28" y="14"/>
                  </a:cubicBezTo>
                  <a:cubicBezTo>
                    <a:pt x="29" y="14"/>
                    <a:pt x="29" y="14"/>
                    <a:pt x="29" y="14"/>
                  </a:cubicBezTo>
                  <a:cubicBezTo>
                    <a:pt x="28" y="15"/>
                    <a:pt x="28" y="16"/>
                    <a:pt x="27" y="16"/>
                  </a:cubicBezTo>
                  <a:cubicBezTo>
                    <a:pt x="26" y="17"/>
                    <a:pt x="25" y="18"/>
                    <a:pt x="25" y="18"/>
                  </a:cubicBezTo>
                  <a:cubicBezTo>
                    <a:pt x="24" y="18"/>
                    <a:pt x="23" y="18"/>
                    <a:pt x="22" y="18"/>
                  </a:cubicBezTo>
                  <a:cubicBezTo>
                    <a:pt x="21" y="18"/>
                    <a:pt x="21" y="18"/>
                    <a:pt x="20" y="18"/>
                  </a:cubicBezTo>
                  <a:moveTo>
                    <a:pt x="18" y="18"/>
                  </a:moveTo>
                  <a:cubicBezTo>
                    <a:pt x="18" y="16"/>
                    <a:pt x="18" y="15"/>
                    <a:pt x="18" y="13"/>
                  </a:cubicBezTo>
                  <a:cubicBezTo>
                    <a:pt x="18" y="13"/>
                    <a:pt x="18" y="13"/>
                    <a:pt x="18" y="13"/>
                  </a:cubicBezTo>
                  <a:cubicBezTo>
                    <a:pt x="19" y="12"/>
                    <a:pt x="19" y="12"/>
                    <a:pt x="20" y="11"/>
                  </a:cubicBezTo>
                  <a:cubicBezTo>
                    <a:pt x="21" y="10"/>
                    <a:pt x="22" y="9"/>
                    <a:pt x="23" y="8"/>
                  </a:cubicBezTo>
                  <a:cubicBezTo>
                    <a:pt x="23" y="9"/>
                    <a:pt x="23" y="10"/>
                    <a:pt x="23" y="11"/>
                  </a:cubicBezTo>
                  <a:cubicBezTo>
                    <a:pt x="23" y="12"/>
                    <a:pt x="23" y="13"/>
                    <a:pt x="23" y="14"/>
                  </a:cubicBezTo>
                  <a:cubicBezTo>
                    <a:pt x="22" y="14"/>
                    <a:pt x="22" y="14"/>
                    <a:pt x="22" y="14"/>
                  </a:cubicBezTo>
                  <a:cubicBezTo>
                    <a:pt x="21" y="15"/>
                    <a:pt x="20" y="17"/>
                    <a:pt x="18" y="18"/>
                  </a:cubicBezTo>
                  <a:moveTo>
                    <a:pt x="17" y="8"/>
                  </a:moveTo>
                  <a:cubicBezTo>
                    <a:pt x="18" y="8"/>
                    <a:pt x="20" y="8"/>
                    <a:pt x="22" y="8"/>
                  </a:cubicBezTo>
                  <a:cubicBezTo>
                    <a:pt x="22" y="8"/>
                    <a:pt x="22" y="8"/>
                    <a:pt x="22" y="8"/>
                  </a:cubicBezTo>
                  <a:cubicBezTo>
                    <a:pt x="21" y="9"/>
                    <a:pt x="20" y="9"/>
                    <a:pt x="19" y="10"/>
                  </a:cubicBezTo>
                  <a:cubicBezTo>
                    <a:pt x="19" y="11"/>
                    <a:pt x="18" y="11"/>
                    <a:pt x="17" y="12"/>
                  </a:cubicBezTo>
                  <a:cubicBezTo>
                    <a:pt x="17" y="12"/>
                    <a:pt x="17" y="12"/>
                    <a:pt x="17" y="12"/>
                  </a:cubicBezTo>
                  <a:cubicBezTo>
                    <a:pt x="16" y="12"/>
                    <a:pt x="14" y="11"/>
                    <a:pt x="13" y="11"/>
                  </a:cubicBezTo>
                  <a:cubicBezTo>
                    <a:pt x="12" y="11"/>
                    <a:pt x="12" y="11"/>
                    <a:pt x="11" y="12"/>
                  </a:cubicBezTo>
                  <a:cubicBezTo>
                    <a:pt x="12" y="11"/>
                    <a:pt x="14" y="10"/>
                    <a:pt x="15" y="9"/>
                  </a:cubicBezTo>
                  <a:cubicBezTo>
                    <a:pt x="15" y="9"/>
                    <a:pt x="16" y="8"/>
                    <a:pt x="16" y="8"/>
                  </a:cubicBezTo>
                  <a:cubicBezTo>
                    <a:pt x="16" y="8"/>
                    <a:pt x="17" y="8"/>
                    <a:pt x="17" y="8"/>
                  </a:cubicBezTo>
                  <a:moveTo>
                    <a:pt x="2" y="43"/>
                  </a:moveTo>
                  <a:cubicBezTo>
                    <a:pt x="2" y="35"/>
                    <a:pt x="2" y="30"/>
                    <a:pt x="2" y="24"/>
                  </a:cubicBezTo>
                  <a:cubicBezTo>
                    <a:pt x="1" y="19"/>
                    <a:pt x="1" y="14"/>
                    <a:pt x="2" y="6"/>
                  </a:cubicBezTo>
                  <a:cubicBezTo>
                    <a:pt x="2" y="6"/>
                    <a:pt x="3" y="6"/>
                    <a:pt x="4" y="6"/>
                  </a:cubicBezTo>
                  <a:cubicBezTo>
                    <a:pt x="5" y="6"/>
                    <a:pt x="6" y="6"/>
                    <a:pt x="7" y="6"/>
                  </a:cubicBezTo>
                  <a:cubicBezTo>
                    <a:pt x="8" y="6"/>
                    <a:pt x="8" y="6"/>
                    <a:pt x="9" y="6"/>
                  </a:cubicBezTo>
                  <a:cubicBezTo>
                    <a:pt x="9" y="7"/>
                    <a:pt x="9" y="7"/>
                    <a:pt x="9" y="8"/>
                  </a:cubicBezTo>
                  <a:cubicBezTo>
                    <a:pt x="9" y="9"/>
                    <a:pt x="9" y="10"/>
                    <a:pt x="10" y="12"/>
                  </a:cubicBezTo>
                  <a:cubicBezTo>
                    <a:pt x="10" y="12"/>
                    <a:pt x="10" y="12"/>
                    <a:pt x="10" y="12"/>
                  </a:cubicBezTo>
                  <a:cubicBezTo>
                    <a:pt x="10" y="13"/>
                    <a:pt x="10" y="13"/>
                    <a:pt x="10" y="13"/>
                  </a:cubicBezTo>
                  <a:cubicBezTo>
                    <a:pt x="10" y="13"/>
                    <a:pt x="10" y="13"/>
                    <a:pt x="10" y="13"/>
                  </a:cubicBezTo>
                  <a:cubicBezTo>
                    <a:pt x="10" y="13"/>
                    <a:pt x="10" y="13"/>
                    <a:pt x="10" y="13"/>
                  </a:cubicBezTo>
                  <a:cubicBezTo>
                    <a:pt x="11" y="12"/>
                    <a:pt x="12" y="12"/>
                    <a:pt x="13" y="12"/>
                  </a:cubicBezTo>
                  <a:cubicBezTo>
                    <a:pt x="14" y="12"/>
                    <a:pt x="15" y="13"/>
                    <a:pt x="17" y="13"/>
                  </a:cubicBezTo>
                  <a:cubicBezTo>
                    <a:pt x="17" y="15"/>
                    <a:pt x="17" y="16"/>
                    <a:pt x="17" y="18"/>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8" y="19"/>
                    <a:pt x="18" y="19"/>
                    <a:pt x="18" y="19"/>
                  </a:cubicBezTo>
                  <a:cubicBezTo>
                    <a:pt x="18" y="19"/>
                    <a:pt x="18" y="19"/>
                    <a:pt x="18" y="19"/>
                  </a:cubicBezTo>
                  <a:cubicBezTo>
                    <a:pt x="18" y="19"/>
                    <a:pt x="18" y="19"/>
                    <a:pt x="18" y="19"/>
                  </a:cubicBezTo>
                  <a:cubicBezTo>
                    <a:pt x="18" y="19"/>
                    <a:pt x="18" y="19"/>
                    <a:pt x="18" y="19"/>
                  </a:cubicBezTo>
                  <a:cubicBezTo>
                    <a:pt x="19" y="19"/>
                    <a:pt x="21" y="19"/>
                    <a:pt x="22" y="19"/>
                  </a:cubicBezTo>
                  <a:cubicBezTo>
                    <a:pt x="23" y="19"/>
                    <a:pt x="24" y="19"/>
                    <a:pt x="25" y="19"/>
                  </a:cubicBezTo>
                  <a:cubicBezTo>
                    <a:pt x="25" y="20"/>
                    <a:pt x="25" y="21"/>
                    <a:pt x="25" y="22"/>
                  </a:cubicBezTo>
                  <a:cubicBezTo>
                    <a:pt x="25" y="23"/>
                    <a:pt x="25" y="24"/>
                    <a:pt x="25" y="26"/>
                  </a:cubicBezTo>
                  <a:cubicBezTo>
                    <a:pt x="25" y="26"/>
                    <a:pt x="25" y="26"/>
                    <a:pt x="25" y="26"/>
                  </a:cubicBezTo>
                  <a:cubicBezTo>
                    <a:pt x="26" y="26"/>
                    <a:pt x="26" y="26"/>
                    <a:pt x="26" y="26"/>
                  </a:cubicBezTo>
                  <a:cubicBezTo>
                    <a:pt x="27" y="26"/>
                    <a:pt x="28" y="26"/>
                    <a:pt x="30" y="26"/>
                  </a:cubicBezTo>
                  <a:cubicBezTo>
                    <a:pt x="31" y="26"/>
                    <a:pt x="32" y="26"/>
                    <a:pt x="33" y="26"/>
                  </a:cubicBezTo>
                  <a:cubicBezTo>
                    <a:pt x="33" y="27"/>
                    <a:pt x="33" y="28"/>
                    <a:pt x="33" y="29"/>
                  </a:cubicBezTo>
                  <a:cubicBezTo>
                    <a:pt x="33" y="30"/>
                    <a:pt x="33" y="31"/>
                    <a:pt x="33" y="33"/>
                  </a:cubicBezTo>
                  <a:cubicBezTo>
                    <a:pt x="33" y="33"/>
                    <a:pt x="33" y="33"/>
                    <a:pt x="33" y="33"/>
                  </a:cubicBezTo>
                  <a:cubicBezTo>
                    <a:pt x="34" y="33"/>
                    <a:pt x="34" y="33"/>
                    <a:pt x="34" y="33"/>
                  </a:cubicBezTo>
                  <a:cubicBezTo>
                    <a:pt x="34" y="34"/>
                    <a:pt x="34" y="34"/>
                    <a:pt x="34" y="34"/>
                  </a:cubicBezTo>
                  <a:cubicBezTo>
                    <a:pt x="35" y="34"/>
                    <a:pt x="36" y="34"/>
                    <a:pt x="36" y="34"/>
                  </a:cubicBezTo>
                  <a:cubicBezTo>
                    <a:pt x="38" y="34"/>
                    <a:pt x="39" y="34"/>
                    <a:pt x="41" y="33"/>
                  </a:cubicBezTo>
                  <a:cubicBezTo>
                    <a:pt x="41" y="43"/>
                    <a:pt x="41" y="43"/>
                    <a:pt x="41" y="43"/>
                  </a:cubicBezTo>
                  <a:cubicBezTo>
                    <a:pt x="35" y="42"/>
                    <a:pt x="29" y="42"/>
                    <a:pt x="23" y="42"/>
                  </a:cubicBezTo>
                  <a:cubicBezTo>
                    <a:pt x="17" y="42"/>
                    <a:pt x="10" y="42"/>
                    <a:pt x="2" y="43"/>
                  </a:cubicBezTo>
                  <a:moveTo>
                    <a:pt x="10" y="11"/>
                  </a:moveTo>
                  <a:cubicBezTo>
                    <a:pt x="10" y="10"/>
                    <a:pt x="10" y="9"/>
                    <a:pt x="10" y="8"/>
                  </a:cubicBezTo>
                  <a:cubicBezTo>
                    <a:pt x="10" y="7"/>
                    <a:pt x="10" y="7"/>
                    <a:pt x="10" y="6"/>
                  </a:cubicBezTo>
                  <a:cubicBezTo>
                    <a:pt x="11" y="5"/>
                    <a:pt x="13" y="3"/>
                    <a:pt x="16" y="1"/>
                  </a:cubicBezTo>
                  <a:cubicBezTo>
                    <a:pt x="16" y="2"/>
                    <a:pt x="16" y="3"/>
                    <a:pt x="16" y="4"/>
                  </a:cubicBezTo>
                  <a:cubicBezTo>
                    <a:pt x="16" y="5"/>
                    <a:pt x="16" y="6"/>
                    <a:pt x="16" y="7"/>
                  </a:cubicBezTo>
                  <a:cubicBezTo>
                    <a:pt x="15" y="8"/>
                    <a:pt x="15" y="8"/>
                    <a:pt x="14" y="8"/>
                  </a:cubicBezTo>
                  <a:cubicBezTo>
                    <a:pt x="13" y="9"/>
                    <a:pt x="12" y="10"/>
                    <a:pt x="10" y="11"/>
                  </a:cubicBezTo>
                  <a:moveTo>
                    <a:pt x="2" y="5"/>
                  </a:moveTo>
                  <a:cubicBezTo>
                    <a:pt x="7" y="2"/>
                    <a:pt x="7" y="2"/>
                    <a:pt x="7" y="2"/>
                  </a:cubicBezTo>
                  <a:cubicBezTo>
                    <a:pt x="7" y="2"/>
                    <a:pt x="8" y="2"/>
                    <a:pt x="8" y="2"/>
                  </a:cubicBezTo>
                  <a:cubicBezTo>
                    <a:pt x="9" y="1"/>
                    <a:pt x="11" y="1"/>
                    <a:pt x="13" y="1"/>
                  </a:cubicBezTo>
                  <a:cubicBezTo>
                    <a:pt x="13" y="1"/>
                    <a:pt x="14" y="1"/>
                    <a:pt x="14" y="1"/>
                  </a:cubicBezTo>
                  <a:cubicBezTo>
                    <a:pt x="12" y="3"/>
                    <a:pt x="10" y="4"/>
                    <a:pt x="9" y="5"/>
                  </a:cubicBezTo>
                  <a:cubicBezTo>
                    <a:pt x="8" y="5"/>
                    <a:pt x="7" y="5"/>
                    <a:pt x="6" y="5"/>
                  </a:cubicBezTo>
                  <a:cubicBezTo>
                    <a:pt x="6" y="5"/>
                    <a:pt x="5" y="5"/>
                    <a:pt x="4" y="5"/>
                  </a:cubicBezTo>
                  <a:cubicBezTo>
                    <a:pt x="4" y="5"/>
                    <a:pt x="3" y="5"/>
                    <a:pt x="2" y="5"/>
                  </a:cubicBezTo>
                  <a:moveTo>
                    <a:pt x="16" y="0"/>
                  </a:moveTo>
                  <a:cubicBezTo>
                    <a:pt x="16" y="0"/>
                    <a:pt x="16" y="0"/>
                    <a:pt x="16" y="0"/>
                  </a:cubicBezTo>
                  <a:cubicBezTo>
                    <a:pt x="16" y="0"/>
                    <a:pt x="16" y="0"/>
                    <a:pt x="16" y="0"/>
                  </a:cubicBezTo>
                  <a:cubicBezTo>
                    <a:pt x="15" y="0"/>
                    <a:pt x="14" y="0"/>
                    <a:pt x="13" y="0"/>
                  </a:cubicBezTo>
                  <a:cubicBezTo>
                    <a:pt x="11" y="0"/>
                    <a:pt x="9" y="0"/>
                    <a:pt x="8" y="1"/>
                  </a:cubicBezTo>
                  <a:cubicBezTo>
                    <a:pt x="7" y="1"/>
                    <a:pt x="7" y="1"/>
                    <a:pt x="6" y="2"/>
                  </a:cubicBezTo>
                  <a:cubicBezTo>
                    <a:pt x="1" y="5"/>
                    <a:pt x="1" y="5"/>
                    <a:pt x="1" y="5"/>
                  </a:cubicBezTo>
                  <a:cubicBezTo>
                    <a:pt x="1" y="5"/>
                    <a:pt x="1" y="5"/>
                    <a:pt x="1" y="5"/>
                  </a:cubicBezTo>
                  <a:cubicBezTo>
                    <a:pt x="1" y="5"/>
                    <a:pt x="1" y="5"/>
                    <a:pt x="1" y="5"/>
                  </a:cubicBezTo>
                  <a:cubicBezTo>
                    <a:pt x="1" y="6"/>
                    <a:pt x="1" y="6"/>
                    <a:pt x="1" y="6"/>
                  </a:cubicBezTo>
                  <a:cubicBezTo>
                    <a:pt x="1" y="6"/>
                    <a:pt x="1" y="6"/>
                    <a:pt x="1" y="6"/>
                  </a:cubicBezTo>
                  <a:cubicBezTo>
                    <a:pt x="0" y="14"/>
                    <a:pt x="0" y="19"/>
                    <a:pt x="1" y="24"/>
                  </a:cubicBezTo>
                  <a:cubicBezTo>
                    <a:pt x="1" y="30"/>
                    <a:pt x="1" y="35"/>
                    <a:pt x="1" y="43"/>
                  </a:cubicBezTo>
                  <a:cubicBezTo>
                    <a:pt x="0" y="43"/>
                    <a:pt x="0" y="43"/>
                    <a:pt x="0" y="43"/>
                  </a:cubicBezTo>
                  <a:cubicBezTo>
                    <a:pt x="1" y="44"/>
                    <a:pt x="1" y="44"/>
                    <a:pt x="1" y="44"/>
                  </a:cubicBezTo>
                  <a:cubicBezTo>
                    <a:pt x="9" y="43"/>
                    <a:pt x="16" y="43"/>
                    <a:pt x="23" y="43"/>
                  </a:cubicBezTo>
                  <a:cubicBezTo>
                    <a:pt x="29" y="43"/>
                    <a:pt x="35" y="43"/>
                    <a:pt x="41" y="44"/>
                  </a:cubicBezTo>
                  <a:cubicBezTo>
                    <a:pt x="42" y="44"/>
                    <a:pt x="42" y="44"/>
                    <a:pt x="42" y="44"/>
                  </a:cubicBezTo>
                  <a:cubicBezTo>
                    <a:pt x="42" y="44"/>
                    <a:pt x="42" y="44"/>
                    <a:pt x="42" y="44"/>
                  </a:cubicBezTo>
                  <a:cubicBezTo>
                    <a:pt x="42" y="44"/>
                    <a:pt x="42" y="44"/>
                    <a:pt x="42" y="44"/>
                  </a:cubicBezTo>
                  <a:cubicBezTo>
                    <a:pt x="42" y="44"/>
                    <a:pt x="42" y="44"/>
                    <a:pt x="42" y="44"/>
                  </a:cubicBezTo>
                  <a:cubicBezTo>
                    <a:pt x="43" y="44"/>
                    <a:pt x="43" y="44"/>
                    <a:pt x="43" y="44"/>
                  </a:cubicBezTo>
                  <a:cubicBezTo>
                    <a:pt x="43" y="43"/>
                    <a:pt x="43" y="43"/>
                    <a:pt x="43" y="43"/>
                  </a:cubicBezTo>
                  <a:cubicBezTo>
                    <a:pt x="43" y="43"/>
                    <a:pt x="43" y="43"/>
                    <a:pt x="43" y="43"/>
                  </a:cubicBezTo>
                  <a:cubicBezTo>
                    <a:pt x="45" y="41"/>
                    <a:pt x="46" y="39"/>
                    <a:pt x="48" y="37"/>
                  </a:cubicBezTo>
                  <a:cubicBezTo>
                    <a:pt x="48" y="36"/>
                    <a:pt x="48" y="36"/>
                    <a:pt x="48" y="36"/>
                  </a:cubicBezTo>
                  <a:cubicBezTo>
                    <a:pt x="48" y="36"/>
                    <a:pt x="48" y="36"/>
                    <a:pt x="48" y="36"/>
                  </a:cubicBezTo>
                  <a:cubicBezTo>
                    <a:pt x="48" y="36"/>
                    <a:pt x="48" y="36"/>
                    <a:pt x="48" y="36"/>
                  </a:cubicBezTo>
                  <a:cubicBezTo>
                    <a:pt x="48" y="35"/>
                    <a:pt x="48" y="34"/>
                    <a:pt x="48" y="32"/>
                  </a:cubicBezTo>
                  <a:cubicBezTo>
                    <a:pt x="48" y="31"/>
                    <a:pt x="48" y="29"/>
                    <a:pt x="48" y="28"/>
                  </a:cubicBezTo>
                  <a:cubicBezTo>
                    <a:pt x="48" y="28"/>
                    <a:pt x="48" y="28"/>
                    <a:pt x="48" y="28"/>
                  </a:cubicBezTo>
                  <a:cubicBezTo>
                    <a:pt x="48" y="27"/>
                    <a:pt x="48" y="27"/>
                    <a:pt x="48" y="27"/>
                  </a:cubicBezTo>
                  <a:cubicBezTo>
                    <a:pt x="48" y="27"/>
                    <a:pt x="48" y="27"/>
                    <a:pt x="48" y="27"/>
                  </a:cubicBezTo>
                  <a:cubicBezTo>
                    <a:pt x="47" y="27"/>
                    <a:pt x="47" y="27"/>
                    <a:pt x="47" y="27"/>
                  </a:cubicBezTo>
                  <a:cubicBezTo>
                    <a:pt x="47" y="27"/>
                    <a:pt x="47" y="27"/>
                    <a:pt x="47" y="27"/>
                  </a:cubicBezTo>
                  <a:cubicBezTo>
                    <a:pt x="47" y="27"/>
                    <a:pt x="47" y="27"/>
                    <a:pt x="47" y="27"/>
                  </a:cubicBezTo>
                  <a:cubicBezTo>
                    <a:pt x="46" y="27"/>
                    <a:pt x="44" y="27"/>
                    <a:pt x="42" y="27"/>
                  </a:cubicBezTo>
                  <a:cubicBezTo>
                    <a:pt x="42" y="27"/>
                    <a:pt x="41" y="27"/>
                    <a:pt x="41" y="27"/>
                  </a:cubicBezTo>
                  <a:cubicBezTo>
                    <a:pt x="40" y="27"/>
                    <a:pt x="40" y="27"/>
                    <a:pt x="40" y="27"/>
                  </a:cubicBezTo>
                  <a:cubicBezTo>
                    <a:pt x="40" y="27"/>
                    <a:pt x="40" y="27"/>
                    <a:pt x="40" y="27"/>
                  </a:cubicBezTo>
                  <a:cubicBezTo>
                    <a:pt x="40" y="26"/>
                    <a:pt x="40" y="25"/>
                    <a:pt x="40" y="24"/>
                  </a:cubicBezTo>
                  <a:cubicBezTo>
                    <a:pt x="40" y="23"/>
                    <a:pt x="40" y="22"/>
                    <a:pt x="40" y="21"/>
                  </a:cubicBezTo>
                  <a:cubicBezTo>
                    <a:pt x="40" y="21"/>
                    <a:pt x="40" y="21"/>
                    <a:pt x="40" y="21"/>
                  </a:cubicBezTo>
                  <a:cubicBezTo>
                    <a:pt x="40" y="20"/>
                    <a:pt x="40" y="20"/>
                    <a:pt x="40" y="20"/>
                  </a:cubicBezTo>
                  <a:cubicBezTo>
                    <a:pt x="40" y="20"/>
                    <a:pt x="40" y="20"/>
                    <a:pt x="40" y="20"/>
                  </a:cubicBezTo>
                  <a:cubicBezTo>
                    <a:pt x="40" y="20"/>
                    <a:pt x="40" y="20"/>
                    <a:pt x="40" y="20"/>
                  </a:cubicBezTo>
                  <a:cubicBezTo>
                    <a:pt x="40" y="20"/>
                    <a:pt x="40" y="20"/>
                    <a:pt x="40" y="20"/>
                  </a:cubicBezTo>
                  <a:cubicBezTo>
                    <a:pt x="39" y="20"/>
                    <a:pt x="39" y="20"/>
                    <a:pt x="39" y="20"/>
                  </a:cubicBezTo>
                  <a:cubicBezTo>
                    <a:pt x="38" y="20"/>
                    <a:pt x="37" y="20"/>
                    <a:pt x="36" y="20"/>
                  </a:cubicBezTo>
                  <a:cubicBezTo>
                    <a:pt x="34" y="20"/>
                    <a:pt x="33" y="20"/>
                    <a:pt x="32" y="20"/>
                  </a:cubicBezTo>
                  <a:cubicBezTo>
                    <a:pt x="32" y="19"/>
                    <a:pt x="32" y="18"/>
                    <a:pt x="32" y="17"/>
                  </a:cubicBezTo>
                  <a:cubicBezTo>
                    <a:pt x="32" y="16"/>
                    <a:pt x="32" y="14"/>
                    <a:pt x="32" y="13"/>
                  </a:cubicBezTo>
                  <a:cubicBezTo>
                    <a:pt x="32" y="13"/>
                    <a:pt x="32" y="13"/>
                    <a:pt x="32" y="13"/>
                  </a:cubicBezTo>
                  <a:cubicBezTo>
                    <a:pt x="32" y="13"/>
                    <a:pt x="32" y="13"/>
                    <a:pt x="32" y="13"/>
                  </a:cubicBezTo>
                  <a:cubicBezTo>
                    <a:pt x="32" y="13"/>
                    <a:pt x="32" y="13"/>
                    <a:pt x="32" y="13"/>
                  </a:cubicBezTo>
                  <a:cubicBezTo>
                    <a:pt x="31" y="13"/>
                    <a:pt x="31" y="13"/>
                    <a:pt x="31" y="13"/>
                  </a:cubicBezTo>
                  <a:cubicBezTo>
                    <a:pt x="31" y="13"/>
                    <a:pt x="31" y="13"/>
                    <a:pt x="31" y="13"/>
                  </a:cubicBezTo>
                  <a:cubicBezTo>
                    <a:pt x="31" y="13"/>
                    <a:pt x="31" y="13"/>
                    <a:pt x="31" y="13"/>
                  </a:cubicBezTo>
                  <a:cubicBezTo>
                    <a:pt x="30" y="13"/>
                    <a:pt x="29" y="13"/>
                    <a:pt x="28" y="13"/>
                  </a:cubicBezTo>
                  <a:cubicBezTo>
                    <a:pt x="27" y="13"/>
                    <a:pt x="25" y="13"/>
                    <a:pt x="24" y="13"/>
                  </a:cubicBezTo>
                  <a:cubicBezTo>
                    <a:pt x="24" y="13"/>
                    <a:pt x="24" y="12"/>
                    <a:pt x="24" y="11"/>
                  </a:cubicBezTo>
                  <a:cubicBezTo>
                    <a:pt x="24" y="10"/>
                    <a:pt x="24" y="8"/>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3" y="7"/>
                    <a:pt x="22" y="7"/>
                    <a:pt x="22" y="7"/>
                  </a:cubicBezTo>
                  <a:cubicBezTo>
                    <a:pt x="20" y="7"/>
                    <a:pt x="18" y="7"/>
                    <a:pt x="17" y="7"/>
                  </a:cubicBezTo>
                  <a:cubicBezTo>
                    <a:pt x="17" y="7"/>
                    <a:pt x="17" y="7"/>
                    <a:pt x="17" y="7"/>
                  </a:cubicBezTo>
                  <a:cubicBezTo>
                    <a:pt x="17" y="6"/>
                    <a:pt x="17" y="5"/>
                    <a:pt x="17" y="4"/>
                  </a:cubicBezTo>
                  <a:cubicBezTo>
                    <a:pt x="17" y="3"/>
                    <a:pt x="17" y="2"/>
                    <a:pt x="17" y="1"/>
                  </a:cubicBezTo>
                  <a:cubicBezTo>
                    <a:pt x="17" y="0"/>
                    <a:pt x="17" y="0"/>
                    <a:pt x="17" y="0"/>
                  </a:cubicBezTo>
                  <a:cubicBezTo>
                    <a:pt x="17" y="0"/>
                    <a:pt x="17" y="0"/>
                    <a:pt x="17" y="0"/>
                  </a:cubicBezTo>
                  <a:cubicBezTo>
                    <a:pt x="17" y="0"/>
                    <a:pt x="17" y="0"/>
                    <a:pt x="17"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69" name="Freeform 155"/>
            <p:cNvSpPr>
              <a:spLocks noEditPoints="1"/>
            </p:cNvSpPr>
            <p:nvPr/>
          </p:nvSpPr>
          <p:spPr bwMode="auto">
            <a:xfrm>
              <a:off x="3998" y="2400"/>
              <a:ext cx="14" cy="19"/>
            </a:xfrm>
            <a:custGeom>
              <a:avLst/>
              <a:gdLst>
                <a:gd name="T0" fmla="*/ 2 w 6"/>
                <a:gd name="T1" fmla="*/ 4 h 8"/>
                <a:gd name="T2" fmla="*/ 2 w 6"/>
                <a:gd name="T3" fmla="*/ 1 h 8"/>
                <a:gd name="T4" fmla="*/ 3 w 6"/>
                <a:gd name="T5" fmla="*/ 1 h 8"/>
                <a:gd name="T6" fmla="*/ 4 w 6"/>
                <a:gd name="T7" fmla="*/ 1 h 8"/>
                <a:gd name="T8" fmla="*/ 5 w 6"/>
                <a:gd name="T9" fmla="*/ 1 h 8"/>
                <a:gd name="T10" fmla="*/ 5 w 6"/>
                <a:gd name="T11" fmla="*/ 1 h 8"/>
                <a:gd name="T12" fmla="*/ 5 w 6"/>
                <a:gd name="T13" fmla="*/ 2 h 8"/>
                <a:gd name="T14" fmla="*/ 3 w 6"/>
                <a:gd name="T15" fmla="*/ 2 h 8"/>
                <a:gd name="T16" fmla="*/ 3 w 6"/>
                <a:gd name="T17" fmla="*/ 3 h 8"/>
                <a:gd name="T18" fmla="*/ 3 w 6"/>
                <a:gd name="T19" fmla="*/ 3 h 8"/>
                <a:gd name="T20" fmla="*/ 4 w 6"/>
                <a:gd name="T21" fmla="*/ 7 h 8"/>
                <a:gd name="T22" fmla="*/ 3 w 6"/>
                <a:gd name="T23" fmla="*/ 7 h 8"/>
                <a:gd name="T24" fmla="*/ 1 w 6"/>
                <a:gd name="T25" fmla="*/ 7 h 8"/>
                <a:gd name="T26" fmla="*/ 1 w 6"/>
                <a:gd name="T27" fmla="*/ 6 h 8"/>
                <a:gd name="T28" fmla="*/ 2 w 6"/>
                <a:gd name="T29" fmla="*/ 6 h 8"/>
                <a:gd name="T30" fmla="*/ 3 w 6"/>
                <a:gd name="T31" fmla="*/ 6 h 8"/>
                <a:gd name="T32" fmla="*/ 4 w 6"/>
                <a:gd name="T33" fmla="*/ 4 h 8"/>
                <a:gd name="T34" fmla="*/ 2 w 6"/>
                <a:gd name="T35" fmla="*/ 4 h 8"/>
                <a:gd name="T36" fmla="*/ 2 w 6"/>
                <a:gd name="T37" fmla="*/ 4 h 8"/>
                <a:gd name="T38" fmla="*/ 3 w 6"/>
                <a:gd name="T39" fmla="*/ 0 h 8"/>
                <a:gd name="T40" fmla="*/ 1 w 6"/>
                <a:gd name="T41" fmla="*/ 1 h 8"/>
                <a:gd name="T42" fmla="*/ 1 w 6"/>
                <a:gd name="T43" fmla="*/ 4 h 8"/>
                <a:gd name="T44" fmla="*/ 1 w 6"/>
                <a:gd name="T45" fmla="*/ 5 h 8"/>
                <a:gd name="T46" fmla="*/ 2 w 6"/>
                <a:gd name="T47" fmla="*/ 5 h 8"/>
                <a:gd name="T48" fmla="*/ 2 w 6"/>
                <a:gd name="T49" fmla="*/ 5 h 8"/>
                <a:gd name="T50" fmla="*/ 3 w 6"/>
                <a:gd name="T51" fmla="*/ 5 h 8"/>
                <a:gd name="T52" fmla="*/ 3 w 6"/>
                <a:gd name="T53" fmla="*/ 5 h 8"/>
                <a:gd name="T54" fmla="*/ 2 w 6"/>
                <a:gd name="T55" fmla="*/ 5 h 8"/>
                <a:gd name="T56" fmla="*/ 2 w 6"/>
                <a:gd name="T57" fmla="*/ 5 h 8"/>
                <a:gd name="T58" fmla="*/ 1 w 6"/>
                <a:gd name="T59" fmla="*/ 6 h 8"/>
                <a:gd name="T60" fmla="*/ 1 w 6"/>
                <a:gd name="T61" fmla="*/ 6 h 8"/>
                <a:gd name="T62" fmla="*/ 0 w 6"/>
                <a:gd name="T63" fmla="*/ 7 h 8"/>
                <a:gd name="T64" fmla="*/ 1 w 6"/>
                <a:gd name="T65" fmla="*/ 7 h 8"/>
                <a:gd name="T66" fmla="*/ 3 w 6"/>
                <a:gd name="T67" fmla="*/ 8 h 8"/>
                <a:gd name="T68" fmla="*/ 4 w 6"/>
                <a:gd name="T69" fmla="*/ 7 h 8"/>
                <a:gd name="T70" fmla="*/ 6 w 6"/>
                <a:gd name="T71" fmla="*/ 4 h 8"/>
                <a:gd name="T72" fmla="*/ 5 w 6"/>
                <a:gd name="T73" fmla="*/ 3 h 8"/>
                <a:gd name="T74" fmla="*/ 6 w 6"/>
                <a:gd name="T75" fmla="*/ 2 h 8"/>
                <a:gd name="T76" fmla="*/ 6 w 6"/>
                <a:gd name="T77" fmla="*/ 2 h 8"/>
                <a:gd name="T78" fmla="*/ 6 w 6"/>
                <a:gd name="T79" fmla="*/ 1 h 8"/>
                <a:gd name="T80" fmla="*/ 5 w 6"/>
                <a:gd name="T81" fmla="*/ 0 h 8"/>
                <a:gd name="T82" fmla="*/ 5 w 6"/>
                <a:gd name="T83" fmla="*/ 0 h 8"/>
                <a:gd name="T84" fmla="*/ 4 w 6"/>
                <a:gd name="T85" fmla="*/ 0 h 8"/>
                <a:gd name="T86" fmla="*/ 4 w 6"/>
                <a:gd name="T87" fmla="*/ 0 h 8"/>
                <a:gd name="T88" fmla="*/ 3 w 6"/>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 h="8">
                  <a:moveTo>
                    <a:pt x="2" y="4"/>
                  </a:moveTo>
                  <a:cubicBezTo>
                    <a:pt x="2" y="3"/>
                    <a:pt x="2" y="2"/>
                    <a:pt x="2" y="1"/>
                  </a:cubicBezTo>
                  <a:cubicBezTo>
                    <a:pt x="2" y="1"/>
                    <a:pt x="2" y="1"/>
                    <a:pt x="3" y="1"/>
                  </a:cubicBezTo>
                  <a:cubicBezTo>
                    <a:pt x="3" y="1"/>
                    <a:pt x="4" y="1"/>
                    <a:pt x="4" y="1"/>
                  </a:cubicBezTo>
                  <a:cubicBezTo>
                    <a:pt x="5" y="1"/>
                    <a:pt x="5" y="1"/>
                    <a:pt x="5" y="1"/>
                  </a:cubicBezTo>
                  <a:cubicBezTo>
                    <a:pt x="5" y="1"/>
                    <a:pt x="5" y="1"/>
                    <a:pt x="5" y="1"/>
                  </a:cubicBezTo>
                  <a:cubicBezTo>
                    <a:pt x="5" y="2"/>
                    <a:pt x="5" y="2"/>
                    <a:pt x="5" y="2"/>
                  </a:cubicBezTo>
                  <a:cubicBezTo>
                    <a:pt x="4" y="2"/>
                    <a:pt x="4" y="2"/>
                    <a:pt x="3" y="2"/>
                  </a:cubicBezTo>
                  <a:cubicBezTo>
                    <a:pt x="3" y="2"/>
                    <a:pt x="3" y="2"/>
                    <a:pt x="3" y="3"/>
                  </a:cubicBezTo>
                  <a:cubicBezTo>
                    <a:pt x="3" y="3"/>
                    <a:pt x="3" y="3"/>
                    <a:pt x="3" y="3"/>
                  </a:cubicBezTo>
                  <a:cubicBezTo>
                    <a:pt x="5" y="3"/>
                    <a:pt x="6" y="6"/>
                    <a:pt x="4" y="7"/>
                  </a:cubicBezTo>
                  <a:cubicBezTo>
                    <a:pt x="4" y="7"/>
                    <a:pt x="3" y="7"/>
                    <a:pt x="3" y="7"/>
                  </a:cubicBezTo>
                  <a:cubicBezTo>
                    <a:pt x="2" y="7"/>
                    <a:pt x="2" y="7"/>
                    <a:pt x="1" y="7"/>
                  </a:cubicBezTo>
                  <a:cubicBezTo>
                    <a:pt x="1" y="6"/>
                    <a:pt x="1" y="6"/>
                    <a:pt x="1" y="6"/>
                  </a:cubicBezTo>
                  <a:cubicBezTo>
                    <a:pt x="2" y="6"/>
                    <a:pt x="2" y="6"/>
                    <a:pt x="2" y="6"/>
                  </a:cubicBezTo>
                  <a:cubicBezTo>
                    <a:pt x="3" y="6"/>
                    <a:pt x="3" y="6"/>
                    <a:pt x="3" y="6"/>
                  </a:cubicBezTo>
                  <a:cubicBezTo>
                    <a:pt x="4" y="6"/>
                    <a:pt x="5" y="5"/>
                    <a:pt x="4" y="4"/>
                  </a:cubicBezTo>
                  <a:cubicBezTo>
                    <a:pt x="3" y="4"/>
                    <a:pt x="3" y="4"/>
                    <a:pt x="2" y="4"/>
                  </a:cubicBezTo>
                  <a:cubicBezTo>
                    <a:pt x="2" y="4"/>
                    <a:pt x="2" y="4"/>
                    <a:pt x="2" y="4"/>
                  </a:cubicBezTo>
                  <a:moveTo>
                    <a:pt x="3" y="0"/>
                  </a:moveTo>
                  <a:cubicBezTo>
                    <a:pt x="1" y="0"/>
                    <a:pt x="1" y="1"/>
                    <a:pt x="1" y="1"/>
                  </a:cubicBezTo>
                  <a:cubicBezTo>
                    <a:pt x="1" y="4"/>
                    <a:pt x="1" y="4"/>
                    <a:pt x="1" y="4"/>
                  </a:cubicBezTo>
                  <a:cubicBezTo>
                    <a:pt x="1" y="5"/>
                    <a:pt x="1" y="5"/>
                    <a:pt x="1" y="5"/>
                  </a:cubicBezTo>
                  <a:cubicBezTo>
                    <a:pt x="2" y="5"/>
                    <a:pt x="2" y="5"/>
                    <a:pt x="2" y="5"/>
                  </a:cubicBezTo>
                  <a:cubicBezTo>
                    <a:pt x="2" y="5"/>
                    <a:pt x="2" y="5"/>
                    <a:pt x="2" y="5"/>
                  </a:cubicBezTo>
                  <a:cubicBezTo>
                    <a:pt x="3" y="5"/>
                    <a:pt x="3" y="5"/>
                    <a:pt x="3" y="5"/>
                  </a:cubicBezTo>
                  <a:cubicBezTo>
                    <a:pt x="3" y="5"/>
                    <a:pt x="3" y="5"/>
                    <a:pt x="3" y="5"/>
                  </a:cubicBezTo>
                  <a:cubicBezTo>
                    <a:pt x="2" y="5"/>
                    <a:pt x="2" y="5"/>
                    <a:pt x="2" y="5"/>
                  </a:cubicBezTo>
                  <a:cubicBezTo>
                    <a:pt x="2" y="5"/>
                    <a:pt x="2" y="5"/>
                    <a:pt x="2" y="5"/>
                  </a:cubicBezTo>
                  <a:cubicBezTo>
                    <a:pt x="1" y="5"/>
                    <a:pt x="1" y="5"/>
                    <a:pt x="1" y="6"/>
                  </a:cubicBezTo>
                  <a:cubicBezTo>
                    <a:pt x="1" y="6"/>
                    <a:pt x="1" y="6"/>
                    <a:pt x="1" y="6"/>
                  </a:cubicBezTo>
                  <a:cubicBezTo>
                    <a:pt x="0" y="6"/>
                    <a:pt x="0" y="7"/>
                    <a:pt x="0" y="7"/>
                  </a:cubicBezTo>
                  <a:cubicBezTo>
                    <a:pt x="1" y="7"/>
                    <a:pt x="1" y="7"/>
                    <a:pt x="1" y="7"/>
                  </a:cubicBezTo>
                  <a:cubicBezTo>
                    <a:pt x="1" y="8"/>
                    <a:pt x="2" y="8"/>
                    <a:pt x="3" y="8"/>
                  </a:cubicBezTo>
                  <a:cubicBezTo>
                    <a:pt x="3" y="8"/>
                    <a:pt x="4" y="8"/>
                    <a:pt x="4" y="7"/>
                  </a:cubicBezTo>
                  <a:cubicBezTo>
                    <a:pt x="6" y="7"/>
                    <a:pt x="6" y="6"/>
                    <a:pt x="6" y="4"/>
                  </a:cubicBezTo>
                  <a:cubicBezTo>
                    <a:pt x="6" y="4"/>
                    <a:pt x="5" y="3"/>
                    <a:pt x="5" y="3"/>
                  </a:cubicBezTo>
                  <a:cubicBezTo>
                    <a:pt x="6" y="2"/>
                    <a:pt x="6" y="2"/>
                    <a:pt x="6" y="2"/>
                  </a:cubicBezTo>
                  <a:cubicBezTo>
                    <a:pt x="6" y="2"/>
                    <a:pt x="6" y="2"/>
                    <a:pt x="6" y="2"/>
                  </a:cubicBezTo>
                  <a:cubicBezTo>
                    <a:pt x="6" y="1"/>
                    <a:pt x="6" y="1"/>
                    <a:pt x="6" y="1"/>
                  </a:cubicBezTo>
                  <a:cubicBezTo>
                    <a:pt x="6" y="0"/>
                    <a:pt x="5" y="0"/>
                    <a:pt x="5" y="0"/>
                  </a:cubicBezTo>
                  <a:cubicBezTo>
                    <a:pt x="5" y="0"/>
                    <a:pt x="5" y="0"/>
                    <a:pt x="5" y="0"/>
                  </a:cubicBezTo>
                  <a:cubicBezTo>
                    <a:pt x="4" y="0"/>
                    <a:pt x="4" y="0"/>
                    <a:pt x="4" y="0"/>
                  </a:cubicBezTo>
                  <a:cubicBezTo>
                    <a:pt x="4" y="0"/>
                    <a:pt x="4" y="0"/>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0" name="Freeform 156"/>
            <p:cNvSpPr>
              <a:spLocks noEditPoints="1"/>
            </p:cNvSpPr>
            <p:nvPr/>
          </p:nvSpPr>
          <p:spPr bwMode="auto">
            <a:xfrm>
              <a:off x="3924" y="2343"/>
              <a:ext cx="17" cy="19"/>
            </a:xfrm>
            <a:custGeom>
              <a:avLst/>
              <a:gdLst>
                <a:gd name="T0" fmla="*/ 1 w 7"/>
                <a:gd name="T1" fmla="*/ 3 h 8"/>
                <a:gd name="T2" fmla="*/ 1 w 7"/>
                <a:gd name="T3" fmla="*/ 3 h 8"/>
                <a:gd name="T4" fmla="*/ 1 w 7"/>
                <a:gd name="T5" fmla="*/ 2 h 8"/>
                <a:gd name="T6" fmla="*/ 4 w 7"/>
                <a:gd name="T7" fmla="*/ 0 h 8"/>
                <a:gd name="T8" fmla="*/ 4 w 7"/>
                <a:gd name="T9" fmla="*/ 0 h 8"/>
                <a:gd name="T10" fmla="*/ 4 w 7"/>
                <a:gd name="T11" fmla="*/ 1 h 8"/>
                <a:gd name="T12" fmla="*/ 4 w 7"/>
                <a:gd name="T13" fmla="*/ 6 h 8"/>
                <a:gd name="T14" fmla="*/ 5 w 7"/>
                <a:gd name="T15" fmla="*/ 6 h 8"/>
                <a:gd name="T16" fmla="*/ 6 w 7"/>
                <a:gd name="T17" fmla="*/ 6 h 8"/>
                <a:gd name="T18" fmla="*/ 6 w 7"/>
                <a:gd name="T19" fmla="*/ 7 h 8"/>
                <a:gd name="T20" fmla="*/ 6 w 7"/>
                <a:gd name="T21" fmla="*/ 7 h 8"/>
                <a:gd name="T22" fmla="*/ 6 w 7"/>
                <a:gd name="T23" fmla="*/ 8 h 8"/>
                <a:gd name="T24" fmla="*/ 1 w 7"/>
                <a:gd name="T25" fmla="*/ 7 h 8"/>
                <a:gd name="T26" fmla="*/ 1 w 7"/>
                <a:gd name="T27" fmla="*/ 6 h 8"/>
                <a:gd name="T28" fmla="*/ 1 w 7"/>
                <a:gd name="T29" fmla="*/ 6 h 8"/>
                <a:gd name="T30" fmla="*/ 3 w 7"/>
                <a:gd name="T31" fmla="*/ 6 h 8"/>
                <a:gd name="T32" fmla="*/ 3 w 7"/>
                <a:gd name="T33" fmla="*/ 2 h 8"/>
                <a:gd name="T34" fmla="*/ 1 w 7"/>
                <a:gd name="T35" fmla="*/ 3 h 8"/>
                <a:gd name="T36" fmla="*/ 1 w 7"/>
                <a:gd name="T37" fmla="*/ 3 h 8"/>
                <a:gd name="T38" fmla="*/ 4 w 7"/>
                <a:gd name="T39" fmla="*/ 0 h 8"/>
                <a:gd name="T40" fmla="*/ 3 w 7"/>
                <a:gd name="T41" fmla="*/ 0 h 8"/>
                <a:gd name="T42" fmla="*/ 0 w 7"/>
                <a:gd name="T43" fmla="*/ 1 h 8"/>
                <a:gd name="T44" fmla="*/ 0 w 7"/>
                <a:gd name="T45" fmla="*/ 2 h 8"/>
                <a:gd name="T46" fmla="*/ 0 w 7"/>
                <a:gd name="T47" fmla="*/ 2 h 8"/>
                <a:gd name="T48" fmla="*/ 1 w 7"/>
                <a:gd name="T49" fmla="*/ 4 h 8"/>
                <a:gd name="T50" fmla="*/ 1 w 7"/>
                <a:gd name="T51" fmla="*/ 4 h 8"/>
                <a:gd name="T52" fmla="*/ 1 w 7"/>
                <a:gd name="T53" fmla="*/ 4 h 8"/>
                <a:gd name="T54" fmla="*/ 2 w 7"/>
                <a:gd name="T55" fmla="*/ 4 h 8"/>
                <a:gd name="T56" fmla="*/ 2 w 7"/>
                <a:gd name="T57" fmla="*/ 4 h 8"/>
                <a:gd name="T58" fmla="*/ 2 w 7"/>
                <a:gd name="T59" fmla="*/ 4 h 8"/>
                <a:gd name="T60" fmla="*/ 2 w 7"/>
                <a:gd name="T61" fmla="*/ 5 h 8"/>
                <a:gd name="T62" fmla="*/ 1 w 7"/>
                <a:gd name="T63" fmla="*/ 5 h 8"/>
                <a:gd name="T64" fmla="*/ 1 w 7"/>
                <a:gd name="T65" fmla="*/ 5 h 8"/>
                <a:gd name="T66" fmla="*/ 0 w 7"/>
                <a:gd name="T67" fmla="*/ 6 h 8"/>
                <a:gd name="T68" fmla="*/ 0 w 7"/>
                <a:gd name="T69" fmla="*/ 7 h 8"/>
                <a:gd name="T70" fmla="*/ 1 w 7"/>
                <a:gd name="T71" fmla="*/ 8 h 8"/>
                <a:gd name="T72" fmla="*/ 3 w 7"/>
                <a:gd name="T73" fmla="*/ 8 h 8"/>
                <a:gd name="T74" fmla="*/ 6 w 7"/>
                <a:gd name="T75" fmla="*/ 8 h 8"/>
                <a:gd name="T76" fmla="*/ 6 w 7"/>
                <a:gd name="T77" fmla="*/ 8 h 8"/>
                <a:gd name="T78" fmla="*/ 7 w 7"/>
                <a:gd name="T79" fmla="*/ 7 h 8"/>
                <a:gd name="T80" fmla="*/ 7 w 7"/>
                <a:gd name="T81" fmla="*/ 7 h 8"/>
                <a:gd name="T82" fmla="*/ 7 w 7"/>
                <a:gd name="T83" fmla="*/ 6 h 8"/>
                <a:gd name="T84" fmla="*/ 6 w 7"/>
                <a:gd name="T85" fmla="*/ 5 h 8"/>
                <a:gd name="T86" fmla="*/ 5 w 7"/>
                <a:gd name="T87" fmla="*/ 5 h 8"/>
                <a:gd name="T88" fmla="*/ 5 w 7"/>
                <a:gd name="T89" fmla="*/ 1 h 8"/>
                <a:gd name="T90" fmla="*/ 5 w 7"/>
                <a:gd name="T91" fmla="*/ 0 h 8"/>
                <a:gd name="T92" fmla="*/ 4 w 7"/>
                <a:gd name="T93" fmla="*/ 0 h 8"/>
                <a:gd name="T94" fmla="*/ 4 w 7"/>
                <a:gd name="T95" fmla="*/ 0 h 8"/>
                <a:gd name="T96" fmla="*/ 4 w 7"/>
                <a:gd name="T97" fmla="*/ 0 h 8"/>
                <a:gd name="T98" fmla="*/ 4 w 7"/>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 h="8">
                  <a:moveTo>
                    <a:pt x="1" y="3"/>
                  </a:moveTo>
                  <a:cubicBezTo>
                    <a:pt x="1" y="3"/>
                    <a:pt x="1" y="3"/>
                    <a:pt x="1" y="3"/>
                  </a:cubicBezTo>
                  <a:cubicBezTo>
                    <a:pt x="1" y="3"/>
                    <a:pt x="1" y="2"/>
                    <a:pt x="1" y="2"/>
                  </a:cubicBezTo>
                  <a:cubicBezTo>
                    <a:pt x="2" y="2"/>
                    <a:pt x="4" y="0"/>
                    <a:pt x="4" y="0"/>
                  </a:cubicBezTo>
                  <a:cubicBezTo>
                    <a:pt x="4" y="0"/>
                    <a:pt x="4" y="0"/>
                    <a:pt x="4" y="0"/>
                  </a:cubicBezTo>
                  <a:cubicBezTo>
                    <a:pt x="4" y="1"/>
                    <a:pt x="4" y="1"/>
                    <a:pt x="4" y="1"/>
                  </a:cubicBezTo>
                  <a:cubicBezTo>
                    <a:pt x="4" y="3"/>
                    <a:pt x="4" y="4"/>
                    <a:pt x="4" y="6"/>
                  </a:cubicBezTo>
                  <a:cubicBezTo>
                    <a:pt x="5" y="6"/>
                    <a:pt x="5" y="6"/>
                    <a:pt x="5" y="6"/>
                  </a:cubicBezTo>
                  <a:cubicBezTo>
                    <a:pt x="6" y="6"/>
                    <a:pt x="6" y="6"/>
                    <a:pt x="6" y="6"/>
                  </a:cubicBezTo>
                  <a:cubicBezTo>
                    <a:pt x="6" y="7"/>
                    <a:pt x="6" y="7"/>
                    <a:pt x="6" y="7"/>
                  </a:cubicBezTo>
                  <a:cubicBezTo>
                    <a:pt x="6" y="7"/>
                    <a:pt x="6" y="7"/>
                    <a:pt x="6" y="7"/>
                  </a:cubicBezTo>
                  <a:cubicBezTo>
                    <a:pt x="6" y="8"/>
                    <a:pt x="6" y="8"/>
                    <a:pt x="6" y="8"/>
                  </a:cubicBezTo>
                  <a:cubicBezTo>
                    <a:pt x="4" y="8"/>
                    <a:pt x="3" y="7"/>
                    <a:pt x="1" y="7"/>
                  </a:cubicBezTo>
                  <a:cubicBezTo>
                    <a:pt x="1" y="6"/>
                    <a:pt x="1" y="6"/>
                    <a:pt x="1" y="6"/>
                  </a:cubicBezTo>
                  <a:cubicBezTo>
                    <a:pt x="1" y="6"/>
                    <a:pt x="1" y="6"/>
                    <a:pt x="1" y="6"/>
                  </a:cubicBezTo>
                  <a:cubicBezTo>
                    <a:pt x="2" y="6"/>
                    <a:pt x="2" y="6"/>
                    <a:pt x="3" y="6"/>
                  </a:cubicBezTo>
                  <a:cubicBezTo>
                    <a:pt x="3" y="5"/>
                    <a:pt x="3" y="4"/>
                    <a:pt x="3" y="2"/>
                  </a:cubicBezTo>
                  <a:cubicBezTo>
                    <a:pt x="2" y="3"/>
                    <a:pt x="2" y="3"/>
                    <a:pt x="1" y="3"/>
                  </a:cubicBezTo>
                  <a:cubicBezTo>
                    <a:pt x="1" y="3"/>
                    <a:pt x="1" y="3"/>
                    <a:pt x="1" y="3"/>
                  </a:cubicBezTo>
                  <a:moveTo>
                    <a:pt x="4" y="0"/>
                  </a:moveTo>
                  <a:cubicBezTo>
                    <a:pt x="3" y="0"/>
                    <a:pt x="3" y="0"/>
                    <a:pt x="3" y="0"/>
                  </a:cubicBezTo>
                  <a:cubicBezTo>
                    <a:pt x="2" y="0"/>
                    <a:pt x="1" y="1"/>
                    <a:pt x="0" y="1"/>
                  </a:cubicBezTo>
                  <a:cubicBezTo>
                    <a:pt x="0" y="2"/>
                    <a:pt x="0" y="2"/>
                    <a:pt x="0" y="2"/>
                  </a:cubicBezTo>
                  <a:cubicBezTo>
                    <a:pt x="0" y="2"/>
                    <a:pt x="0" y="2"/>
                    <a:pt x="0" y="2"/>
                  </a:cubicBezTo>
                  <a:cubicBezTo>
                    <a:pt x="0" y="3"/>
                    <a:pt x="0" y="3"/>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5"/>
                    <a:pt x="2" y="5"/>
                    <a:pt x="2" y="5"/>
                  </a:cubicBezTo>
                  <a:cubicBezTo>
                    <a:pt x="1" y="5"/>
                    <a:pt x="1" y="5"/>
                    <a:pt x="1" y="5"/>
                  </a:cubicBezTo>
                  <a:cubicBezTo>
                    <a:pt x="1" y="5"/>
                    <a:pt x="1" y="5"/>
                    <a:pt x="1" y="5"/>
                  </a:cubicBezTo>
                  <a:cubicBezTo>
                    <a:pt x="1" y="5"/>
                    <a:pt x="0" y="6"/>
                    <a:pt x="0" y="6"/>
                  </a:cubicBezTo>
                  <a:cubicBezTo>
                    <a:pt x="0" y="7"/>
                    <a:pt x="0" y="7"/>
                    <a:pt x="0" y="7"/>
                  </a:cubicBezTo>
                  <a:cubicBezTo>
                    <a:pt x="0" y="8"/>
                    <a:pt x="1" y="8"/>
                    <a:pt x="1" y="8"/>
                  </a:cubicBezTo>
                  <a:cubicBezTo>
                    <a:pt x="2" y="8"/>
                    <a:pt x="3" y="8"/>
                    <a:pt x="3" y="8"/>
                  </a:cubicBezTo>
                  <a:cubicBezTo>
                    <a:pt x="4" y="8"/>
                    <a:pt x="5" y="8"/>
                    <a:pt x="6" y="8"/>
                  </a:cubicBezTo>
                  <a:cubicBezTo>
                    <a:pt x="6" y="8"/>
                    <a:pt x="6" y="8"/>
                    <a:pt x="6" y="8"/>
                  </a:cubicBezTo>
                  <a:cubicBezTo>
                    <a:pt x="7" y="7"/>
                    <a:pt x="7" y="7"/>
                    <a:pt x="7" y="7"/>
                  </a:cubicBezTo>
                  <a:cubicBezTo>
                    <a:pt x="7" y="7"/>
                    <a:pt x="7" y="7"/>
                    <a:pt x="7" y="7"/>
                  </a:cubicBezTo>
                  <a:cubicBezTo>
                    <a:pt x="7" y="6"/>
                    <a:pt x="7" y="6"/>
                    <a:pt x="7" y="6"/>
                  </a:cubicBezTo>
                  <a:cubicBezTo>
                    <a:pt x="7" y="6"/>
                    <a:pt x="6" y="5"/>
                    <a:pt x="6" y="5"/>
                  </a:cubicBezTo>
                  <a:cubicBezTo>
                    <a:pt x="5" y="5"/>
                    <a:pt x="5" y="5"/>
                    <a:pt x="5" y="5"/>
                  </a:cubicBezTo>
                  <a:cubicBezTo>
                    <a:pt x="5" y="4"/>
                    <a:pt x="5" y="2"/>
                    <a:pt x="5" y="1"/>
                  </a:cubicBezTo>
                  <a:cubicBezTo>
                    <a:pt x="5" y="0"/>
                    <a:pt x="5" y="0"/>
                    <a:pt x="5" y="0"/>
                  </a:cubicBezTo>
                  <a:cubicBezTo>
                    <a:pt x="4" y="0"/>
                    <a:pt x="4" y="0"/>
                    <a:pt x="4" y="0"/>
                  </a:cubicBezTo>
                  <a:cubicBezTo>
                    <a:pt x="4" y="0"/>
                    <a:pt x="4" y="0"/>
                    <a:pt x="4"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1" name="Freeform 157"/>
            <p:cNvSpPr>
              <a:spLocks noEditPoints="1"/>
            </p:cNvSpPr>
            <p:nvPr/>
          </p:nvSpPr>
          <p:spPr bwMode="auto">
            <a:xfrm>
              <a:off x="3941" y="2355"/>
              <a:ext cx="17" cy="19"/>
            </a:xfrm>
            <a:custGeom>
              <a:avLst/>
              <a:gdLst>
                <a:gd name="T0" fmla="*/ 1 w 7"/>
                <a:gd name="T1" fmla="*/ 2 h 8"/>
                <a:gd name="T2" fmla="*/ 1 w 7"/>
                <a:gd name="T3" fmla="*/ 1 h 8"/>
                <a:gd name="T4" fmla="*/ 3 w 7"/>
                <a:gd name="T5" fmla="*/ 1 h 8"/>
                <a:gd name="T6" fmla="*/ 5 w 7"/>
                <a:gd name="T7" fmla="*/ 2 h 8"/>
                <a:gd name="T8" fmla="*/ 3 w 7"/>
                <a:gd name="T9" fmla="*/ 6 h 8"/>
                <a:gd name="T10" fmla="*/ 3 w 7"/>
                <a:gd name="T11" fmla="*/ 6 h 8"/>
                <a:gd name="T12" fmla="*/ 4 w 7"/>
                <a:gd name="T13" fmla="*/ 7 h 8"/>
                <a:gd name="T14" fmla="*/ 6 w 7"/>
                <a:gd name="T15" fmla="*/ 7 h 8"/>
                <a:gd name="T16" fmla="*/ 6 w 7"/>
                <a:gd name="T17" fmla="*/ 8 h 8"/>
                <a:gd name="T18" fmla="*/ 3 w 7"/>
                <a:gd name="T19" fmla="*/ 8 h 8"/>
                <a:gd name="T20" fmla="*/ 2 w 7"/>
                <a:gd name="T21" fmla="*/ 8 h 8"/>
                <a:gd name="T22" fmla="*/ 2 w 7"/>
                <a:gd name="T23" fmla="*/ 7 h 8"/>
                <a:gd name="T24" fmla="*/ 2 w 7"/>
                <a:gd name="T25" fmla="*/ 7 h 8"/>
                <a:gd name="T26" fmla="*/ 2 w 7"/>
                <a:gd name="T27" fmla="*/ 6 h 8"/>
                <a:gd name="T28" fmla="*/ 4 w 7"/>
                <a:gd name="T29" fmla="*/ 4 h 8"/>
                <a:gd name="T30" fmla="*/ 4 w 7"/>
                <a:gd name="T31" fmla="*/ 3 h 8"/>
                <a:gd name="T32" fmla="*/ 3 w 7"/>
                <a:gd name="T33" fmla="*/ 2 h 8"/>
                <a:gd name="T34" fmla="*/ 3 w 7"/>
                <a:gd name="T35" fmla="*/ 2 h 8"/>
                <a:gd name="T36" fmla="*/ 1 w 7"/>
                <a:gd name="T37" fmla="*/ 2 h 8"/>
                <a:gd name="T38" fmla="*/ 3 w 7"/>
                <a:gd name="T39" fmla="*/ 0 h 8"/>
                <a:gd name="T40" fmla="*/ 1 w 7"/>
                <a:gd name="T41" fmla="*/ 1 h 8"/>
                <a:gd name="T42" fmla="*/ 0 w 7"/>
                <a:gd name="T43" fmla="*/ 1 h 8"/>
                <a:gd name="T44" fmla="*/ 1 w 7"/>
                <a:gd name="T45" fmla="*/ 3 h 8"/>
                <a:gd name="T46" fmla="*/ 1 w 7"/>
                <a:gd name="T47" fmla="*/ 3 h 8"/>
                <a:gd name="T48" fmla="*/ 1 w 7"/>
                <a:gd name="T49" fmla="*/ 3 h 8"/>
                <a:gd name="T50" fmla="*/ 3 w 7"/>
                <a:gd name="T51" fmla="*/ 3 h 8"/>
                <a:gd name="T52" fmla="*/ 3 w 7"/>
                <a:gd name="T53" fmla="*/ 3 h 8"/>
                <a:gd name="T54" fmla="*/ 3 w 7"/>
                <a:gd name="T55" fmla="*/ 3 h 8"/>
                <a:gd name="T56" fmla="*/ 3 w 7"/>
                <a:gd name="T57" fmla="*/ 4 h 8"/>
                <a:gd name="T58" fmla="*/ 1 w 7"/>
                <a:gd name="T59" fmla="*/ 6 h 8"/>
                <a:gd name="T60" fmla="*/ 1 w 7"/>
                <a:gd name="T61" fmla="*/ 6 h 8"/>
                <a:gd name="T62" fmla="*/ 1 w 7"/>
                <a:gd name="T63" fmla="*/ 7 h 8"/>
                <a:gd name="T64" fmla="*/ 1 w 7"/>
                <a:gd name="T65" fmla="*/ 8 h 8"/>
                <a:gd name="T66" fmla="*/ 1 w 7"/>
                <a:gd name="T67" fmla="*/ 8 h 8"/>
                <a:gd name="T68" fmla="*/ 1 w 7"/>
                <a:gd name="T69" fmla="*/ 8 h 8"/>
                <a:gd name="T70" fmla="*/ 3 w 7"/>
                <a:gd name="T71" fmla="*/ 8 h 8"/>
                <a:gd name="T72" fmla="*/ 6 w 7"/>
                <a:gd name="T73" fmla="*/ 8 h 8"/>
                <a:gd name="T74" fmla="*/ 7 w 7"/>
                <a:gd name="T75" fmla="*/ 8 h 8"/>
                <a:gd name="T76" fmla="*/ 7 w 7"/>
                <a:gd name="T77" fmla="*/ 8 h 8"/>
                <a:gd name="T78" fmla="*/ 7 w 7"/>
                <a:gd name="T79" fmla="*/ 6 h 8"/>
                <a:gd name="T80" fmla="*/ 6 w 7"/>
                <a:gd name="T81" fmla="*/ 6 h 8"/>
                <a:gd name="T82" fmla="*/ 6 w 7"/>
                <a:gd name="T83" fmla="*/ 6 h 8"/>
                <a:gd name="T84" fmla="*/ 4 w 7"/>
                <a:gd name="T85" fmla="*/ 6 h 8"/>
                <a:gd name="T86" fmla="*/ 6 w 7"/>
                <a:gd name="T87" fmla="*/ 1 h 8"/>
                <a:gd name="T88" fmla="*/ 3 w 7"/>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8">
                  <a:moveTo>
                    <a:pt x="1" y="2"/>
                  </a:moveTo>
                  <a:cubicBezTo>
                    <a:pt x="1" y="1"/>
                    <a:pt x="1" y="1"/>
                    <a:pt x="1" y="1"/>
                  </a:cubicBezTo>
                  <a:cubicBezTo>
                    <a:pt x="2" y="1"/>
                    <a:pt x="3" y="1"/>
                    <a:pt x="3" y="1"/>
                  </a:cubicBezTo>
                  <a:cubicBezTo>
                    <a:pt x="4" y="1"/>
                    <a:pt x="5" y="1"/>
                    <a:pt x="5" y="2"/>
                  </a:cubicBezTo>
                  <a:cubicBezTo>
                    <a:pt x="6" y="3"/>
                    <a:pt x="4" y="5"/>
                    <a:pt x="3" y="6"/>
                  </a:cubicBezTo>
                  <a:cubicBezTo>
                    <a:pt x="3" y="6"/>
                    <a:pt x="3" y="6"/>
                    <a:pt x="3" y="6"/>
                  </a:cubicBezTo>
                  <a:cubicBezTo>
                    <a:pt x="4" y="7"/>
                    <a:pt x="4" y="7"/>
                    <a:pt x="4" y="7"/>
                  </a:cubicBezTo>
                  <a:cubicBezTo>
                    <a:pt x="6" y="7"/>
                    <a:pt x="6" y="7"/>
                    <a:pt x="6" y="7"/>
                  </a:cubicBezTo>
                  <a:cubicBezTo>
                    <a:pt x="6" y="8"/>
                    <a:pt x="6" y="8"/>
                    <a:pt x="6" y="8"/>
                  </a:cubicBezTo>
                  <a:cubicBezTo>
                    <a:pt x="5" y="8"/>
                    <a:pt x="4" y="8"/>
                    <a:pt x="3" y="8"/>
                  </a:cubicBezTo>
                  <a:cubicBezTo>
                    <a:pt x="2" y="8"/>
                    <a:pt x="2" y="8"/>
                    <a:pt x="2" y="8"/>
                  </a:cubicBezTo>
                  <a:cubicBezTo>
                    <a:pt x="2" y="7"/>
                    <a:pt x="2" y="7"/>
                    <a:pt x="2" y="7"/>
                  </a:cubicBezTo>
                  <a:cubicBezTo>
                    <a:pt x="2" y="7"/>
                    <a:pt x="2" y="7"/>
                    <a:pt x="2" y="7"/>
                  </a:cubicBezTo>
                  <a:cubicBezTo>
                    <a:pt x="2" y="6"/>
                    <a:pt x="2" y="6"/>
                    <a:pt x="2" y="6"/>
                  </a:cubicBezTo>
                  <a:cubicBezTo>
                    <a:pt x="3" y="6"/>
                    <a:pt x="3" y="5"/>
                    <a:pt x="4" y="4"/>
                  </a:cubicBezTo>
                  <a:cubicBezTo>
                    <a:pt x="4" y="4"/>
                    <a:pt x="4" y="4"/>
                    <a:pt x="4" y="3"/>
                  </a:cubicBezTo>
                  <a:cubicBezTo>
                    <a:pt x="4" y="3"/>
                    <a:pt x="4" y="2"/>
                    <a:pt x="3" y="2"/>
                  </a:cubicBezTo>
                  <a:cubicBezTo>
                    <a:pt x="3" y="2"/>
                    <a:pt x="3" y="2"/>
                    <a:pt x="3" y="2"/>
                  </a:cubicBezTo>
                  <a:cubicBezTo>
                    <a:pt x="2" y="2"/>
                    <a:pt x="2" y="2"/>
                    <a:pt x="1" y="2"/>
                  </a:cubicBezTo>
                  <a:moveTo>
                    <a:pt x="3" y="0"/>
                  </a:moveTo>
                  <a:cubicBezTo>
                    <a:pt x="2" y="0"/>
                    <a:pt x="1" y="0"/>
                    <a:pt x="1" y="1"/>
                  </a:cubicBezTo>
                  <a:cubicBezTo>
                    <a:pt x="0" y="1"/>
                    <a:pt x="0" y="1"/>
                    <a:pt x="0" y="1"/>
                  </a:cubicBezTo>
                  <a:cubicBezTo>
                    <a:pt x="1" y="3"/>
                    <a:pt x="1" y="3"/>
                    <a:pt x="1" y="3"/>
                  </a:cubicBezTo>
                  <a:cubicBezTo>
                    <a:pt x="1" y="3"/>
                    <a:pt x="1" y="3"/>
                    <a:pt x="1" y="3"/>
                  </a:cubicBezTo>
                  <a:cubicBezTo>
                    <a:pt x="1" y="3"/>
                    <a:pt x="1" y="3"/>
                    <a:pt x="1" y="3"/>
                  </a:cubicBezTo>
                  <a:cubicBezTo>
                    <a:pt x="2" y="3"/>
                    <a:pt x="2" y="3"/>
                    <a:pt x="3" y="3"/>
                  </a:cubicBezTo>
                  <a:cubicBezTo>
                    <a:pt x="3" y="3"/>
                    <a:pt x="3" y="3"/>
                    <a:pt x="3" y="3"/>
                  </a:cubicBezTo>
                  <a:cubicBezTo>
                    <a:pt x="3" y="3"/>
                    <a:pt x="3" y="3"/>
                    <a:pt x="3" y="3"/>
                  </a:cubicBezTo>
                  <a:cubicBezTo>
                    <a:pt x="3" y="4"/>
                    <a:pt x="3" y="4"/>
                    <a:pt x="3" y="4"/>
                  </a:cubicBezTo>
                  <a:cubicBezTo>
                    <a:pt x="3" y="5"/>
                    <a:pt x="2" y="5"/>
                    <a:pt x="1" y="6"/>
                  </a:cubicBezTo>
                  <a:cubicBezTo>
                    <a:pt x="1" y="6"/>
                    <a:pt x="1" y="6"/>
                    <a:pt x="1" y="6"/>
                  </a:cubicBezTo>
                  <a:cubicBezTo>
                    <a:pt x="1" y="7"/>
                    <a:pt x="1" y="7"/>
                    <a:pt x="1" y="7"/>
                  </a:cubicBezTo>
                  <a:cubicBezTo>
                    <a:pt x="1" y="8"/>
                    <a:pt x="1" y="8"/>
                    <a:pt x="1" y="8"/>
                  </a:cubicBezTo>
                  <a:cubicBezTo>
                    <a:pt x="1" y="8"/>
                    <a:pt x="1" y="8"/>
                    <a:pt x="1" y="8"/>
                  </a:cubicBezTo>
                  <a:cubicBezTo>
                    <a:pt x="1" y="8"/>
                    <a:pt x="1" y="8"/>
                    <a:pt x="1" y="8"/>
                  </a:cubicBezTo>
                  <a:cubicBezTo>
                    <a:pt x="2" y="8"/>
                    <a:pt x="2" y="8"/>
                    <a:pt x="3" y="8"/>
                  </a:cubicBezTo>
                  <a:cubicBezTo>
                    <a:pt x="4" y="8"/>
                    <a:pt x="5" y="8"/>
                    <a:pt x="6" y="8"/>
                  </a:cubicBezTo>
                  <a:cubicBezTo>
                    <a:pt x="7" y="8"/>
                    <a:pt x="7" y="8"/>
                    <a:pt x="7" y="8"/>
                  </a:cubicBezTo>
                  <a:cubicBezTo>
                    <a:pt x="7" y="8"/>
                    <a:pt x="7" y="8"/>
                    <a:pt x="7" y="8"/>
                  </a:cubicBezTo>
                  <a:cubicBezTo>
                    <a:pt x="7" y="8"/>
                    <a:pt x="7" y="7"/>
                    <a:pt x="7" y="6"/>
                  </a:cubicBezTo>
                  <a:cubicBezTo>
                    <a:pt x="6" y="6"/>
                    <a:pt x="6" y="6"/>
                    <a:pt x="6" y="6"/>
                  </a:cubicBezTo>
                  <a:cubicBezTo>
                    <a:pt x="6" y="6"/>
                    <a:pt x="6" y="6"/>
                    <a:pt x="6" y="6"/>
                  </a:cubicBezTo>
                  <a:cubicBezTo>
                    <a:pt x="4" y="6"/>
                    <a:pt x="4" y="6"/>
                    <a:pt x="4" y="6"/>
                  </a:cubicBezTo>
                  <a:cubicBezTo>
                    <a:pt x="5" y="5"/>
                    <a:pt x="7" y="3"/>
                    <a:pt x="6"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2" name="Freeform 158"/>
            <p:cNvSpPr>
              <a:spLocks noEditPoints="1"/>
            </p:cNvSpPr>
            <p:nvPr/>
          </p:nvSpPr>
          <p:spPr bwMode="auto">
            <a:xfrm>
              <a:off x="3960" y="2370"/>
              <a:ext cx="14" cy="21"/>
            </a:xfrm>
            <a:custGeom>
              <a:avLst/>
              <a:gdLst>
                <a:gd name="T0" fmla="*/ 1 w 6"/>
                <a:gd name="T1" fmla="*/ 2 h 9"/>
                <a:gd name="T2" fmla="*/ 1 w 6"/>
                <a:gd name="T3" fmla="*/ 1 h 9"/>
                <a:gd name="T4" fmla="*/ 2 w 6"/>
                <a:gd name="T5" fmla="*/ 1 h 9"/>
                <a:gd name="T6" fmla="*/ 3 w 6"/>
                <a:gd name="T7" fmla="*/ 1 h 9"/>
                <a:gd name="T8" fmla="*/ 5 w 6"/>
                <a:gd name="T9" fmla="*/ 1 h 9"/>
                <a:gd name="T10" fmla="*/ 5 w 6"/>
                <a:gd name="T11" fmla="*/ 2 h 9"/>
                <a:gd name="T12" fmla="*/ 4 w 6"/>
                <a:gd name="T13" fmla="*/ 4 h 9"/>
                <a:gd name="T14" fmla="*/ 4 w 6"/>
                <a:gd name="T15" fmla="*/ 4 h 9"/>
                <a:gd name="T16" fmla="*/ 4 w 6"/>
                <a:gd name="T17" fmla="*/ 4 h 9"/>
                <a:gd name="T18" fmla="*/ 6 w 6"/>
                <a:gd name="T19" fmla="*/ 6 h 9"/>
                <a:gd name="T20" fmla="*/ 4 w 6"/>
                <a:gd name="T21" fmla="*/ 8 h 9"/>
                <a:gd name="T22" fmla="*/ 3 w 6"/>
                <a:gd name="T23" fmla="*/ 8 h 9"/>
                <a:gd name="T24" fmla="*/ 1 w 6"/>
                <a:gd name="T25" fmla="*/ 8 h 9"/>
                <a:gd name="T26" fmla="*/ 1 w 6"/>
                <a:gd name="T27" fmla="*/ 7 h 9"/>
                <a:gd name="T28" fmla="*/ 3 w 6"/>
                <a:gd name="T29" fmla="*/ 7 h 9"/>
                <a:gd name="T30" fmla="*/ 3 w 6"/>
                <a:gd name="T31" fmla="*/ 7 h 9"/>
                <a:gd name="T32" fmla="*/ 4 w 6"/>
                <a:gd name="T33" fmla="*/ 7 h 9"/>
                <a:gd name="T34" fmla="*/ 4 w 6"/>
                <a:gd name="T35" fmla="*/ 6 h 9"/>
                <a:gd name="T36" fmla="*/ 4 w 6"/>
                <a:gd name="T37" fmla="*/ 5 h 9"/>
                <a:gd name="T38" fmla="*/ 3 w 6"/>
                <a:gd name="T39" fmla="*/ 5 h 9"/>
                <a:gd name="T40" fmla="*/ 2 w 6"/>
                <a:gd name="T41" fmla="*/ 5 h 9"/>
                <a:gd name="T42" fmla="*/ 2 w 6"/>
                <a:gd name="T43" fmla="*/ 4 h 9"/>
                <a:gd name="T44" fmla="*/ 2 w 6"/>
                <a:gd name="T45" fmla="*/ 4 h 9"/>
                <a:gd name="T46" fmla="*/ 4 w 6"/>
                <a:gd name="T47" fmla="*/ 4 h 9"/>
                <a:gd name="T48" fmla="*/ 4 w 6"/>
                <a:gd name="T49" fmla="*/ 3 h 9"/>
                <a:gd name="T50" fmla="*/ 2 w 6"/>
                <a:gd name="T51" fmla="*/ 2 h 9"/>
                <a:gd name="T52" fmla="*/ 1 w 6"/>
                <a:gd name="T53" fmla="*/ 2 h 9"/>
                <a:gd name="T54" fmla="*/ 3 w 6"/>
                <a:gd name="T55" fmla="*/ 0 h 9"/>
                <a:gd name="T56" fmla="*/ 1 w 6"/>
                <a:gd name="T57" fmla="*/ 0 h 9"/>
                <a:gd name="T58" fmla="*/ 1 w 6"/>
                <a:gd name="T59" fmla="*/ 1 h 9"/>
                <a:gd name="T60" fmla="*/ 1 w 6"/>
                <a:gd name="T61" fmla="*/ 1 h 9"/>
                <a:gd name="T62" fmla="*/ 1 w 6"/>
                <a:gd name="T63" fmla="*/ 2 h 9"/>
                <a:gd name="T64" fmla="*/ 1 w 6"/>
                <a:gd name="T65" fmla="*/ 3 h 9"/>
                <a:gd name="T66" fmla="*/ 1 w 6"/>
                <a:gd name="T67" fmla="*/ 3 h 9"/>
                <a:gd name="T68" fmla="*/ 1 w 6"/>
                <a:gd name="T69" fmla="*/ 3 h 9"/>
                <a:gd name="T70" fmla="*/ 2 w 6"/>
                <a:gd name="T71" fmla="*/ 2 h 9"/>
                <a:gd name="T72" fmla="*/ 3 w 6"/>
                <a:gd name="T73" fmla="*/ 3 h 9"/>
                <a:gd name="T74" fmla="*/ 3 w 6"/>
                <a:gd name="T75" fmla="*/ 3 h 9"/>
                <a:gd name="T76" fmla="*/ 2 w 6"/>
                <a:gd name="T77" fmla="*/ 3 h 9"/>
                <a:gd name="T78" fmla="*/ 2 w 6"/>
                <a:gd name="T79" fmla="*/ 3 h 9"/>
                <a:gd name="T80" fmla="*/ 2 w 6"/>
                <a:gd name="T81" fmla="*/ 3 h 9"/>
                <a:gd name="T82" fmla="*/ 1 w 6"/>
                <a:gd name="T83" fmla="*/ 4 h 9"/>
                <a:gd name="T84" fmla="*/ 1 w 6"/>
                <a:gd name="T85" fmla="*/ 4 h 9"/>
                <a:gd name="T86" fmla="*/ 1 w 6"/>
                <a:gd name="T87" fmla="*/ 5 h 9"/>
                <a:gd name="T88" fmla="*/ 2 w 6"/>
                <a:gd name="T89" fmla="*/ 5 h 9"/>
                <a:gd name="T90" fmla="*/ 2 w 6"/>
                <a:gd name="T91" fmla="*/ 6 h 9"/>
                <a:gd name="T92" fmla="*/ 3 w 6"/>
                <a:gd name="T93" fmla="*/ 5 h 9"/>
                <a:gd name="T94" fmla="*/ 3 w 6"/>
                <a:gd name="T95" fmla="*/ 6 h 9"/>
                <a:gd name="T96" fmla="*/ 4 w 6"/>
                <a:gd name="T97" fmla="*/ 6 h 9"/>
                <a:gd name="T98" fmla="*/ 4 w 6"/>
                <a:gd name="T99" fmla="*/ 6 h 9"/>
                <a:gd name="T100" fmla="*/ 3 w 6"/>
                <a:gd name="T101" fmla="*/ 6 h 9"/>
                <a:gd name="T102" fmla="*/ 3 w 6"/>
                <a:gd name="T103" fmla="*/ 6 h 9"/>
                <a:gd name="T104" fmla="*/ 2 w 6"/>
                <a:gd name="T105" fmla="*/ 6 h 9"/>
                <a:gd name="T106" fmla="*/ 1 w 6"/>
                <a:gd name="T107" fmla="*/ 6 h 9"/>
                <a:gd name="T108" fmla="*/ 0 w 6"/>
                <a:gd name="T109" fmla="*/ 8 h 9"/>
                <a:gd name="T110" fmla="*/ 0 w 6"/>
                <a:gd name="T111" fmla="*/ 8 h 9"/>
                <a:gd name="T112" fmla="*/ 3 w 6"/>
                <a:gd name="T113" fmla="*/ 9 h 9"/>
                <a:gd name="T114" fmla="*/ 4 w 6"/>
                <a:gd name="T115" fmla="*/ 9 h 9"/>
                <a:gd name="T116" fmla="*/ 6 w 6"/>
                <a:gd name="T117" fmla="*/ 6 h 9"/>
                <a:gd name="T118" fmla="*/ 5 w 6"/>
                <a:gd name="T119" fmla="*/ 4 h 9"/>
                <a:gd name="T120" fmla="*/ 6 w 6"/>
                <a:gd name="T121" fmla="*/ 2 h 9"/>
                <a:gd name="T122" fmla="*/ 5 w 6"/>
                <a:gd name="T123" fmla="*/ 1 h 9"/>
                <a:gd name="T124" fmla="*/ 3 w 6"/>
                <a:gd name="T1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 h="9">
                  <a:moveTo>
                    <a:pt x="1" y="2"/>
                  </a:moveTo>
                  <a:cubicBezTo>
                    <a:pt x="1" y="1"/>
                    <a:pt x="1" y="1"/>
                    <a:pt x="1" y="1"/>
                  </a:cubicBezTo>
                  <a:cubicBezTo>
                    <a:pt x="2" y="1"/>
                    <a:pt x="2" y="1"/>
                    <a:pt x="2" y="1"/>
                  </a:cubicBezTo>
                  <a:cubicBezTo>
                    <a:pt x="2" y="1"/>
                    <a:pt x="3" y="1"/>
                    <a:pt x="3" y="1"/>
                  </a:cubicBezTo>
                  <a:cubicBezTo>
                    <a:pt x="4" y="1"/>
                    <a:pt x="4" y="1"/>
                    <a:pt x="5" y="1"/>
                  </a:cubicBezTo>
                  <a:cubicBezTo>
                    <a:pt x="5" y="2"/>
                    <a:pt x="5" y="2"/>
                    <a:pt x="5" y="2"/>
                  </a:cubicBezTo>
                  <a:cubicBezTo>
                    <a:pt x="5" y="3"/>
                    <a:pt x="4" y="3"/>
                    <a:pt x="4" y="4"/>
                  </a:cubicBezTo>
                  <a:cubicBezTo>
                    <a:pt x="4" y="4"/>
                    <a:pt x="4" y="4"/>
                    <a:pt x="4" y="4"/>
                  </a:cubicBezTo>
                  <a:cubicBezTo>
                    <a:pt x="4" y="4"/>
                    <a:pt x="4" y="4"/>
                    <a:pt x="4" y="4"/>
                  </a:cubicBezTo>
                  <a:cubicBezTo>
                    <a:pt x="5" y="5"/>
                    <a:pt x="6" y="6"/>
                    <a:pt x="6" y="6"/>
                  </a:cubicBezTo>
                  <a:cubicBezTo>
                    <a:pt x="6" y="7"/>
                    <a:pt x="5" y="8"/>
                    <a:pt x="4" y="8"/>
                  </a:cubicBezTo>
                  <a:cubicBezTo>
                    <a:pt x="4" y="8"/>
                    <a:pt x="4" y="8"/>
                    <a:pt x="3" y="8"/>
                  </a:cubicBezTo>
                  <a:cubicBezTo>
                    <a:pt x="2" y="8"/>
                    <a:pt x="2" y="8"/>
                    <a:pt x="1" y="8"/>
                  </a:cubicBezTo>
                  <a:cubicBezTo>
                    <a:pt x="1" y="7"/>
                    <a:pt x="1" y="7"/>
                    <a:pt x="1" y="7"/>
                  </a:cubicBezTo>
                  <a:cubicBezTo>
                    <a:pt x="2" y="7"/>
                    <a:pt x="2" y="7"/>
                    <a:pt x="3" y="7"/>
                  </a:cubicBezTo>
                  <a:cubicBezTo>
                    <a:pt x="3" y="7"/>
                    <a:pt x="3" y="7"/>
                    <a:pt x="3" y="7"/>
                  </a:cubicBezTo>
                  <a:cubicBezTo>
                    <a:pt x="4" y="7"/>
                    <a:pt x="4" y="7"/>
                    <a:pt x="4" y="7"/>
                  </a:cubicBezTo>
                  <a:cubicBezTo>
                    <a:pt x="4" y="6"/>
                    <a:pt x="4" y="6"/>
                    <a:pt x="4" y="6"/>
                  </a:cubicBezTo>
                  <a:cubicBezTo>
                    <a:pt x="4" y="5"/>
                    <a:pt x="4" y="5"/>
                    <a:pt x="4" y="5"/>
                  </a:cubicBezTo>
                  <a:cubicBezTo>
                    <a:pt x="3" y="5"/>
                    <a:pt x="3" y="5"/>
                    <a:pt x="3" y="5"/>
                  </a:cubicBezTo>
                  <a:cubicBezTo>
                    <a:pt x="3" y="5"/>
                    <a:pt x="2" y="5"/>
                    <a:pt x="2" y="5"/>
                  </a:cubicBezTo>
                  <a:cubicBezTo>
                    <a:pt x="2" y="4"/>
                    <a:pt x="2" y="4"/>
                    <a:pt x="2" y="4"/>
                  </a:cubicBezTo>
                  <a:cubicBezTo>
                    <a:pt x="2" y="4"/>
                    <a:pt x="2" y="4"/>
                    <a:pt x="2" y="4"/>
                  </a:cubicBezTo>
                  <a:cubicBezTo>
                    <a:pt x="3" y="4"/>
                    <a:pt x="3" y="4"/>
                    <a:pt x="4" y="4"/>
                  </a:cubicBezTo>
                  <a:cubicBezTo>
                    <a:pt x="4" y="3"/>
                    <a:pt x="4" y="3"/>
                    <a:pt x="4" y="3"/>
                  </a:cubicBezTo>
                  <a:cubicBezTo>
                    <a:pt x="4" y="2"/>
                    <a:pt x="3" y="2"/>
                    <a:pt x="2" y="2"/>
                  </a:cubicBezTo>
                  <a:cubicBezTo>
                    <a:pt x="1" y="2"/>
                    <a:pt x="1" y="2"/>
                    <a:pt x="1" y="2"/>
                  </a:cubicBezTo>
                  <a:moveTo>
                    <a:pt x="3" y="0"/>
                  </a:moveTo>
                  <a:cubicBezTo>
                    <a:pt x="3" y="0"/>
                    <a:pt x="2" y="0"/>
                    <a:pt x="1" y="0"/>
                  </a:cubicBezTo>
                  <a:cubicBezTo>
                    <a:pt x="1" y="1"/>
                    <a:pt x="1" y="1"/>
                    <a:pt x="1" y="1"/>
                  </a:cubicBezTo>
                  <a:cubicBezTo>
                    <a:pt x="1" y="1"/>
                    <a:pt x="1" y="1"/>
                    <a:pt x="1" y="1"/>
                  </a:cubicBezTo>
                  <a:cubicBezTo>
                    <a:pt x="1" y="2"/>
                    <a:pt x="1" y="2"/>
                    <a:pt x="1" y="2"/>
                  </a:cubicBezTo>
                  <a:cubicBezTo>
                    <a:pt x="1" y="3"/>
                    <a:pt x="1" y="3"/>
                    <a:pt x="1" y="3"/>
                  </a:cubicBezTo>
                  <a:cubicBezTo>
                    <a:pt x="1" y="3"/>
                    <a:pt x="1" y="3"/>
                    <a:pt x="1" y="3"/>
                  </a:cubicBezTo>
                  <a:cubicBezTo>
                    <a:pt x="1" y="3"/>
                    <a:pt x="1" y="3"/>
                    <a:pt x="1" y="3"/>
                  </a:cubicBezTo>
                  <a:cubicBezTo>
                    <a:pt x="2" y="2"/>
                    <a:pt x="2" y="2"/>
                    <a:pt x="2" y="2"/>
                  </a:cubicBezTo>
                  <a:cubicBezTo>
                    <a:pt x="3" y="2"/>
                    <a:pt x="3" y="3"/>
                    <a:pt x="3" y="3"/>
                  </a:cubicBezTo>
                  <a:cubicBezTo>
                    <a:pt x="3" y="3"/>
                    <a:pt x="3" y="3"/>
                    <a:pt x="3" y="3"/>
                  </a:cubicBezTo>
                  <a:cubicBezTo>
                    <a:pt x="2" y="3"/>
                    <a:pt x="2" y="3"/>
                    <a:pt x="2" y="3"/>
                  </a:cubicBezTo>
                  <a:cubicBezTo>
                    <a:pt x="2" y="3"/>
                    <a:pt x="2" y="3"/>
                    <a:pt x="2" y="3"/>
                  </a:cubicBezTo>
                  <a:cubicBezTo>
                    <a:pt x="2" y="3"/>
                    <a:pt x="2" y="3"/>
                    <a:pt x="2" y="3"/>
                  </a:cubicBezTo>
                  <a:cubicBezTo>
                    <a:pt x="1" y="4"/>
                    <a:pt x="1" y="4"/>
                    <a:pt x="1" y="4"/>
                  </a:cubicBezTo>
                  <a:cubicBezTo>
                    <a:pt x="1" y="4"/>
                    <a:pt x="1" y="4"/>
                    <a:pt x="1" y="4"/>
                  </a:cubicBezTo>
                  <a:cubicBezTo>
                    <a:pt x="1" y="5"/>
                    <a:pt x="1" y="5"/>
                    <a:pt x="1" y="5"/>
                  </a:cubicBezTo>
                  <a:cubicBezTo>
                    <a:pt x="2" y="5"/>
                    <a:pt x="2" y="5"/>
                    <a:pt x="2" y="5"/>
                  </a:cubicBezTo>
                  <a:cubicBezTo>
                    <a:pt x="2" y="6"/>
                    <a:pt x="2" y="6"/>
                    <a:pt x="2" y="6"/>
                  </a:cubicBezTo>
                  <a:cubicBezTo>
                    <a:pt x="2" y="5"/>
                    <a:pt x="3" y="5"/>
                    <a:pt x="3" y="5"/>
                  </a:cubicBezTo>
                  <a:cubicBezTo>
                    <a:pt x="3" y="5"/>
                    <a:pt x="3" y="5"/>
                    <a:pt x="3" y="6"/>
                  </a:cubicBezTo>
                  <a:cubicBezTo>
                    <a:pt x="4" y="6"/>
                    <a:pt x="4" y="6"/>
                    <a:pt x="4" y="6"/>
                  </a:cubicBezTo>
                  <a:cubicBezTo>
                    <a:pt x="4" y="6"/>
                    <a:pt x="4" y="6"/>
                    <a:pt x="4" y="6"/>
                  </a:cubicBezTo>
                  <a:cubicBezTo>
                    <a:pt x="3" y="6"/>
                    <a:pt x="3" y="6"/>
                    <a:pt x="3" y="6"/>
                  </a:cubicBezTo>
                  <a:cubicBezTo>
                    <a:pt x="3" y="6"/>
                    <a:pt x="3" y="6"/>
                    <a:pt x="3" y="6"/>
                  </a:cubicBezTo>
                  <a:cubicBezTo>
                    <a:pt x="2" y="6"/>
                    <a:pt x="2" y="6"/>
                    <a:pt x="2" y="6"/>
                  </a:cubicBezTo>
                  <a:cubicBezTo>
                    <a:pt x="1" y="6"/>
                    <a:pt x="1" y="6"/>
                    <a:pt x="1" y="6"/>
                  </a:cubicBezTo>
                  <a:cubicBezTo>
                    <a:pt x="1" y="7"/>
                    <a:pt x="0" y="7"/>
                    <a:pt x="0" y="8"/>
                  </a:cubicBezTo>
                  <a:cubicBezTo>
                    <a:pt x="0" y="8"/>
                    <a:pt x="0" y="8"/>
                    <a:pt x="0" y="8"/>
                  </a:cubicBezTo>
                  <a:cubicBezTo>
                    <a:pt x="1" y="9"/>
                    <a:pt x="3" y="9"/>
                    <a:pt x="3" y="9"/>
                  </a:cubicBezTo>
                  <a:cubicBezTo>
                    <a:pt x="4" y="9"/>
                    <a:pt x="4" y="9"/>
                    <a:pt x="4" y="9"/>
                  </a:cubicBezTo>
                  <a:cubicBezTo>
                    <a:pt x="5" y="9"/>
                    <a:pt x="6" y="8"/>
                    <a:pt x="6" y="6"/>
                  </a:cubicBezTo>
                  <a:cubicBezTo>
                    <a:pt x="6" y="6"/>
                    <a:pt x="6" y="4"/>
                    <a:pt x="5" y="4"/>
                  </a:cubicBezTo>
                  <a:cubicBezTo>
                    <a:pt x="5" y="3"/>
                    <a:pt x="6" y="3"/>
                    <a:pt x="6" y="2"/>
                  </a:cubicBezTo>
                  <a:cubicBezTo>
                    <a:pt x="6" y="2"/>
                    <a:pt x="6"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3" name="Freeform 159"/>
            <p:cNvSpPr>
              <a:spLocks noEditPoints="1"/>
            </p:cNvSpPr>
            <p:nvPr/>
          </p:nvSpPr>
          <p:spPr bwMode="auto">
            <a:xfrm>
              <a:off x="3982" y="2389"/>
              <a:ext cx="7" cy="7"/>
            </a:xfrm>
            <a:custGeom>
              <a:avLst/>
              <a:gdLst>
                <a:gd name="T0" fmla="*/ 2 w 3"/>
                <a:gd name="T1" fmla="*/ 2 h 3"/>
                <a:gd name="T2" fmla="*/ 1 w 3"/>
                <a:gd name="T3" fmla="*/ 2 h 3"/>
                <a:gd name="T4" fmla="*/ 2 w 3"/>
                <a:gd name="T5" fmla="*/ 2 h 3"/>
                <a:gd name="T6" fmla="*/ 2 w 3"/>
                <a:gd name="T7" fmla="*/ 2 h 3"/>
                <a:gd name="T8" fmla="*/ 3 w 3"/>
                <a:gd name="T9" fmla="*/ 0 h 3"/>
                <a:gd name="T10" fmla="*/ 2 w 3"/>
                <a:gd name="T11" fmla="*/ 1 h 3"/>
                <a:gd name="T12" fmla="*/ 0 w 3"/>
                <a:gd name="T13" fmla="*/ 3 h 3"/>
                <a:gd name="T14" fmla="*/ 0 w 3"/>
                <a:gd name="T15" fmla="*/ 3 h 3"/>
                <a:gd name="T16" fmla="*/ 0 w 3"/>
                <a:gd name="T17" fmla="*/ 3 h 3"/>
                <a:gd name="T18" fmla="*/ 1 w 3"/>
                <a:gd name="T19" fmla="*/ 3 h 3"/>
                <a:gd name="T20" fmla="*/ 2 w 3"/>
                <a:gd name="T21" fmla="*/ 3 h 3"/>
                <a:gd name="T22" fmla="*/ 3 w 3"/>
                <a:gd name="T23" fmla="*/ 3 h 3"/>
                <a:gd name="T24" fmla="*/ 3 w 3"/>
                <a:gd name="T25" fmla="*/ 2 h 3"/>
                <a:gd name="T26" fmla="*/ 3 w 3"/>
                <a:gd name="T27" fmla="*/ 1 h 3"/>
                <a:gd name="T28" fmla="*/ 3 w 3"/>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2" y="2"/>
                  </a:moveTo>
                  <a:cubicBezTo>
                    <a:pt x="1" y="2"/>
                    <a:pt x="1" y="2"/>
                    <a:pt x="1" y="2"/>
                  </a:cubicBezTo>
                  <a:cubicBezTo>
                    <a:pt x="2" y="2"/>
                    <a:pt x="2" y="2"/>
                    <a:pt x="2" y="2"/>
                  </a:cubicBezTo>
                  <a:cubicBezTo>
                    <a:pt x="2" y="2"/>
                    <a:pt x="2" y="2"/>
                    <a:pt x="2" y="2"/>
                  </a:cubicBezTo>
                  <a:moveTo>
                    <a:pt x="3" y="0"/>
                  </a:moveTo>
                  <a:cubicBezTo>
                    <a:pt x="2" y="1"/>
                    <a:pt x="2" y="1"/>
                    <a:pt x="2" y="1"/>
                  </a:cubicBezTo>
                  <a:cubicBezTo>
                    <a:pt x="1" y="1"/>
                    <a:pt x="1" y="2"/>
                    <a:pt x="0" y="3"/>
                  </a:cubicBezTo>
                  <a:cubicBezTo>
                    <a:pt x="0" y="3"/>
                    <a:pt x="0" y="3"/>
                    <a:pt x="0" y="3"/>
                  </a:cubicBezTo>
                  <a:cubicBezTo>
                    <a:pt x="0" y="3"/>
                    <a:pt x="0" y="3"/>
                    <a:pt x="0" y="3"/>
                  </a:cubicBezTo>
                  <a:cubicBezTo>
                    <a:pt x="1" y="3"/>
                    <a:pt x="1" y="3"/>
                    <a:pt x="1" y="3"/>
                  </a:cubicBezTo>
                  <a:cubicBezTo>
                    <a:pt x="2" y="3"/>
                    <a:pt x="2" y="3"/>
                    <a:pt x="2" y="3"/>
                  </a:cubicBezTo>
                  <a:cubicBezTo>
                    <a:pt x="3" y="3"/>
                    <a:pt x="3" y="3"/>
                    <a:pt x="3" y="3"/>
                  </a:cubicBezTo>
                  <a:cubicBezTo>
                    <a:pt x="3" y="3"/>
                    <a:pt x="3" y="2"/>
                    <a:pt x="3" y="2"/>
                  </a:cubicBezTo>
                  <a:cubicBezTo>
                    <a:pt x="3" y="1"/>
                    <a:pt x="3"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4" name="Freeform 160"/>
            <p:cNvSpPr>
              <a:spLocks noEditPoints="1"/>
            </p:cNvSpPr>
            <p:nvPr/>
          </p:nvSpPr>
          <p:spPr bwMode="auto">
            <a:xfrm>
              <a:off x="3977" y="2384"/>
              <a:ext cx="19" cy="21"/>
            </a:xfrm>
            <a:custGeom>
              <a:avLst/>
              <a:gdLst>
                <a:gd name="T0" fmla="*/ 5 w 8"/>
                <a:gd name="T1" fmla="*/ 1 h 9"/>
                <a:gd name="T2" fmla="*/ 6 w 8"/>
                <a:gd name="T3" fmla="*/ 1 h 9"/>
                <a:gd name="T4" fmla="*/ 5 w 8"/>
                <a:gd name="T5" fmla="*/ 2 h 9"/>
                <a:gd name="T6" fmla="*/ 5 w 8"/>
                <a:gd name="T7" fmla="*/ 5 h 9"/>
                <a:gd name="T8" fmla="*/ 6 w 8"/>
                <a:gd name="T9" fmla="*/ 5 h 9"/>
                <a:gd name="T10" fmla="*/ 6 w 8"/>
                <a:gd name="T11" fmla="*/ 5 h 9"/>
                <a:gd name="T12" fmla="*/ 7 w 8"/>
                <a:gd name="T13" fmla="*/ 5 h 9"/>
                <a:gd name="T14" fmla="*/ 7 w 8"/>
                <a:gd name="T15" fmla="*/ 6 h 9"/>
                <a:gd name="T16" fmla="*/ 7 w 8"/>
                <a:gd name="T17" fmla="*/ 6 h 9"/>
                <a:gd name="T18" fmla="*/ 6 w 8"/>
                <a:gd name="T19" fmla="*/ 6 h 9"/>
                <a:gd name="T20" fmla="*/ 5 w 8"/>
                <a:gd name="T21" fmla="*/ 6 h 9"/>
                <a:gd name="T22" fmla="*/ 5 w 8"/>
                <a:gd name="T23" fmla="*/ 6 h 9"/>
                <a:gd name="T24" fmla="*/ 5 w 8"/>
                <a:gd name="T25" fmla="*/ 8 h 9"/>
                <a:gd name="T26" fmla="*/ 5 w 8"/>
                <a:gd name="T27" fmla="*/ 9 h 9"/>
                <a:gd name="T28" fmla="*/ 5 w 8"/>
                <a:gd name="T29" fmla="*/ 9 h 9"/>
                <a:gd name="T30" fmla="*/ 5 w 8"/>
                <a:gd name="T31" fmla="*/ 7 h 9"/>
                <a:gd name="T32" fmla="*/ 5 w 8"/>
                <a:gd name="T33" fmla="*/ 7 h 9"/>
                <a:gd name="T34" fmla="*/ 5 w 8"/>
                <a:gd name="T35" fmla="*/ 6 h 9"/>
                <a:gd name="T36" fmla="*/ 4 w 8"/>
                <a:gd name="T37" fmla="*/ 6 h 9"/>
                <a:gd name="T38" fmla="*/ 4 w 8"/>
                <a:gd name="T39" fmla="*/ 6 h 9"/>
                <a:gd name="T40" fmla="*/ 4 w 8"/>
                <a:gd name="T41" fmla="*/ 6 h 9"/>
                <a:gd name="T42" fmla="*/ 3 w 8"/>
                <a:gd name="T43" fmla="*/ 6 h 9"/>
                <a:gd name="T44" fmla="*/ 2 w 8"/>
                <a:gd name="T45" fmla="*/ 6 h 9"/>
                <a:gd name="T46" fmla="*/ 1 w 8"/>
                <a:gd name="T47" fmla="*/ 6 h 9"/>
                <a:gd name="T48" fmla="*/ 1 w 8"/>
                <a:gd name="T49" fmla="*/ 5 h 9"/>
                <a:gd name="T50" fmla="*/ 4 w 8"/>
                <a:gd name="T51" fmla="*/ 1 h 9"/>
                <a:gd name="T52" fmla="*/ 4 w 8"/>
                <a:gd name="T53" fmla="*/ 1 h 9"/>
                <a:gd name="T54" fmla="*/ 5 w 8"/>
                <a:gd name="T55" fmla="*/ 1 h 9"/>
                <a:gd name="T56" fmla="*/ 6 w 8"/>
                <a:gd name="T57" fmla="*/ 0 h 9"/>
                <a:gd name="T58" fmla="*/ 5 w 8"/>
                <a:gd name="T59" fmla="*/ 1 h 9"/>
                <a:gd name="T60" fmla="*/ 4 w 8"/>
                <a:gd name="T61" fmla="*/ 1 h 9"/>
                <a:gd name="T62" fmla="*/ 4 w 8"/>
                <a:gd name="T63" fmla="*/ 1 h 9"/>
                <a:gd name="T64" fmla="*/ 0 w 8"/>
                <a:gd name="T65" fmla="*/ 5 h 9"/>
                <a:gd name="T66" fmla="*/ 0 w 8"/>
                <a:gd name="T67" fmla="*/ 7 h 9"/>
                <a:gd name="T68" fmla="*/ 1 w 8"/>
                <a:gd name="T69" fmla="*/ 7 h 9"/>
                <a:gd name="T70" fmla="*/ 2 w 8"/>
                <a:gd name="T71" fmla="*/ 7 h 9"/>
                <a:gd name="T72" fmla="*/ 3 w 8"/>
                <a:gd name="T73" fmla="*/ 7 h 9"/>
                <a:gd name="T74" fmla="*/ 4 w 8"/>
                <a:gd name="T75" fmla="*/ 7 h 9"/>
                <a:gd name="T76" fmla="*/ 4 w 8"/>
                <a:gd name="T77" fmla="*/ 7 h 9"/>
                <a:gd name="T78" fmla="*/ 4 w 8"/>
                <a:gd name="T79" fmla="*/ 9 h 9"/>
                <a:gd name="T80" fmla="*/ 4 w 8"/>
                <a:gd name="T81" fmla="*/ 9 h 9"/>
                <a:gd name="T82" fmla="*/ 4 w 8"/>
                <a:gd name="T83" fmla="*/ 9 h 9"/>
                <a:gd name="T84" fmla="*/ 6 w 8"/>
                <a:gd name="T85" fmla="*/ 9 h 9"/>
                <a:gd name="T86" fmla="*/ 6 w 8"/>
                <a:gd name="T87" fmla="*/ 9 h 9"/>
                <a:gd name="T88" fmla="*/ 6 w 8"/>
                <a:gd name="T89" fmla="*/ 8 h 9"/>
                <a:gd name="T90" fmla="*/ 6 w 8"/>
                <a:gd name="T91" fmla="*/ 7 h 9"/>
                <a:gd name="T92" fmla="*/ 7 w 8"/>
                <a:gd name="T93" fmla="*/ 7 h 9"/>
                <a:gd name="T94" fmla="*/ 7 w 8"/>
                <a:gd name="T95" fmla="*/ 7 h 9"/>
                <a:gd name="T96" fmla="*/ 8 w 8"/>
                <a:gd name="T97" fmla="*/ 6 h 9"/>
                <a:gd name="T98" fmla="*/ 8 w 8"/>
                <a:gd name="T99" fmla="*/ 5 h 9"/>
                <a:gd name="T100" fmla="*/ 8 w 8"/>
                <a:gd name="T101" fmla="*/ 5 h 9"/>
                <a:gd name="T102" fmla="*/ 7 w 8"/>
                <a:gd name="T103" fmla="*/ 5 h 9"/>
                <a:gd name="T104" fmla="*/ 7 w 8"/>
                <a:gd name="T105" fmla="*/ 5 h 9"/>
                <a:gd name="T106" fmla="*/ 6 w 8"/>
                <a:gd name="T107" fmla="*/ 5 h 9"/>
                <a:gd name="T108" fmla="*/ 6 w 8"/>
                <a:gd name="T109" fmla="*/ 2 h 9"/>
                <a:gd name="T110" fmla="*/ 6 w 8"/>
                <a:gd name="T111" fmla="*/ 1 h 9"/>
                <a:gd name="T112" fmla="*/ 6 w 8"/>
                <a:gd name="T113" fmla="*/ 1 h 9"/>
                <a:gd name="T114" fmla="*/ 6 w 8"/>
                <a:gd name="T11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9">
                  <a:moveTo>
                    <a:pt x="5" y="1"/>
                  </a:moveTo>
                  <a:cubicBezTo>
                    <a:pt x="6" y="1"/>
                    <a:pt x="6" y="1"/>
                    <a:pt x="6" y="1"/>
                  </a:cubicBezTo>
                  <a:cubicBezTo>
                    <a:pt x="6" y="2"/>
                    <a:pt x="6" y="2"/>
                    <a:pt x="5" y="2"/>
                  </a:cubicBezTo>
                  <a:cubicBezTo>
                    <a:pt x="5" y="3"/>
                    <a:pt x="5" y="4"/>
                    <a:pt x="5" y="5"/>
                  </a:cubicBezTo>
                  <a:cubicBezTo>
                    <a:pt x="6" y="5"/>
                    <a:pt x="6" y="5"/>
                    <a:pt x="6" y="5"/>
                  </a:cubicBezTo>
                  <a:cubicBezTo>
                    <a:pt x="6" y="5"/>
                    <a:pt x="6" y="5"/>
                    <a:pt x="6" y="5"/>
                  </a:cubicBezTo>
                  <a:cubicBezTo>
                    <a:pt x="7" y="5"/>
                    <a:pt x="7" y="5"/>
                    <a:pt x="7" y="5"/>
                  </a:cubicBezTo>
                  <a:cubicBezTo>
                    <a:pt x="7" y="6"/>
                    <a:pt x="7" y="6"/>
                    <a:pt x="7" y="6"/>
                  </a:cubicBezTo>
                  <a:cubicBezTo>
                    <a:pt x="7" y="6"/>
                    <a:pt x="7" y="6"/>
                    <a:pt x="7" y="6"/>
                  </a:cubicBezTo>
                  <a:cubicBezTo>
                    <a:pt x="6" y="6"/>
                    <a:pt x="6" y="6"/>
                    <a:pt x="6" y="6"/>
                  </a:cubicBezTo>
                  <a:cubicBezTo>
                    <a:pt x="5" y="6"/>
                    <a:pt x="5" y="6"/>
                    <a:pt x="5" y="6"/>
                  </a:cubicBezTo>
                  <a:cubicBezTo>
                    <a:pt x="5" y="6"/>
                    <a:pt x="5" y="6"/>
                    <a:pt x="5" y="6"/>
                  </a:cubicBezTo>
                  <a:cubicBezTo>
                    <a:pt x="5" y="7"/>
                    <a:pt x="5" y="8"/>
                    <a:pt x="5" y="8"/>
                  </a:cubicBezTo>
                  <a:cubicBezTo>
                    <a:pt x="5" y="9"/>
                    <a:pt x="5" y="9"/>
                    <a:pt x="5" y="9"/>
                  </a:cubicBezTo>
                  <a:cubicBezTo>
                    <a:pt x="5" y="9"/>
                    <a:pt x="5" y="9"/>
                    <a:pt x="5" y="9"/>
                  </a:cubicBezTo>
                  <a:cubicBezTo>
                    <a:pt x="5" y="8"/>
                    <a:pt x="5" y="8"/>
                    <a:pt x="5" y="7"/>
                  </a:cubicBezTo>
                  <a:cubicBezTo>
                    <a:pt x="5" y="7"/>
                    <a:pt x="5" y="7"/>
                    <a:pt x="5" y="7"/>
                  </a:cubicBezTo>
                  <a:cubicBezTo>
                    <a:pt x="5" y="6"/>
                    <a:pt x="5" y="6"/>
                    <a:pt x="5" y="6"/>
                  </a:cubicBezTo>
                  <a:cubicBezTo>
                    <a:pt x="4" y="6"/>
                    <a:pt x="4" y="6"/>
                    <a:pt x="4" y="6"/>
                  </a:cubicBezTo>
                  <a:cubicBezTo>
                    <a:pt x="4" y="6"/>
                    <a:pt x="4" y="6"/>
                    <a:pt x="4" y="6"/>
                  </a:cubicBezTo>
                  <a:cubicBezTo>
                    <a:pt x="4" y="6"/>
                    <a:pt x="4" y="6"/>
                    <a:pt x="4" y="6"/>
                  </a:cubicBezTo>
                  <a:cubicBezTo>
                    <a:pt x="3" y="6"/>
                    <a:pt x="3" y="6"/>
                    <a:pt x="3" y="6"/>
                  </a:cubicBezTo>
                  <a:cubicBezTo>
                    <a:pt x="3" y="6"/>
                    <a:pt x="2" y="6"/>
                    <a:pt x="2" y="6"/>
                  </a:cubicBezTo>
                  <a:cubicBezTo>
                    <a:pt x="2" y="6"/>
                    <a:pt x="1" y="6"/>
                    <a:pt x="1" y="6"/>
                  </a:cubicBezTo>
                  <a:cubicBezTo>
                    <a:pt x="1" y="5"/>
                    <a:pt x="1" y="5"/>
                    <a:pt x="1" y="5"/>
                  </a:cubicBezTo>
                  <a:cubicBezTo>
                    <a:pt x="1" y="5"/>
                    <a:pt x="3" y="3"/>
                    <a:pt x="4" y="1"/>
                  </a:cubicBezTo>
                  <a:cubicBezTo>
                    <a:pt x="4" y="1"/>
                    <a:pt x="4" y="1"/>
                    <a:pt x="4" y="1"/>
                  </a:cubicBezTo>
                  <a:cubicBezTo>
                    <a:pt x="5" y="1"/>
                    <a:pt x="5" y="1"/>
                    <a:pt x="5" y="1"/>
                  </a:cubicBezTo>
                  <a:moveTo>
                    <a:pt x="6" y="0"/>
                  </a:moveTo>
                  <a:cubicBezTo>
                    <a:pt x="5" y="1"/>
                    <a:pt x="5" y="1"/>
                    <a:pt x="5" y="1"/>
                  </a:cubicBezTo>
                  <a:cubicBezTo>
                    <a:pt x="4" y="1"/>
                    <a:pt x="4" y="1"/>
                    <a:pt x="4" y="1"/>
                  </a:cubicBezTo>
                  <a:cubicBezTo>
                    <a:pt x="4" y="1"/>
                    <a:pt x="4" y="1"/>
                    <a:pt x="4" y="1"/>
                  </a:cubicBezTo>
                  <a:cubicBezTo>
                    <a:pt x="3" y="2"/>
                    <a:pt x="1" y="5"/>
                    <a:pt x="0" y="5"/>
                  </a:cubicBezTo>
                  <a:cubicBezTo>
                    <a:pt x="0" y="6"/>
                    <a:pt x="0" y="6"/>
                    <a:pt x="0" y="7"/>
                  </a:cubicBezTo>
                  <a:cubicBezTo>
                    <a:pt x="1" y="7"/>
                    <a:pt x="1" y="7"/>
                    <a:pt x="1" y="7"/>
                  </a:cubicBezTo>
                  <a:cubicBezTo>
                    <a:pt x="1" y="7"/>
                    <a:pt x="2" y="7"/>
                    <a:pt x="2" y="7"/>
                  </a:cubicBezTo>
                  <a:cubicBezTo>
                    <a:pt x="2" y="7"/>
                    <a:pt x="3" y="7"/>
                    <a:pt x="3" y="7"/>
                  </a:cubicBezTo>
                  <a:cubicBezTo>
                    <a:pt x="4" y="7"/>
                    <a:pt x="4" y="7"/>
                    <a:pt x="4" y="7"/>
                  </a:cubicBezTo>
                  <a:cubicBezTo>
                    <a:pt x="4" y="7"/>
                    <a:pt x="4" y="7"/>
                    <a:pt x="4" y="7"/>
                  </a:cubicBezTo>
                  <a:cubicBezTo>
                    <a:pt x="4" y="8"/>
                    <a:pt x="4" y="8"/>
                    <a:pt x="4" y="9"/>
                  </a:cubicBezTo>
                  <a:cubicBezTo>
                    <a:pt x="4" y="9"/>
                    <a:pt x="4" y="9"/>
                    <a:pt x="4" y="9"/>
                  </a:cubicBezTo>
                  <a:cubicBezTo>
                    <a:pt x="4" y="9"/>
                    <a:pt x="4" y="9"/>
                    <a:pt x="4" y="9"/>
                  </a:cubicBezTo>
                  <a:cubicBezTo>
                    <a:pt x="6" y="9"/>
                    <a:pt x="6" y="9"/>
                    <a:pt x="6" y="9"/>
                  </a:cubicBezTo>
                  <a:cubicBezTo>
                    <a:pt x="6" y="9"/>
                    <a:pt x="6" y="9"/>
                    <a:pt x="6" y="9"/>
                  </a:cubicBezTo>
                  <a:cubicBezTo>
                    <a:pt x="6" y="8"/>
                    <a:pt x="6" y="8"/>
                    <a:pt x="6" y="8"/>
                  </a:cubicBezTo>
                  <a:cubicBezTo>
                    <a:pt x="6" y="8"/>
                    <a:pt x="6" y="8"/>
                    <a:pt x="6" y="7"/>
                  </a:cubicBezTo>
                  <a:cubicBezTo>
                    <a:pt x="6" y="7"/>
                    <a:pt x="7" y="7"/>
                    <a:pt x="7" y="7"/>
                  </a:cubicBezTo>
                  <a:cubicBezTo>
                    <a:pt x="7" y="7"/>
                    <a:pt x="7" y="7"/>
                    <a:pt x="7" y="7"/>
                  </a:cubicBezTo>
                  <a:cubicBezTo>
                    <a:pt x="8" y="6"/>
                    <a:pt x="8" y="6"/>
                    <a:pt x="8" y="6"/>
                  </a:cubicBezTo>
                  <a:cubicBezTo>
                    <a:pt x="8" y="5"/>
                    <a:pt x="8" y="5"/>
                    <a:pt x="8" y="5"/>
                  </a:cubicBezTo>
                  <a:cubicBezTo>
                    <a:pt x="8" y="5"/>
                    <a:pt x="8" y="5"/>
                    <a:pt x="8" y="5"/>
                  </a:cubicBezTo>
                  <a:cubicBezTo>
                    <a:pt x="7" y="5"/>
                    <a:pt x="7" y="5"/>
                    <a:pt x="7" y="5"/>
                  </a:cubicBezTo>
                  <a:cubicBezTo>
                    <a:pt x="7" y="5"/>
                    <a:pt x="7" y="5"/>
                    <a:pt x="7" y="5"/>
                  </a:cubicBezTo>
                  <a:cubicBezTo>
                    <a:pt x="6" y="5"/>
                    <a:pt x="6" y="5"/>
                    <a:pt x="6" y="5"/>
                  </a:cubicBezTo>
                  <a:cubicBezTo>
                    <a:pt x="6" y="4"/>
                    <a:pt x="6" y="3"/>
                    <a:pt x="6" y="2"/>
                  </a:cubicBezTo>
                  <a:cubicBezTo>
                    <a:pt x="6" y="2"/>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5" name="Freeform 161"/>
            <p:cNvSpPr>
              <a:spLocks noEditPoints="1"/>
            </p:cNvSpPr>
            <p:nvPr/>
          </p:nvSpPr>
          <p:spPr bwMode="auto">
            <a:xfrm>
              <a:off x="4074" y="2067"/>
              <a:ext cx="141" cy="79"/>
            </a:xfrm>
            <a:custGeom>
              <a:avLst/>
              <a:gdLst>
                <a:gd name="T0" fmla="*/ 26 w 59"/>
                <a:gd name="T1" fmla="*/ 28 h 33"/>
                <a:gd name="T2" fmla="*/ 23 w 59"/>
                <a:gd name="T3" fmla="*/ 30 h 33"/>
                <a:gd name="T4" fmla="*/ 24 w 59"/>
                <a:gd name="T5" fmla="*/ 25 h 33"/>
                <a:gd name="T6" fmla="*/ 23 w 59"/>
                <a:gd name="T7" fmla="*/ 30 h 33"/>
                <a:gd name="T8" fmla="*/ 20 w 59"/>
                <a:gd name="T9" fmla="*/ 23 h 33"/>
                <a:gd name="T10" fmla="*/ 17 w 59"/>
                <a:gd name="T11" fmla="*/ 26 h 33"/>
                <a:gd name="T12" fmla="*/ 19 w 59"/>
                <a:gd name="T13" fmla="*/ 23 h 33"/>
                <a:gd name="T14" fmla="*/ 9 w 59"/>
                <a:gd name="T15" fmla="*/ 20 h 33"/>
                <a:gd name="T16" fmla="*/ 8 w 59"/>
                <a:gd name="T17" fmla="*/ 21 h 33"/>
                <a:gd name="T18" fmla="*/ 48 w 59"/>
                <a:gd name="T19" fmla="*/ 20 h 33"/>
                <a:gd name="T20" fmla="*/ 7 w 59"/>
                <a:gd name="T21" fmla="*/ 20 h 33"/>
                <a:gd name="T22" fmla="*/ 7 w 59"/>
                <a:gd name="T23" fmla="*/ 20 h 33"/>
                <a:gd name="T24" fmla="*/ 10 w 59"/>
                <a:gd name="T25" fmla="*/ 18 h 33"/>
                <a:gd name="T26" fmla="*/ 17 w 59"/>
                <a:gd name="T27" fmla="*/ 13 h 33"/>
                <a:gd name="T28" fmla="*/ 29 w 59"/>
                <a:gd name="T29" fmla="*/ 10 h 33"/>
                <a:gd name="T30" fmla="*/ 44 w 59"/>
                <a:gd name="T31" fmla="*/ 24 h 33"/>
                <a:gd name="T32" fmla="*/ 41 w 59"/>
                <a:gd name="T33" fmla="*/ 27 h 33"/>
                <a:gd name="T34" fmla="*/ 32 w 59"/>
                <a:gd name="T35" fmla="*/ 23 h 33"/>
                <a:gd name="T36" fmla="*/ 35 w 59"/>
                <a:gd name="T37" fmla="*/ 30 h 33"/>
                <a:gd name="T38" fmla="*/ 33 w 59"/>
                <a:gd name="T39" fmla="*/ 30 h 33"/>
                <a:gd name="T40" fmla="*/ 29 w 59"/>
                <a:gd name="T41" fmla="*/ 28 h 33"/>
                <a:gd name="T42" fmla="*/ 24 w 59"/>
                <a:gd name="T43" fmla="*/ 23 h 33"/>
                <a:gd name="T44" fmla="*/ 16 w 59"/>
                <a:gd name="T45" fmla="*/ 22 h 33"/>
                <a:gd name="T46" fmla="*/ 14 w 59"/>
                <a:gd name="T47" fmla="*/ 6 h 33"/>
                <a:gd name="T48" fmla="*/ 9 w 59"/>
                <a:gd name="T49" fmla="*/ 19 h 33"/>
                <a:gd name="T50" fmla="*/ 21 w 59"/>
                <a:gd name="T51" fmla="*/ 7 h 33"/>
                <a:gd name="T52" fmla="*/ 43 w 59"/>
                <a:gd name="T53" fmla="*/ 7 h 33"/>
                <a:gd name="T54" fmla="*/ 32 w 59"/>
                <a:gd name="T55" fmla="*/ 12 h 33"/>
                <a:gd name="T56" fmla="*/ 19 w 59"/>
                <a:gd name="T57" fmla="*/ 12 h 33"/>
                <a:gd name="T58" fmla="*/ 49 w 59"/>
                <a:gd name="T59" fmla="*/ 18 h 33"/>
                <a:gd name="T60" fmla="*/ 44 w 59"/>
                <a:gd name="T61" fmla="*/ 6 h 33"/>
                <a:gd name="T62" fmla="*/ 43 w 59"/>
                <a:gd name="T63" fmla="*/ 3 h 33"/>
                <a:gd name="T64" fmla="*/ 36 w 59"/>
                <a:gd name="T65" fmla="*/ 6 h 33"/>
                <a:gd name="T66" fmla="*/ 19 w 59"/>
                <a:gd name="T67" fmla="*/ 7 h 33"/>
                <a:gd name="T68" fmla="*/ 8 w 59"/>
                <a:gd name="T69" fmla="*/ 1 h 33"/>
                <a:gd name="T70" fmla="*/ 7 w 59"/>
                <a:gd name="T71" fmla="*/ 18 h 33"/>
                <a:gd name="T72" fmla="*/ 4 w 59"/>
                <a:gd name="T73" fmla="*/ 19 h 33"/>
                <a:gd name="T74" fmla="*/ 5 w 59"/>
                <a:gd name="T75" fmla="*/ 16 h 33"/>
                <a:gd name="T76" fmla="*/ 5 w 59"/>
                <a:gd name="T77" fmla="*/ 15 h 33"/>
                <a:gd name="T78" fmla="*/ 4 w 59"/>
                <a:gd name="T79" fmla="*/ 14 h 33"/>
                <a:gd name="T80" fmla="*/ 1 w 59"/>
                <a:gd name="T81" fmla="*/ 16 h 33"/>
                <a:gd name="T82" fmla="*/ 0 w 59"/>
                <a:gd name="T83" fmla="*/ 17 h 33"/>
                <a:gd name="T84" fmla="*/ 6 w 59"/>
                <a:gd name="T85" fmla="*/ 21 h 33"/>
                <a:gd name="T86" fmla="*/ 17 w 59"/>
                <a:gd name="T87" fmla="*/ 27 h 33"/>
                <a:gd name="T88" fmla="*/ 21 w 59"/>
                <a:gd name="T89" fmla="*/ 29 h 33"/>
                <a:gd name="T90" fmla="*/ 28 w 59"/>
                <a:gd name="T91" fmla="*/ 32 h 33"/>
                <a:gd name="T92" fmla="*/ 35 w 59"/>
                <a:gd name="T93" fmla="*/ 31 h 33"/>
                <a:gd name="T94" fmla="*/ 43 w 59"/>
                <a:gd name="T95" fmla="*/ 25 h 33"/>
                <a:gd name="T96" fmla="*/ 49 w 59"/>
                <a:gd name="T97" fmla="*/ 21 h 33"/>
                <a:gd name="T98" fmla="*/ 57 w 59"/>
                <a:gd name="T99" fmla="*/ 17 h 33"/>
                <a:gd name="T100" fmla="*/ 56 w 59"/>
                <a:gd name="T101" fmla="*/ 16 h 33"/>
                <a:gd name="T102" fmla="*/ 57 w 59"/>
                <a:gd name="T103" fmla="*/ 13 h 33"/>
                <a:gd name="T104" fmla="*/ 52 w 59"/>
                <a:gd name="T105" fmla="*/ 18 h 33"/>
                <a:gd name="T106" fmla="*/ 51 w 59"/>
                <a:gd name="T107" fmla="*/ 19 h 33"/>
                <a:gd name="T108" fmla="*/ 49 w 59"/>
                <a:gd name="T109" fmla="*/ 20 h 33"/>
                <a:gd name="T110" fmla="*/ 51 w 59"/>
                <a:gd name="T111" fmla="*/ 15 h 33"/>
                <a:gd name="T112" fmla="*/ 50 w 59"/>
                <a:gd name="T11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33">
                  <a:moveTo>
                    <a:pt x="26" y="32"/>
                  </a:moveTo>
                  <a:cubicBezTo>
                    <a:pt x="26" y="32"/>
                    <a:pt x="26" y="32"/>
                    <a:pt x="26" y="32"/>
                  </a:cubicBezTo>
                  <a:cubicBezTo>
                    <a:pt x="25" y="31"/>
                    <a:pt x="25" y="31"/>
                    <a:pt x="25" y="30"/>
                  </a:cubicBezTo>
                  <a:cubicBezTo>
                    <a:pt x="25" y="30"/>
                    <a:pt x="25" y="30"/>
                    <a:pt x="25" y="30"/>
                  </a:cubicBezTo>
                  <a:cubicBezTo>
                    <a:pt x="25" y="30"/>
                    <a:pt x="25" y="30"/>
                    <a:pt x="25" y="30"/>
                  </a:cubicBezTo>
                  <a:cubicBezTo>
                    <a:pt x="26" y="29"/>
                    <a:pt x="26" y="29"/>
                    <a:pt x="26" y="28"/>
                  </a:cubicBezTo>
                  <a:cubicBezTo>
                    <a:pt x="26" y="28"/>
                    <a:pt x="26" y="28"/>
                    <a:pt x="26" y="28"/>
                  </a:cubicBezTo>
                  <a:cubicBezTo>
                    <a:pt x="27" y="27"/>
                    <a:pt x="27" y="27"/>
                    <a:pt x="27" y="27"/>
                  </a:cubicBezTo>
                  <a:cubicBezTo>
                    <a:pt x="27" y="27"/>
                    <a:pt x="27" y="27"/>
                    <a:pt x="27" y="27"/>
                  </a:cubicBezTo>
                  <a:cubicBezTo>
                    <a:pt x="28" y="28"/>
                    <a:pt x="28" y="28"/>
                    <a:pt x="28" y="28"/>
                  </a:cubicBezTo>
                  <a:cubicBezTo>
                    <a:pt x="28" y="29"/>
                    <a:pt x="28" y="29"/>
                    <a:pt x="28" y="29"/>
                  </a:cubicBezTo>
                  <a:cubicBezTo>
                    <a:pt x="28" y="30"/>
                    <a:pt x="27" y="31"/>
                    <a:pt x="27" y="31"/>
                  </a:cubicBezTo>
                  <a:cubicBezTo>
                    <a:pt x="26" y="32"/>
                    <a:pt x="26" y="32"/>
                    <a:pt x="26" y="32"/>
                  </a:cubicBezTo>
                  <a:moveTo>
                    <a:pt x="23" y="30"/>
                  </a:moveTo>
                  <a:cubicBezTo>
                    <a:pt x="23" y="30"/>
                    <a:pt x="23" y="30"/>
                    <a:pt x="22" y="30"/>
                  </a:cubicBezTo>
                  <a:cubicBezTo>
                    <a:pt x="22" y="29"/>
                    <a:pt x="22" y="29"/>
                    <a:pt x="22" y="28"/>
                  </a:cubicBezTo>
                  <a:cubicBezTo>
                    <a:pt x="22" y="28"/>
                    <a:pt x="22" y="28"/>
                    <a:pt x="22" y="28"/>
                  </a:cubicBezTo>
                  <a:cubicBezTo>
                    <a:pt x="23" y="27"/>
                    <a:pt x="23" y="27"/>
                    <a:pt x="23" y="26"/>
                  </a:cubicBezTo>
                  <a:cubicBezTo>
                    <a:pt x="23" y="25"/>
                    <a:pt x="23" y="25"/>
                    <a:pt x="23" y="25"/>
                  </a:cubicBezTo>
                  <a:cubicBezTo>
                    <a:pt x="24" y="25"/>
                    <a:pt x="24" y="25"/>
                    <a:pt x="24" y="25"/>
                  </a:cubicBezTo>
                  <a:cubicBezTo>
                    <a:pt x="24" y="25"/>
                    <a:pt x="24" y="25"/>
                    <a:pt x="24" y="25"/>
                  </a:cubicBezTo>
                  <a:cubicBezTo>
                    <a:pt x="24" y="24"/>
                    <a:pt x="24" y="24"/>
                    <a:pt x="25" y="24"/>
                  </a:cubicBezTo>
                  <a:cubicBezTo>
                    <a:pt x="25" y="24"/>
                    <a:pt x="25" y="24"/>
                    <a:pt x="25" y="24"/>
                  </a:cubicBezTo>
                  <a:cubicBezTo>
                    <a:pt x="25" y="24"/>
                    <a:pt x="26" y="24"/>
                    <a:pt x="26" y="25"/>
                  </a:cubicBezTo>
                  <a:cubicBezTo>
                    <a:pt x="26" y="25"/>
                    <a:pt x="26" y="26"/>
                    <a:pt x="25" y="26"/>
                  </a:cubicBezTo>
                  <a:cubicBezTo>
                    <a:pt x="25" y="27"/>
                    <a:pt x="25" y="28"/>
                    <a:pt x="24" y="30"/>
                  </a:cubicBezTo>
                  <a:cubicBezTo>
                    <a:pt x="24" y="30"/>
                    <a:pt x="24" y="30"/>
                    <a:pt x="24" y="30"/>
                  </a:cubicBezTo>
                  <a:cubicBezTo>
                    <a:pt x="24" y="30"/>
                    <a:pt x="24" y="30"/>
                    <a:pt x="23" y="30"/>
                  </a:cubicBezTo>
                  <a:moveTo>
                    <a:pt x="20" y="28"/>
                  </a:moveTo>
                  <a:cubicBezTo>
                    <a:pt x="20" y="28"/>
                    <a:pt x="19" y="28"/>
                    <a:pt x="19" y="28"/>
                  </a:cubicBezTo>
                  <a:cubicBezTo>
                    <a:pt x="19" y="28"/>
                    <a:pt x="19" y="28"/>
                    <a:pt x="19" y="28"/>
                  </a:cubicBezTo>
                  <a:cubicBezTo>
                    <a:pt x="19" y="27"/>
                    <a:pt x="19" y="27"/>
                    <a:pt x="19" y="27"/>
                  </a:cubicBezTo>
                  <a:cubicBezTo>
                    <a:pt x="19" y="26"/>
                    <a:pt x="19" y="25"/>
                    <a:pt x="19" y="25"/>
                  </a:cubicBezTo>
                  <a:cubicBezTo>
                    <a:pt x="20" y="24"/>
                    <a:pt x="20" y="24"/>
                    <a:pt x="20" y="24"/>
                  </a:cubicBezTo>
                  <a:cubicBezTo>
                    <a:pt x="20" y="23"/>
                    <a:pt x="20" y="23"/>
                    <a:pt x="20" y="23"/>
                  </a:cubicBezTo>
                  <a:cubicBezTo>
                    <a:pt x="21" y="22"/>
                    <a:pt x="21" y="22"/>
                    <a:pt x="21" y="22"/>
                  </a:cubicBezTo>
                  <a:cubicBezTo>
                    <a:pt x="22" y="22"/>
                    <a:pt x="22" y="22"/>
                    <a:pt x="22" y="22"/>
                  </a:cubicBezTo>
                  <a:cubicBezTo>
                    <a:pt x="22" y="22"/>
                    <a:pt x="23" y="23"/>
                    <a:pt x="22" y="25"/>
                  </a:cubicBezTo>
                  <a:cubicBezTo>
                    <a:pt x="22" y="26"/>
                    <a:pt x="22" y="26"/>
                    <a:pt x="22" y="26"/>
                  </a:cubicBezTo>
                  <a:cubicBezTo>
                    <a:pt x="22" y="27"/>
                    <a:pt x="21" y="28"/>
                    <a:pt x="20" y="28"/>
                  </a:cubicBezTo>
                  <a:cubicBezTo>
                    <a:pt x="20" y="28"/>
                    <a:pt x="20" y="28"/>
                    <a:pt x="20" y="28"/>
                  </a:cubicBezTo>
                  <a:moveTo>
                    <a:pt x="17" y="26"/>
                  </a:moveTo>
                  <a:cubicBezTo>
                    <a:pt x="16" y="25"/>
                    <a:pt x="16" y="25"/>
                    <a:pt x="16" y="25"/>
                  </a:cubicBezTo>
                  <a:cubicBezTo>
                    <a:pt x="16" y="24"/>
                    <a:pt x="16" y="24"/>
                    <a:pt x="16" y="24"/>
                  </a:cubicBezTo>
                  <a:cubicBezTo>
                    <a:pt x="17" y="24"/>
                    <a:pt x="17" y="23"/>
                    <a:pt x="17" y="22"/>
                  </a:cubicBezTo>
                  <a:cubicBezTo>
                    <a:pt x="17" y="22"/>
                    <a:pt x="18" y="21"/>
                    <a:pt x="18" y="21"/>
                  </a:cubicBezTo>
                  <a:cubicBezTo>
                    <a:pt x="19" y="22"/>
                    <a:pt x="19" y="22"/>
                    <a:pt x="19" y="22"/>
                  </a:cubicBezTo>
                  <a:cubicBezTo>
                    <a:pt x="19" y="22"/>
                    <a:pt x="19" y="23"/>
                    <a:pt x="19" y="23"/>
                  </a:cubicBezTo>
                  <a:cubicBezTo>
                    <a:pt x="19" y="23"/>
                    <a:pt x="19" y="23"/>
                    <a:pt x="19" y="23"/>
                  </a:cubicBezTo>
                  <a:cubicBezTo>
                    <a:pt x="18" y="24"/>
                    <a:pt x="18" y="24"/>
                    <a:pt x="18" y="24"/>
                  </a:cubicBezTo>
                  <a:cubicBezTo>
                    <a:pt x="18" y="25"/>
                    <a:pt x="18" y="25"/>
                    <a:pt x="18" y="25"/>
                  </a:cubicBezTo>
                  <a:cubicBezTo>
                    <a:pt x="18" y="25"/>
                    <a:pt x="18" y="25"/>
                    <a:pt x="18" y="25"/>
                  </a:cubicBezTo>
                  <a:cubicBezTo>
                    <a:pt x="17" y="26"/>
                    <a:pt x="17" y="26"/>
                    <a:pt x="17" y="26"/>
                  </a:cubicBezTo>
                  <a:moveTo>
                    <a:pt x="9" y="21"/>
                  </a:moveTo>
                  <a:cubicBezTo>
                    <a:pt x="9" y="21"/>
                    <a:pt x="9" y="21"/>
                    <a:pt x="9" y="21"/>
                  </a:cubicBezTo>
                  <a:cubicBezTo>
                    <a:pt x="9" y="20"/>
                    <a:pt x="9" y="20"/>
                    <a:pt x="9" y="20"/>
                  </a:cubicBezTo>
                  <a:cubicBezTo>
                    <a:pt x="9" y="21"/>
                    <a:pt x="9" y="21"/>
                    <a:pt x="9" y="21"/>
                  </a:cubicBezTo>
                  <a:moveTo>
                    <a:pt x="8" y="21"/>
                  </a:moveTo>
                  <a:cubicBezTo>
                    <a:pt x="8" y="20"/>
                    <a:pt x="8" y="20"/>
                    <a:pt x="8" y="20"/>
                  </a:cubicBezTo>
                  <a:cubicBezTo>
                    <a:pt x="8" y="20"/>
                    <a:pt x="8" y="20"/>
                    <a:pt x="8" y="20"/>
                  </a:cubicBezTo>
                  <a:cubicBezTo>
                    <a:pt x="8" y="20"/>
                    <a:pt x="8" y="20"/>
                    <a:pt x="8" y="20"/>
                  </a:cubicBezTo>
                  <a:cubicBezTo>
                    <a:pt x="8" y="21"/>
                    <a:pt x="8" y="21"/>
                    <a:pt x="8" y="21"/>
                  </a:cubicBezTo>
                  <a:cubicBezTo>
                    <a:pt x="8" y="21"/>
                    <a:pt x="8" y="21"/>
                    <a:pt x="8" y="21"/>
                  </a:cubicBezTo>
                  <a:cubicBezTo>
                    <a:pt x="8" y="21"/>
                    <a:pt x="8" y="21"/>
                    <a:pt x="8" y="21"/>
                  </a:cubicBezTo>
                  <a:moveTo>
                    <a:pt x="48" y="20"/>
                  </a:moveTo>
                  <a:cubicBezTo>
                    <a:pt x="48" y="20"/>
                    <a:pt x="48" y="20"/>
                    <a:pt x="48" y="20"/>
                  </a:cubicBezTo>
                  <a:cubicBezTo>
                    <a:pt x="48" y="20"/>
                    <a:pt x="48" y="20"/>
                    <a:pt x="48" y="20"/>
                  </a:cubicBezTo>
                  <a:cubicBezTo>
                    <a:pt x="48" y="20"/>
                    <a:pt x="48" y="20"/>
                    <a:pt x="48" y="20"/>
                  </a:cubicBezTo>
                  <a:cubicBezTo>
                    <a:pt x="48" y="20"/>
                    <a:pt x="48" y="20"/>
                    <a:pt x="48" y="20"/>
                  </a:cubicBezTo>
                  <a:cubicBezTo>
                    <a:pt x="48" y="20"/>
                    <a:pt x="48" y="20"/>
                    <a:pt x="48" y="20"/>
                  </a:cubicBezTo>
                  <a:moveTo>
                    <a:pt x="47" y="20"/>
                  </a:moveTo>
                  <a:cubicBezTo>
                    <a:pt x="47" y="19"/>
                    <a:pt x="47" y="19"/>
                    <a:pt x="47" y="19"/>
                  </a:cubicBezTo>
                  <a:cubicBezTo>
                    <a:pt x="47" y="19"/>
                    <a:pt x="47" y="19"/>
                    <a:pt x="47" y="19"/>
                  </a:cubicBezTo>
                  <a:cubicBezTo>
                    <a:pt x="47" y="19"/>
                    <a:pt x="47" y="19"/>
                    <a:pt x="47" y="19"/>
                  </a:cubicBezTo>
                  <a:cubicBezTo>
                    <a:pt x="47" y="19"/>
                    <a:pt x="47" y="19"/>
                    <a:pt x="47" y="19"/>
                  </a:cubicBezTo>
                  <a:cubicBezTo>
                    <a:pt x="47" y="20"/>
                    <a:pt x="47" y="20"/>
                    <a:pt x="47" y="20"/>
                  </a:cubicBezTo>
                  <a:moveTo>
                    <a:pt x="7" y="20"/>
                  </a:moveTo>
                  <a:cubicBezTo>
                    <a:pt x="7" y="20"/>
                    <a:pt x="7" y="20"/>
                    <a:pt x="7" y="20"/>
                  </a:cubicBezTo>
                  <a:cubicBezTo>
                    <a:pt x="7" y="20"/>
                    <a:pt x="7" y="20"/>
                    <a:pt x="7" y="20"/>
                  </a:cubicBezTo>
                  <a:cubicBezTo>
                    <a:pt x="7" y="20"/>
                    <a:pt x="7" y="20"/>
                    <a:pt x="7" y="20"/>
                  </a:cubicBezTo>
                  <a:cubicBezTo>
                    <a:pt x="7" y="19"/>
                    <a:pt x="7" y="19"/>
                    <a:pt x="7" y="19"/>
                  </a:cubicBezTo>
                  <a:cubicBezTo>
                    <a:pt x="7" y="19"/>
                    <a:pt x="7" y="19"/>
                    <a:pt x="7" y="19"/>
                  </a:cubicBezTo>
                  <a:cubicBezTo>
                    <a:pt x="8" y="19"/>
                    <a:pt x="8" y="19"/>
                    <a:pt x="8" y="19"/>
                  </a:cubicBezTo>
                  <a:cubicBezTo>
                    <a:pt x="7" y="20"/>
                    <a:pt x="7" y="20"/>
                    <a:pt x="7" y="20"/>
                  </a:cubicBezTo>
                  <a:moveTo>
                    <a:pt x="47" y="19"/>
                  </a:moveTo>
                  <a:cubicBezTo>
                    <a:pt x="46" y="19"/>
                    <a:pt x="46" y="19"/>
                    <a:pt x="46" y="19"/>
                  </a:cubicBezTo>
                  <a:cubicBezTo>
                    <a:pt x="47" y="19"/>
                    <a:pt x="47" y="19"/>
                    <a:pt x="47" y="19"/>
                  </a:cubicBezTo>
                  <a:cubicBezTo>
                    <a:pt x="47" y="19"/>
                    <a:pt x="47" y="19"/>
                    <a:pt x="47" y="19"/>
                  </a:cubicBezTo>
                  <a:cubicBezTo>
                    <a:pt x="47" y="19"/>
                    <a:pt x="47" y="19"/>
                    <a:pt x="47" y="19"/>
                  </a:cubicBezTo>
                  <a:moveTo>
                    <a:pt x="16" y="22"/>
                  </a:moveTo>
                  <a:cubicBezTo>
                    <a:pt x="15" y="20"/>
                    <a:pt x="13" y="18"/>
                    <a:pt x="10" y="18"/>
                  </a:cubicBezTo>
                  <a:cubicBezTo>
                    <a:pt x="10" y="14"/>
                    <a:pt x="12" y="10"/>
                    <a:pt x="14" y="8"/>
                  </a:cubicBezTo>
                  <a:cubicBezTo>
                    <a:pt x="14" y="7"/>
                    <a:pt x="14" y="7"/>
                    <a:pt x="14" y="7"/>
                  </a:cubicBezTo>
                  <a:cubicBezTo>
                    <a:pt x="14" y="7"/>
                    <a:pt x="14" y="7"/>
                    <a:pt x="14" y="7"/>
                  </a:cubicBezTo>
                  <a:cubicBezTo>
                    <a:pt x="18" y="8"/>
                    <a:pt x="18" y="8"/>
                    <a:pt x="18" y="8"/>
                  </a:cubicBezTo>
                  <a:cubicBezTo>
                    <a:pt x="17" y="9"/>
                    <a:pt x="17" y="9"/>
                    <a:pt x="17" y="9"/>
                  </a:cubicBezTo>
                  <a:cubicBezTo>
                    <a:pt x="16" y="10"/>
                    <a:pt x="16" y="11"/>
                    <a:pt x="16" y="11"/>
                  </a:cubicBezTo>
                  <a:cubicBezTo>
                    <a:pt x="16" y="12"/>
                    <a:pt x="16" y="13"/>
                    <a:pt x="17" y="13"/>
                  </a:cubicBezTo>
                  <a:cubicBezTo>
                    <a:pt x="18" y="13"/>
                    <a:pt x="18" y="13"/>
                    <a:pt x="19" y="13"/>
                  </a:cubicBezTo>
                  <a:cubicBezTo>
                    <a:pt x="20" y="13"/>
                    <a:pt x="20" y="13"/>
                    <a:pt x="20" y="13"/>
                  </a:cubicBezTo>
                  <a:cubicBezTo>
                    <a:pt x="21" y="13"/>
                    <a:pt x="22" y="12"/>
                    <a:pt x="23" y="12"/>
                  </a:cubicBezTo>
                  <a:cubicBezTo>
                    <a:pt x="24" y="11"/>
                    <a:pt x="24" y="11"/>
                    <a:pt x="24" y="11"/>
                  </a:cubicBezTo>
                  <a:cubicBezTo>
                    <a:pt x="25" y="10"/>
                    <a:pt x="27" y="10"/>
                    <a:pt x="28" y="10"/>
                  </a:cubicBezTo>
                  <a:cubicBezTo>
                    <a:pt x="28" y="10"/>
                    <a:pt x="29" y="10"/>
                    <a:pt x="29" y="10"/>
                  </a:cubicBezTo>
                  <a:cubicBezTo>
                    <a:pt x="29" y="10"/>
                    <a:pt x="29" y="10"/>
                    <a:pt x="29" y="10"/>
                  </a:cubicBezTo>
                  <a:cubicBezTo>
                    <a:pt x="30" y="11"/>
                    <a:pt x="30" y="12"/>
                    <a:pt x="31" y="13"/>
                  </a:cubicBezTo>
                  <a:cubicBezTo>
                    <a:pt x="32" y="13"/>
                    <a:pt x="33" y="13"/>
                    <a:pt x="33" y="14"/>
                  </a:cubicBezTo>
                  <a:cubicBezTo>
                    <a:pt x="34" y="14"/>
                    <a:pt x="34" y="14"/>
                    <a:pt x="34" y="14"/>
                  </a:cubicBezTo>
                  <a:cubicBezTo>
                    <a:pt x="37" y="16"/>
                    <a:pt x="41" y="18"/>
                    <a:pt x="44" y="21"/>
                  </a:cubicBezTo>
                  <a:cubicBezTo>
                    <a:pt x="45" y="21"/>
                    <a:pt x="45" y="21"/>
                    <a:pt x="45" y="21"/>
                  </a:cubicBezTo>
                  <a:cubicBezTo>
                    <a:pt x="45" y="22"/>
                    <a:pt x="45" y="23"/>
                    <a:pt x="45" y="23"/>
                  </a:cubicBezTo>
                  <a:cubicBezTo>
                    <a:pt x="45" y="24"/>
                    <a:pt x="44" y="24"/>
                    <a:pt x="44" y="24"/>
                  </a:cubicBezTo>
                  <a:cubicBezTo>
                    <a:pt x="44" y="24"/>
                    <a:pt x="44" y="24"/>
                    <a:pt x="43" y="24"/>
                  </a:cubicBezTo>
                  <a:cubicBezTo>
                    <a:pt x="43" y="24"/>
                    <a:pt x="43" y="24"/>
                    <a:pt x="42" y="24"/>
                  </a:cubicBezTo>
                  <a:cubicBezTo>
                    <a:pt x="39" y="22"/>
                    <a:pt x="36" y="21"/>
                    <a:pt x="33" y="19"/>
                  </a:cubicBezTo>
                  <a:cubicBezTo>
                    <a:pt x="33" y="19"/>
                    <a:pt x="33" y="19"/>
                    <a:pt x="33" y="19"/>
                  </a:cubicBezTo>
                  <a:cubicBezTo>
                    <a:pt x="33" y="20"/>
                    <a:pt x="33" y="20"/>
                    <a:pt x="33" y="20"/>
                  </a:cubicBezTo>
                  <a:cubicBezTo>
                    <a:pt x="36" y="22"/>
                    <a:pt x="39" y="23"/>
                    <a:pt x="42" y="25"/>
                  </a:cubicBezTo>
                  <a:cubicBezTo>
                    <a:pt x="42" y="25"/>
                    <a:pt x="41" y="26"/>
                    <a:pt x="41" y="27"/>
                  </a:cubicBezTo>
                  <a:cubicBezTo>
                    <a:pt x="40" y="27"/>
                    <a:pt x="40" y="27"/>
                    <a:pt x="40" y="27"/>
                  </a:cubicBezTo>
                  <a:cubicBezTo>
                    <a:pt x="39" y="27"/>
                    <a:pt x="39" y="27"/>
                    <a:pt x="38" y="27"/>
                  </a:cubicBezTo>
                  <a:cubicBezTo>
                    <a:pt x="38" y="26"/>
                    <a:pt x="37" y="26"/>
                    <a:pt x="36" y="26"/>
                  </a:cubicBezTo>
                  <a:cubicBezTo>
                    <a:pt x="33" y="23"/>
                    <a:pt x="33" y="23"/>
                    <a:pt x="33" y="23"/>
                  </a:cubicBezTo>
                  <a:cubicBezTo>
                    <a:pt x="33" y="23"/>
                    <a:pt x="33" y="23"/>
                    <a:pt x="33" y="23"/>
                  </a:cubicBezTo>
                  <a:cubicBezTo>
                    <a:pt x="32" y="23"/>
                    <a:pt x="32" y="23"/>
                    <a:pt x="32" y="23"/>
                  </a:cubicBezTo>
                  <a:cubicBezTo>
                    <a:pt x="32" y="23"/>
                    <a:pt x="32" y="23"/>
                    <a:pt x="32" y="23"/>
                  </a:cubicBezTo>
                  <a:cubicBezTo>
                    <a:pt x="31" y="23"/>
                    <a:pt x="31" y="23"/>
                    <a:pt x="31" y="23"/>
                  </a:cubicBezTo>
                  <a:cubicBezTo>
                    <a:pt x="32" y="24"/>
                    <a:pt x="32" y="24"/>
                    <a:pt x="32" y="24"/>
                  </a:cubicBezTo>
                  <a:cubicBezTo>
                    <a:pt x="36" y="26"/>
                    <a:pt x="36" y="26"/>
                    <a:pt x="36" y="26"/>
                  </a:cubicBezTo>
                  <a:cubicBezTo>
                    <a:pt x="36" y="27"/>
                    <a:pt x="37" y="27"/>
                    <a:pt x="38" y="28"/>
                  </a:cubicBezTo>
                  <a:cubicBezTo>
                    <a:pt x="38" y="28"/>
                    <a:pt x="38" y="29"/>
                    <a:pt x="37" y="29"/>
                  </a:cubicBezTo>
                  <a:cubicBezTo>
                    <a:pt x="37" y="29"/>
                    <a:pt x="37" y="30"/>
                    <a:pt x="36" y="30"/>
                  </a:cubicBezTo>
                  <a:cubicBezTo>
                    <a:pt x="36" y="30"/>
                    <a:pt x="36" y="30"/>
                    <a:pt x="35" y="30"/>
                  </a:cubicBezTo>
                  <a:cubicBezTo>
                    <a:pt x="35" y="29"/>
                    <a:pt x="34" y="29"/>
                    <a:pt x="33" y="28"/>
                  </a:cubicBezTo>
                  <a:cubicBezTo>
                    <a:pt x="31" y="27"/>
                    <a:pt x="31" y="27"/>
                    <a:pt x="31" y="27"/>
                  </a:cubicBezTo>
                  <a:cubicBezTo>
                    <a:pt x="30" y="27"/>
                    <a:pt x="30" y="27"/>
                    <a:pt x="30" y="27"/>
                  </a:cubicBezTo>
                  <a:cubicBezTo>
                    <a:pt x="30" y="27"/>
                    <a:pt x="30" y="27"/>
                    <a:pt x="30" y="27"/>
                  </a:cubicBezTo>
                  <a:cubicBezTo>
                    <a:pt x="32" y="29"/>
                    <a:pt x="32" y="29"/>
                    <a:pt x="32" y="29"/>
                  </a:cubicBezTo>
                  <a:cubicBezTo>
                    <a:pt x="33" y="30"/>
                    <a:pt x="33" y="30"/>
                    <a:pt x="33" y="30"/>
                  </a:cubicBezTo>
                  <a:cubicBezTo>
                    <a:pt x="33" y="30"/>
                    <a:pt x="33" y="30"/>
                    <a:pt x="33" y="30"/>
                  </a:cubicBezTo>
                  <a:cubicBezTo>
                    <a:pt x="34" y="30"/>
                    <a:pt x="34" y="31"/>
                    <a:pt x="34" y="31"/>
                  </a:cubicBezTo>
                  <a:cubicBezTo>
                    <a:pt x="34" y="32"/>
                    <a:pt x="33" y="32"/>
                    <a:pt x="32" y="32"/>
                  </a:cubicBezTo>
                  <a:cubicBezTo>
                    <a:pt x="32" y="32"/>
                    <a:pt x="32" y="32"/>
                    <a:pt x="32" y="32"/>
                  </a:cubicBezTo>
                  <a:cubicBezTo>
                    <a:pt x="30" y="31"/>
                    <a:pt x="30" y="31"/>
                    <a:pt x="29" y="30"/>
                  </a:cubicBezTo>
                  <a:cubicBezTo>
                    <a:pt x="28" y="30"/>
                    <a:pt x="28" y="30"/>
                    <a:pt x="28" y="30"/>
                  </a:cubicBezTo>
                  <a:cubicBezTo>
                    <a:pt x="29" y="30"/>
                    <a:pt x="29" y="30"/>
                    <a:pt x="29" y="30"/>
                  </a:cubicBezTo>
                  <a:cubicBezTo>
                    <a:pt x="29" y="29"/>
                    <a:pt x="29" y="29"/>
                    <a:pt x="29" y="28"/>
                  </a:cubicBezTo>
                  <a:cubicBezTo>
                    <a:pt x="29" y="28"/>
                    <a:pt x="29" y="27"/>
                    <a:pt x="28" y="27"/>
                  </a:cubicBezTo>
                  <a:cubicBezTo>
                    <a:pt x="28" y="26"/>
                    <a:pt x="27" y="26"/>
                    <a:pt x="27" y="26"/>
                  </a:cubicBezTo>
                  <a:cubicBezTo>
                    <a:pt x="27" y="26"/>
                    <a:pt x="27" y="26"/>
                    <a:pt x="26" y="26"/>
                  </a:cubicBezTo>
                  <a:cubicBezTo>
                    <a:pt x="27" y="26"/>
                    <a:pt x="27" y="25"/>
                    <a:pt x="27" y="25"/>
                  </a:cubicBezTo>
                  <a:cubicBezTo>
                    <a:pt x="26" y="24"/>
                    <a:pt x="26" y="23"/>
                    <a:pt x="25" y="23"/>
                  </a:cubicBezTo>
                  <a:cubicBezTo>
                    <a:pt x="25" y="23"/>
                    <a:pt x="25" y="23"/>
                    <a:pt x="25" y="23"/>
                  </a:cubicBezTo>
                  <a:cubicBezTo>
                    <a:pt x="24" y="23"/>
                    <a:pt x="24" y="23"/>
                    <a:pt x="24" y="23"/>
                  </a:cubicBezTo>
                  <a:cubicBezTo>
                    <a:pt x="23" y="22"/>
                    <a:pt x="23" y="22"/>
                    <a:pt x="22" y="21"/>
                  </a:cubicBezTo>
                  <a:cubicBezTo>
                    <a:pt x="22" y="21"/>
                    <a:pt x="22" y="21"/>
                    <a:pt x="21" y="21"/>
                  </a:cubicBezTo>
                  <a:cubicBezTo>
                    <a:pt x="21" y="21"/>
                    <a:pt x="20" y="21"/>
                    <a:pt x="20" y="22"/>
                  </a:cubicBezTo>
                  <a:cubicBezTo>
                    <a:pt x="19" y="21"/>
                    <a:pt x="19" y="21"/>
                    <a:pt x="19" y="21"/>
                  </a:cubicBezTo>
                  <a:cubicBezTo>
                    <a:pt x="19" y="20"/>
                    <a:pt x="18" y="20"/>
                    <a:pt x="18" y="20"/>
                  </a:cubicBezTo>
                  <a:cubicBezTo>
                    <a:pt x="18" y="20"/>
                    <a:pt x="18" y="20"/>
                    <a:pt x="18" y="20"/>
                  </a:cubicBezTo>
                  <a:cubicBezTo>
                    <a:pt x="17" y="20"/>
                    <a:pt x="16" y="21"/>
                    <a:pt x="16" y="22"/>
                  </a:cubicBezTo>
                  <a:cubicBezTo>
                    <a:pt x="16" y="22"/>
                    <a:pt x="16" y="22"/>
                    <a:pt x="16" y="22"/>
                  </a:cubicBezTo>
                  <a:moveTo>
                    <a:pt x="9" y="19"/>
                  </a:moveTo>
                  <a:cubicBezTo>
                    <a:pt x="9" y="19"/>
                    <a:pt x="9" y="19"/>
                    <a:pt x="9" y="19"/>
                  </a:cubicBezTo>
                  <a:cubicBezTo>
                    <a:pt x="8" y="15"/>
                    <a:pt x="10" y="10"/>
                    <a:pt x="12" y="6"/>
                  </a:cubicBezTo>
                  <a:cubicBezTo>
                    <a:pt x="12" y="6"/>
                    <a:pt x="13" y="6"/>
                    <a:pt x="13" y="5"/>
                  </a:cubicBezTo>
                  <a:cubicBezTo>
                    <a:pt x="14" y="5"/>
                    <a:pt x="14" y="5"/>
                    <a:pt x="14" y="5"/>
                  </a:cubicBezTo>
                  <a:cubicBezTo>
                    <a:pt x="14" y="6"/>
                    <a:pt x="14" y="6"/>
                    <a:pt x="14" y="6"/>
                  </a:cubicBezTo>
                  <a:cubicBezTo>
                    <a:pt x="14" y="6"/>
                    <a:pt x="14" y="6"/>
                    <a:pt x="14" y="6"/>
                  </a:cubicBezTo>
                  <a:cubicBezTo>
                    <a:pt x="13" y="6"/>
                    <a:pt x="13" y="7"/>
                    <a:pt x="13" y="7"/>
                  </a:cubicBezTo>
                  <a:cubicBezTo>
                    <a:pt x="10" y="10"/>
                    <a:pt x="9" y="14"/>
                    <a:pt x="9" y="18"/>
                  </a:cubicBezTo>
                  <a:cubicBezTo>
                    <a:pt x="10" y="18"/>
                    <a:pt x="10" y="18"/>
                    <a:pt x="10" y="18"/>
                  </a:cubicBezTo>
                  <a:cubicBezTo>
                    <a:pt x="10" y="19"/>
                    <a:pt x="10" y="19"/>
                    <a:pt x="10" y="19"/>
                  </a:cubicBezTo>
                  <a:cubicBezTo>
                    <a:pt x="9" y="19"/>
                    <a:pt x="9" y="19"/>
                    <a:pt x="9" y="19"/>
                  </a:cubicBezTo>
                  <a:cubicBezTo>
                    <a:pt x="9" y="19"/>
                    <a:pt x="9" y="19"/>
                    <a:pt x="9" y="19"/>
                  </a:cubicBezTo>
                  <a:moveTo>
                    <a:pt x="19" y="12"/>
                  </a:moveTo>
                  <a:cubicBezTo>
                    <a:pt x="18" y="12"/>
                    <a:pt x="18" y="12"/>
                    <a:pt x="17" y="12"/>
                  </a:cubicBezTo>
                  <a:cubicBezTo>
                    <a:pt x="17" y="12"/>
                    <a:pt x="17" y="11"/>
                    <a:pt x="17" y="11"/>
                  </a:cubicBezTo>
                  <a:cubicBezTo>
                    <a:pt x="17" y="10"/>
                    <a:pt x="17" y="10"/>
                    <a:pt x="17" y="10"/>
                  </a:cubicBezTo>
                  <a:cubicBezTo>
                    <a:pt x="18" y="10"/>
                    <a:pt x="19" y="9"/>
                    <a:pt x="20" y="8"/>
                  </a:cubicBezTo>
                  <a:cubicBezTo>
                    <a:pt x="20" y="8"/>
                    <a:pt x="20" y="8"/>
                    <a:pt x="20" y="8"/>
                  </a:cubicBezTo>
                  <a:cubicBezTo>
                    <a:pt x="20" y="7"/>
                    <a:pt x="21" y="7"/>
                    <a:pt x="21" y="7"/>
                  </a:cubicBezTo>
                  <a:cubicBezTo>
                    <a:pt x="22" y="7"/>
                    <a:pt x="22" y="6"/>
                    <a:pt x="22" y="6"/>
                  </a:cubicBezTo>
                  <a:cubicBezTo>
                    <a:pt x="24" y="6"/>
                    <a:pt x="26" y="5"/>
                    <a:pt x="28" y="5"/>
                  </a:cubicBezTo>
                  <a:cubicBezTo>
                    <a:pt x="31" y="5"/>
                    <a:pt x="33" y="6"/>
                    <a:pt x="35" y="7"/>
                  </a:cubicBezTo>
                  <a:cubicBezTo>
                    <a:pt x="36" y="7"/>
                    <a:pt x="36" y="7"/>
                    <a:pt x="36" y="7"/>
                  </a:cubicBezTo>
                  <a:cubicBezTo>
                    <a:pt x="37" y="7"/>
                    <a:pt x="38" y="8"/>
                    <a:pt x="39" y="8"/>
                  </a:cubicBezTo>
                  <a:cubicBezTo>
                    <a:pt x="40" y="8"/>
                    <a:pt x="40" y="8"/>
                    <a:pt x="40" y="8"/>
                  </a:cubicBezTo>
                  <a:cubicBezTo>
                    <a:pt x="41" y="8"/>
                    <a:pt x="42" y="7"/>
                    <a:pt x="43" y="7"/>
                  </a:cubicBezTo>
                  <a:cubicBezTo>
                    <a:pt x="43" y="7"/>
                    <a:pt x="43" y="7"/>
                    <a:pt x="43" y="7"/>
                  </a:cubicBezTo>
                  <a:cubicBezTo>
                    <a:pt x="44" y="8"/>
                    <a:pt x="45" y="9"/>
                    <a:pt x="46" y="11"/>
                  </a:cubicBezTo>
                  <a:cubicBezTo>
                    <a:pt x="47" y="13"/>
                    <a:pt x="47" y="15"/>
                    <a:pt x="47" y="17"/>
                  </a:cubicBezTo>
                  <a:cubicBezTo>
                    <a:pt x="46" y="18"/>
                    <a:pt x="45" y="18"/>
                    <a:pt x="43" y="19"/>
                  </a:cubicBezTo>
                  <a:cubicBezTo>
                    <a:pt x="41" y="17"/>
                    <a:pt x="37" y="15"/>
                    <a:pt x="34" y="13"/>
                  </a:cubicBezTo>
                  <a:cubicBezTo>
                    <a:pt x="34" y="13"/>
                    <a:pt x="34" y="13"/>
                    <a:pt x="34" y="13"/>
                  </a:cubicBezTo>
                  <a:cubicBezTo>
                    <a:pt x="33" y="13"/>
                    <a:pt x="32" y="12"/>
                    <a:pt x="32" y="12"/>
                  </a:cubicBezTo>
                  <a:cubicBezTo>
                    <a:pt x="31" y="11"/>
                    <a:pt x="30" y="10"/>
                    <a:pt x="30" y="9"/>
                  </a:cubicBezTo>
                  <a:cubicBezTo>
                    <a:pt x="29" y="9"/>
                    <a:pt x="29" y="9"/>
                    <a:pt x="29" y="9"/>
                  </a:cubicBezTo>
                  <a:cubicBezTo>
                    <a:pt x="29" y="9"/>
                    <a:pt x="28" y="9"/>
                    <a:pt x="28" y="9"/>
                  </a:cubicBezTo>
                  <a:cubicBezTo>
                    <a:pt x="26" y="9"/>
                    <a:pt x="25" y="10"/>
                    <a:pt x="24" y="10"/>
                  </a:cubicBezTo>
                  <a:cubicBezTo>
                    <a:pt x="23" y="10"/>
                    <a:pt x="23" y="10"/>
                    <a:pt x="23" y="11"/>
                  </a:cubicBezTo>
                  <a:cubicBezTo>
                    <a:pt x="22" y="11"/>
                    <a:pt x="21" y="12"/>
                    <a:pt x="20" y="12"/>
                  </a:cubicBezTo>
                  <a:cubicBezTo>
                    <a:pt x="19" y="12"/>
                    <a:pt x="19" y="12"/>
                    <a:pt x="19" y="12"/>
                  </a:cubicBezTo>
                  <a:moveTo>
                    <a:pt x="43" y="6"/>
                  </a:moveTo>
                  <a:cubicBezTo>
                    <a:pt x="43" y="5"/>
                    <a:pt x="43" y="5"/>
                    <a:pt x="43" y="5"/>
                  </a:cubicBezTo>
                  <a:cubicBezTo>
                    <a:pt x="43" y="4"/>
                    <a:pt x="43" y="4"/>
                    <a:pt x="43" y="4"/>
                  </a:cubicBezTo>
                  <a:cubicBezTo>
                    <a:pt x="43" y="4"/>
                    <a:pt x="43" y="4"/>
                    <a:pt x="43" y="4"/>
                  </a:cubicBezTo>
                  <a:cubicBezTo>
                    <a:pt x="44" y="4"/>
                    <a:pt x="47" y="6"/>
                    <a:pt x="49" y="15"/>
                  </a:cubicBezTo>
                  <a:cubicBezTo>
                    <a:pt x="50" y="16"/>
                    <a:pt x="50" y="17"/>
                    <a:pt x="49" y="18"/>
                  </a:cubicBezTo>
                  <a:cubicBezTo>
                    <a:pt x="49" y="18"/>
                    <a:pt x="49" y="18"/>
                    <a:pt x="49" y="18"/>
                  </a:cubicBezTo>
                  <a:cubicBezTo>
                    <a:pt x="48" y="18"/>
                    <a:pt x="48" y="18"/>
                    <a:pt x="48" y="18"/>
                  </a:cubicBezTo>
                  <a:cubicBezTo>
                    <a:pt x="48" y="18"/>
                    <a:pt x="48" y="18"/>
                    <a:pt x="48" y="18"/>
                  </a:cubicBezTo>
                  <a:cubicBezTo>
                    <a:pt x="48" y="18"/>
                    <a:pt x="48" y="18"/>
                    <a:pt x="48" y="18"/>
                  </a:cubicBezTo>
                  <a:cubicBezTo>
                    <a:pt x="48" y="18"/>
                    <a:pt x="48" y="18"/>
                    <a:pt x="48" y="18"/>
                  </a:cubicBezTo>
                  <a:cubicBezTo>
                    <a:pt x="49" y="17"/>
                    <a:pt x="49" y="17"/>
                    <a:pt x="49" y="17"/>
                  </a:cubicBezTo>
                  <a:cubicBezTo>
                    <a:pt x="48" y="15"/>
                    <a:pt x="48" y="13"/>
                    <a:pt x="47" y="11"/>
                  </a:cubicBezTo>
                  <a:cubicBezTo>
                    <a:pt x="46" y="8"/>
                    <a:pt x="45" y="7"/>
                    <a:pt x="44" y="6"/>
                  </a:cubicBezTo>
                  <a:cubicBezTo>
                    <a:pt x="43" y="6"/>
                    <a:pt x="43" y="6"/>
                    <a:pt x="43" y="6"/>
                  </a:cubicBezTo>
                  <a:cubicBezTo>
                    <a:pt x="43" y="6"/>
                    <a:pt x="43" y="6"/>
                    <a:pt x="43" y="6"/>
                  </a:cubicBezTo>
                  <a:cubicBezTo>
                    <a:pt x="43" y="6"/>
                    <a:pt x="43" y="6"/>
                    <a:pt x="43" y="6"/>
                  </a:cubicBezTo>
                  <a:moveTo>
                    <a:pt x="49" y="0"/>
                  </a:moveTo>
                  <a:cubicBezTo>
                    <a:pt x="48" y="1"/>
                    <a:pt x="44" y="3"/>
                    <a:pt x="43" y="3"/>
                  </a:cubicBezTo>
                  <a:cubicBezTo>
                    <a:pt x="43" y="3"/>
                    <a:pt x="43" y="3"/>
                    <a:pt x="43" y="3"/>
                  </a:cubicBezTo>
                  <a:cubicBezTo>
                    <a:pt x="43" y="3"/>
                    <a:pt x="43" y="3"/>
                    <a:pt x="43" y="3"/>
                  </a:cubicBezTo>
                  <a:cubicBezTo>
                    <a:pt x="43" y="3"/>
                    <a:pt x="43" y="3"/>
                    <a:pt x="43" y="3"/>
                  </a:cubicBezTo>
                  <a:cubicBezTo>
                    <a:pt x="42" y="4"/>
                    <a:pt x="42" y="4"/>
                    <a:pt x="42" y="5"/>
                  </a:cubicBezTo>
                  <a:cubicBezTo>
                    <a:pt x="42" y="5"/>
                    <a:pt x="42" y="6"/>
                    <a:pt x="42" y="6"/>
                  </a:cubicBezTo>
                  <a:cubicBezTo>
                    <a:pt x="41" y="7"/>
                    <a:pt x="41" y="7"/>
                    <a:pt x="40" y="7"/>
                  </a:cubicBezTo>
                  <a:cubicBezTo>
                    <a:pt x="40" y="7"/>
                    <a:pt x="40" y="7"/>
                    <a:pt x="39" y="7"/>
                  </a:cubicBezTo>
                  <a:cubicBezTo>
                    <a:pt x="39" y="7"/>
                    <a:pt x="38" y="6"/>
                    <a:pt x="37" y="6"/>
                  </a:cubicBezTo>
                  <a:cubicBezTo>
                    <a:pt x="36" y="6"/>
                    <a:pt x="36" y="6"/>
                    <a:pt x="36" y="6"/>
                  </a:cubicBezTo>
                  <a:cubicBezTo>
                    <a:pt x="33" y="5"/>
                    <a:pt x="31" y="4"/>
                    <a:pt x="28" y="4"/>
                  </a:cubicBezTo>
                  <a:cubicBezTo>
                    <a:pt x="26" y="4"/>
                    <a:pt x="24" y="5"/>
                    <a:pt x="22" y="5"/>
                  </a:cubicBezTo>
                  <a:cubicBezTo>
                    <a:pt x="22" y="5"/>
                    <a:pt x="21" y="6"/>
                    <a:pt x="21" y="6"/>
                  </a:cubicBezTo>
                  <a:cubicBezTo>
                    <a:pt x="20" y="6"/>
                    <a:pt x="20" y="7"/>
                    <a:pt x="19" y="7"/>
                  </a:cubicBezTo>
                  <a:cubicBezTo>
                    <a:pt x="19" y="7"/>
                    <a:pt x="19" y="7"/>
                    <a:pt x="19" y="7"/>
                  </a:cubicBezTo>
                  <a:cubicBezTo>
                    <a:pt x="19" y="7"/>
                    <a:pt x="19" y="7"/>
                    <a:pt x="19" y="7"/>
                  </a:cubicBezTo>
                  <a:cubicBezTo>
                    <a:pt x="19" y="7"/>
                    <a:pt x="19" y="7"/>
                    <a:pt x="19" y="7"/>
                  </a:cubicBezTo>
                  <a:cubicBezTo>
                    <a:pt x="15" y="7"/>
                    <a:pt x="15" y="7"/>
                    <a:pt x="15" y="7"/>
                  </a:cubicBezTo>
                  <a:cubicBezTo>
                    <a:pt x="15" y="6"/>
                    <a:pt x="16" y="5"/>
                    <a:pt x="15" y="5"/>
                  </a:cubicBezTo>
                  <a:cubicBezTo>
                    <a:pt x="15" y="5"/>
                    <a:pt x="15" y="5"/>
                    <a:pt x="15" y="5"/>
                  </a:cubicBezTo>
                  <a:cubicBezTo>
                    <a:pt x="14" y="4"/>
                    <a:pt x="14" y="4"/>
                    <a:pt x="14" y="4"/>
                  </a:cubicBezTo>
                  <a:cubicBezTo>
                    <a:pt x="14" y="4"/>
                    <a:pt x="14" y="4"/>
                    <a:pt x="13" y="3"/>
                  </a:cubicBezTo>
                  <a:cubicBezTo>
                    <a:pt x="12" y="3"/>
                    <a:pt x="10" y="2"/>
                    <a:pt x="9" y="1"/>
                  </a:cubicBezTo>
                  <a:cubicBezTo>
                    <a:pt x="8" y="1"/>
                    <a:pt x="8" y="1"/>
                    <a:pt x="8" y="1"/>
                  </a:cubicBezTo>
                  <a:cubicBezTo>
                    <a:pt x="8" y="2"/>
                    <a:pt x="8" y="2"/>
                    <a:pt x="8" y="2"/>
                  </a:cubicBezTo>
                  <a:cubicBezTo>
                    <a:pt x="8" y="2"/>
                    <a:pt x="8" y="2"/>
                    <a:pt x="8" y="2"/>
                  </a:cubicBezTo>
                  <a:cubicBezTo>
                    <a:pt x="10" y="3"/>
                    <a:pt x="11" y="4"/>
                    <a:pt x="13" y="4"/>
                  </a:cubicBezTo>
                  <a:cubicBezTo>
                    <a:pt x="13" y="4"/>
                    <a:pt x="13" y="4"/>
                    <a:pt x="13" y="4"/>
                  </a:cubicBezTo>
                  <a:cubicBezTo>
                    <a:pt x="12" y="5"/>
                    <a:pt x="12" y="5"/>
                    <a:pt x="11" y="6"/>
                  </a:cubicBezTo>
                  <a:cubicBezTo>
                    <a:pt x="9" y="9"/>
                    <a:pt x="7" y="14"/>
                    <a:pt x="7" y="18"/>
                  </a:cubicBezTo>
                  <a:cubicBezTo>
                    <a:pt x="7" y="18"/>
                    <a:pt x="7" y="18"/>
                    <a:pt x="7" y="18"/>
                  </a:cubicBezTo>
                  <a:cubicBezTo>
                    <a:pt x="7" y="19"/>
                    <a:pt x="6" y="19"/>
                    <a:pt x="6" y="20"/>
                  </a:cubicBezTo>
                  <a:cubicBezTo>
                    <a:pt x="6" y="20"/>
                    <a:pt x="6" y="20"/>
                    <a:pt x="6" y="20"/>
                  </a:cubicBezTo>
                  <a:cubicBezTo>
                    <a:pt x="6" y="19"/>
                    <a:pt x="7" y="18"/>
                    <a:pt x="7" y="17"/>
                  </a:cubicBezTo>
                  <a:cubicBezTo>
                    <a:pt x="7" y="17"/>
                    <a:pt x="7" y="17"/>
                    <a:pt x="7" y="17"/>
                  </a:cubicBezTo>
                  <a:cubicBezTo>
                    <a:pt x="7" y="17"/>
                    <a:pt x="7" y="17"/>
                    <a:pt x="7" y="17"/>
                  </a:cubicBezTo>
                  <a:cubicBezTo>
                    <a:pt x="6" y="18"/>
                    <a:pt x="6" y="18"/>
                    <a:pt x="5" y="19"/>
                  </a:cubicBezTo>
                  <a:cubicBezTo>
                    <a:pt x="4" y="19"/>
                    <a:pt x="4" y="19"/>
                    <a:pt x="4" y="19"/>
                  </a:cubicBezTo>
                  <a:cubicBezTo>
                    <a:pt x="7" y="16"/>
                    <a:pt x="7" y="16"/>
                    <a:pt x="7" y="16"/>
                  </a:cubicBezTo>
                  <a:cubicBezTo>
                    <a:pt x="7" y="16"/>
                    <a:pt x="7" y="16"/>
                    <a:pt x="7" y="16"/>
                  </a:cubicBezTo>
                  <a:cubicBezTo>
                    <a:pt x="6" y="16"/>
                    <a:pt x="6" y="16"/>
                    <a:pt x="6" y="16"/>
                  </a:cubicBezTo>
                  <a:cubicBezTo>
                    <a:pt x="4" y="19"/>
                    <a:pt x="4" y="19"/>
                    <a:pt x="4" y="19"/>
                  </a:cubicBezTo>
                  <a:cubicBezTo>
                    <a:pt x="4" y="18"/>
                    <a:pt x="4" y="18"/>
                    <a:pt x="4" y="18"/>
                  </a:cubicBezTo>
                  <a:cubicBezTo>
                    <a:pt x="3" y="18"/>
                    <a:pt x="3" y="18"/>
                    <a:pt x="3" y="18"/>
                  </a:cubicBezTo>
                  <a:cubicBezTo>
                    <a:pt x="4" y="18"/>
                    <a:pt x="5" y="17"/>
                    <a:pt x="5" y="16"/>
                  </a:cubicBezTo>
                  <a:cubicBezTo>
                    <a:pt x="5" y="15"/>
                    <a:pt x="5" y="15"/>
                    <a:pt x="5" y="15"/>
                  </a:cubicBezTo>
                  <a:cubicBezTo>
                    <a:pt x="5" y="16"/>
                    <a:pt x="5" y="16"/>
                    <a:pt x="5" y="16"/>
                  </a:cubicBezTo>
                  <a:cubicBezTo>
                    <a:pt x="4" y="16"/>
                    <a:pt x="4" y="17"/>
                    <a:pt x="3" y="18"/>
                  </a:cubicBezTo>
                  <a:cubicBezTo>
                    <a:pt x="3" y="18"/>
                    <a:pt x="3" y="18"/>
                    <a:pt x="3" y="18"/>
                  </a:cubicBezTo>
                  <a:cubicBezTo>
                    <a:pt x="3" y="18"/>
                    <a:pt x="3" y="18"/>
                    <a:pt x="3" y="18"/>
                  </a:cubicBezTo>
                  <a:cubicBezTo>
                    <a:pt x="3" y="18"/>
                    <a:pt x="3" y="18"/>
                    <a:pt x="3" y="18"/>
                  </a:cubicBezTo>
                  <a:cubicBezTo>
                    <a:pt x="5" y="15"/>
                    <a:pt x="5" y="15"/>
                    <a:pt x="5" y="15"/>
                  </a:cubicBezTo>
                  <a:cubicBezTo>
                    <a:pt x="5" y="14"/>
                    <a:pt x="5" y="14"/>
                    <a:pt x="5" y="14"/>
                  </a:cubicBezTo>
                  <a:cubicBezTo>
                    <a:pt x="4" y="14"/>
                    <a:pt x="4" y="14"/>
                    <a:pt x="4" y="14"/>
                  </a:cubicBezTo>
                  <a:cubicBezTo>
                    <a:pt x="2" y="17"/>
                    <a:pt x="2" y="17"/>
                    <a:pt x="2" y="17"/>
                  </a:cubicBezTo>
                  <a:cubicBezTo>
                    <a:pt x="2" y="18"/>
                    <a:pt x="2" y="18"/>
                    <a:pt x="2" y="18"/>
                  </a:cubicBezTo>
                  <a:cubicBezTo>
                    <a:pt x="1" y="17"/>
                    <a:pt x="1" y="17"/>
                    <a:pt x="1" y="17"/>
                  </a:cubicBezTo>
                  <a:cubicBezTo>
                    <a:pt x="3" y="14"/>
                    <a:pt x="3" y="14"/>
                    <a:pt x="3" y="14"/>
                  </a:cubicBezTo>
                  <a:cubicBezTo>
                    <a:pt x="4" y="14"/>
                    <a:pt x="4" y="14"/>
                    <a:pt x="4" y="14"/>
                  </a:cubicBezTo>
                  <a:cubicBezTo>
                    <a:pt x="4" y="13"/>
                    <a:pt x="4" y="13"/>
                    <a:pt x="4" y="13"/>
                  </a:cubicBezTo>
                  <a:cubicBezTo>
                    <a:pt x="3" y="14"/>
                    <a:pt x="3" y="14"/>
                    <a:pt x="3" y="14"/>
                  </a:cubicBezTo>
                  <a:cubicBezTo>
                    <a:pt x="3" y="14"/>
                    <a:pt x="3" y="14"/>
                    <a:pt x="3" y="14"/>
                  </a:cubicBezTo>
                  <a:cubicBezTo>
                    <a:pt x="1" y="17"/>
                    <a:pt x="1" y="17"/>
                    <a:pt x="1" y="17"/>
                  </a:cubicBezTo>
                  <a:cubicBezTo>
                    <a:pt x="1" y="17"/>
                    <a:pt x="1" y="17"/>
                    <a:pt x="1" y="17"/>
                  </a:cubicBezTo>
                  <a:cubicBezTo>
                    <a:pt x="1" y="17"/>
                    <a:pt x="1" y="17"/>
                    <a:pt x="1" y="17"/>
                  </a:cubicBezTo>
                  <a:cubicBezTo>
                    <a:pt x="1" y="16"/>
                    <a:pt x="1" y="16"/>
                    <a:pt x="1" y="16"/>
                  </a:cubicBezTo>
                  <a:cubicBezTo>
                    <a:pt x="1" y="15"/>
                    <a:pt x="2" y="14"/>
                    <a:pt x="3" y="13"/>
                  </a:cubicBezTo>
                  <a:cubicBezTo>
                    <a:pt x="2" y="13"/>
                    <a:pt x="2" y="13"/>
                    <a:pt x="2" y="13"/>
                  </a:cubicBezTo>
                  <a:cubicBezTo>
                    <a:pt x="2" y="13"/>
                    <a:pt x="2" y="13"/>
                    <a:pt x="2" y="13"/>
                  </a:cubicBezTo>
                  <a:cubicBezTo>
                    <a:pt x="2" y="13"/>
                    <a:pt x="2" y="13"/>
                    <a:pt x="2" y="13"/>
                  </a:cubicBezTo>
                  <a:cubicBezTo>
                    <a:pt x="2" y="13"/>
                    <a:pt x="2" y="13"/>
                    <a:pt x="2" y="13"/>
                  </a:cubicBezTo>
                  <a:cubicBezTo>
                    <a:pt x="1" y="14"/>
                    <a:pt x="1" y="15"/>
                    <a:pt x="0" y="17"/>
                  </a:cubicBezTo>
                  <a:cubicBezTo>
                    <a:pt x="0" y="17"/>
                    <a:pt x="0" y="17"/>
                    <a:pt x="0" y="17"/>
                  </a:cubicBezTo>
                  <a:cubicBezTo>
                    <a:pt x="0" y="18"/>
                    <a:pt x="0" y="18"/>
                    <a:pt x="0" y="18"/>
                  </a:cubicBezTo>
                  <a:cubicBezTo>
                    <a:pt x="0" y="18"/>
                    <a:pt x="0" y="18"/>
                    <a:pt x="0" y="18"/>
                  </a:cubicBezTo>
                  <a:cubicBezTo>
                    <a:pt x="0" y="18"/>
                    <a:pt x="0" y="18"/>
                    <a:pt x="0" y="18"/>
                  </a:cubicBezTo>
                  <a:cubicBezTo>
                    <a:pt x="1" y="18"/>
                    <a:pt x="1" y="18"/>
                    <a:pt x="1" y="18"/>
                  </a:cubicBezTo>
                  <a:cubicBezTo>
                    <a:pt x="1" y="19"/>
                    <a:pt x="2" y="19"/>
                    <a:pt x="3" y="19"/>
                  </a:cubicBezTo>
                  <a:cubicBezTo>
                    <a:pt x="4" y="20"/>
                    <a:pt x="5" y="20"/>
                    <a:pt x="6" y="21"/>
                  </a:cubicBezTo>
                  <a:cubicBezTo>
                    <a:pt x="6" y="21"/>
                    <a:pt x="6" y="21"/>
                    <a:pt x="6" y="21"/>
                  </a:cubicBezTo>
                  <a:cubicBezTo>
                    <a:pt x="7" y="21"/>
                    <a:pt x="7" y="22"/>
                    <a:pt x="8" y="22"/>
                  </a:cubicBezTo>
                  <a:cubicBezTo>
                    <a:pt x="9" y="22"/>
                    <a:pt x="10" y="21"/>
                    <a:pt x="12" y="19"/>
                  </a:cubicBezTo>
                  <a:cubicBezTo>
                    <a:pt x="13" y="20"/>
                    <a:pt x="15" y="21"/>
                    <a:pt x="15" y="23"/>
                  </a:cubicBezTo>
                  <a:cubicBezTo>
                    <a:pt x="16" y="23"/>
                    <a:pt x="16" y="23"/>
                    <a:pt x="16" y="23"/>
                  </a:cubicBezTo>
                  <a:cubicBezTo>
                    <a:pt x="15" y="24"/>
                    <a:pt x="15" y="24"/>
                    <a:pt x="15" y="24"/>
                  </a:cubicBezTo>
                  <a:cubicBezTo>
                    <a:pt x="15" y="25"/>
                    <a:pt x="15" y="25"/>
                    <a:pt x="15" y="25"/>
                  </a:cubicBezTo>
                  <a:cubicBezTo>
                    <a:pt x="15" y="26"/>
                    <a:pt x="16" y="27"/>
                    <a:pt x="17" y="27"/>
                  </a:cubicBezTo>
                  <a:cubicBezTo>
                    <a:pt x="17" y="27"/>
                    <a:pt x="17" y="27"/>
                    <a:pt x="17" y="27"/>
                  </a:cubicBezTo>
                  <a:cubicBezTo>
                    <a:pt x="18" y="27"/>
                    <a:pt x="18" y="27"/>
                    <a:pt x="18" y="27"/>
                  </a:cubicBezTo>
                  <a:cubicBezTo>
                    <a:pt x="18" y="27"/>
                    <a:pt x="18" y="27"/>
                    <a:pt x="18" y="28"/>
                  </a:cubicBezTo>
                  <a:cubicBezTo>
                    <a:pt x="18" y="29"/>
                    <a:pt x="18" y="29"/>
                    <a:pt x="18" y="29"/>
                  </a:cubicBezTo>
                  <a:cubicBezTo>
                    <a:pt x="19" y="29"/>
                    <a:pt x="19" y="29"/>
                    <a:pt x="20" y="29"/>
                  </a:cubicBezTo>
                  <a:cubicBezTo>
                    <a:pt x="21" y="29"/>
                    <a:pt x="21" y="29"/>
                    <a:pt x="21" y="29"/>
                  </a:cubicBezTo>
                  <a:cubicBezTo>
                    <a:pt x="21" y="29"/>
                    <a:pt x="21" y="29"/>
                    <a:pt x="21" y="29"/>
                  </a:cubicBezTo>
                  <a:cubicBezTo>
                    <a:pt x="21" y="29"/>
                    <a:pt x="21" y="30"/>
                    <a:pt x="21" y="30"/>
                  </a:cubicBezTo>
                  <a:cubicBezTo>
                    <a:pt x="22" y="31"/>
                    <a:pt x="23" y="31"/>
                    <a:pt x="23" y="31"/>
                  </a:cubicBezTo>
                  <a:cubicBezTo>
                    <a:pt x="24" y="31"/>
                    <a:pt x="24" y="31"/>
                    <a:pt x="24" y="31"/>
                  </a:cubicBezTo>
                  <a:cubicBezTo>
                    <a:pt x="24" y="31"/>
                    <a:pt x="24" y="31"/>
                    <a:pt x="24" y="31"/>
                  </a:cubicBezTo>
                  <a:cubicBezTo>
                    <a:pt x="24" y="32"/>
                    <a:pt x="24" y="32"/>
                    <a:pt x="25" y="32"/>
                  </a:cubicBezTo>
                  <a:cubicBezTo>
                    <a:pt x="25" y="33"/>
                    <a:pt x="26" y="33"/>
                    <a:pt x="26" y="33"/>
                  </a:cubicBezTo>
                  <a:cubicBezTo>
                    <a:pt x="27" y="33"/>
                    <a:pt x="27" y="33"/>
                    <a:pt x="28" y="32"/>
                  </a:cubicBezTo>
                  <a:cubicBezTo>
                    <a:pt x="28" y="31"/>
                    <a:pt x="28" y="31"/>
                    <a:pt x="28" y="31"/>
                  </a:cubicBezTo>
                  <a:cubicBezTo>
                    <a:pt x="29" y="32"/>
                    <a:pt x="30" y="32"/>
                    <a:pt x="31" y="33"/>
                  </a:cubicBezTo>
                  <a:cubicBezTo>
                    <a:pt x="32" y="33"/>
                    <a:pt x="32" y="33"/>
                    <a:pt x="32" y="33"/>
                  </a:cubicBezTo>
                  <a:cubicBezTo>
                    <a:pt x="33" y="33"/>
                    <a:pt x="33" y="33"/>
                    <a:pt x="33" y="33"/>
                  </a:cubicBezTo>
                  <a:cubicBezTo>
                    <a:pt x="34" y="33"/>
                    <a:pt x="35" y="32"/>
                    <a:pt x="35" y="31"/>
                  </a:cubicBezTo>
                  <a:cubicBezTo>
                    <a:pt x="35" y="30"/>
                    <a:pt x="35" y="30"/>
                    <a:pt x="35" y="30"/>
                  </a:cubicBezTo>
                  <a:cubicBezTo>
                    <a:pt x="35" y="31"/>
                    <a:pt x="35" y="31"/>
                    <a:pt x="35" y="31"/>
                  </a:cubicBezTo>
                  <a:cubicBezTo>
                    <a:pt x="36" y="31"/>
                    <a:pt x="36" y="31"/>
                    <a:pt x="36" y="31"/>
                  </a:cubicBezTo>
                  <a:cubicBezTo>
                    <a:pt x="37" y="31"/>
                    <a:pt x="38" y="30"/>
                    <a:pt x="38" y="30"/>
                  </a:cubicBezTo>
                  <a:cubicBezTo>
                    <a:pt x="39" y="29"/>
                    <a:pt x="39" y="29"/>
                    <a:pt x="39" y="28"/>
                  </a:cubicBezTo>
                  <a:cubicBezTo>
                    <a:pt x="39" y="28"/>
                    <a:pt x="39" y="28"/>
                    <a:pt x="39" y="28"/>
                  </a:cubicBezTo>
                  <a:cubicBezTo>
                    <a:pt x="40" y="28"/>
                    <a:pt x="41" y="28"/>
                    <a:pt x="41" y="27"/>
                  </a:cubicBezTo>
                  <a:cubicBezTo>
                    <a:pt x="42" y="27"/>
                    <a:pt x="43" y="26"/>
                    <a:pt x="43" y="25"/>
                  </a:cubicBezTo>
                  <a:cubicBezTo>
                    <a:pt x="43" y="25"/>
                    <a:pt x="43" y="25"/>
                    <a:pt x="43" y="25"/>
                  </a:cubicBezTo>
                  <a:cubicBezTo>
                    <a:pt x="44" y="25"/>
                    <a:pt x="44" y="25"/>
                    <a:pt x="44" y="25"/>
                  </a:cubicBezTo>
                  <a:cubicBezTo>
                    <a:pt x="45" y="25"/>
                    <a:pt x="45" y="25"/>
                    <a:pt x="46" y="24"/>
                  </a:cubicBezTo>
                  <a:cubicBezTo>
                    <a:pt x="47" y="23"/>
                    <a:pt x="47" y="22"/>
                    <a:pt x="46" y="21"/>
                  </a:cubicBezTo>
                  <a:cubicBezTo>
                    <a:pt x="46" y="20"/>
                    <a:pt x="45" y="20"/>
                    <a:pt x="45" y="20"/>
                  </a:cubicBezTo>
                  <a:cubicBezTo>
                    <a:pt x="45" y="19"/>
                    <a:pt x="45" y="19"/>
                    <a:pt x="45" y="19"/>
                  </a:cubicBezTo>
                  <a:cubicBezTo>
                    <a:pt x="45" y="19"/>
                    <a:pt x="45" y="19"/>
                    <a:pt x="45" y="19"/>
                  </a:cubicBezTo>
                  <a:cubicBezTo>
                    <a:pt x="46" y="20"/>
                    <a:pt x="47" y="21"/>
                    <a:pt x="49" y="21"/>
                  </a:cubicBezTo>
                  <a:cubicBezTo>
                    <a:pt x="49" y="21"/>
                    <a:pt x="49" y="21"/>
                    <a:pt x="49" y="21"/>
                  </a:cubicBezTo>
                  <a:cubicBezTo>
                    <a:pt x="49" y="21"/>
                    <a:pt x="49" y="21"/>
                    <a:pt x="51" y="21"/>
                  </a:cubicBezTo>
                  <a:cubicBezTo>
                    <a:pt x="52" y="20"/>
                    <a:pt x="53" y="19"/>
                    <a:pt x="54" y="19"/>
                  </a:cubicBezTo>
                  <a:cubicBezTo>
                    <a:pt x="55" y="18"/>
                    <a:pt x="56" y="18"/>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9" y="13"/>
                    <a:pt x="59" y="13"/>
                    <a:pt x="59" y="13"/>
                  </a:cubicBezTo>
                  <a:cubicBezTo>
                    <a:pt x="59" y="12"/>
                    <a:pt x="59" y="12"/>
                    <a:pt x="59" y="12"/>
                  </a:cubicBezTo>
                  <a:cubicBezTo>
                    <a:pt x="59" y="12"/>
                    <a:pt x="59" y="12"/>
                    <a:pt x="59" y="12"/>
                  </a:cubicBezTo>
                  <a:cubicBezTo>
                    <a:pt x="57" y="16"/>
                    <a:pt x="57" y="16"/>
                    <a:pt x="57" y="16"/>
                  </a:cubicBezTo>
                  <a:cubicBezTo>
                    <a:pt x="56" y="16"/>
                    <a:pt x="56" y="16"/>
                    <a:pt x="56" y="16"/>
                  </a:cubicBezTo>
                  <a:cubicBezTo>
                    <a:pt x="56" y="16"/>
                    <a:pt x="56" y="16"/>
                    <a:pt x="56" y="16"/>
                  </a:cubicBezTo>
                  <a:cubicBezTo>
                    <a:pt x="58" y="13"/>
                    <a:pt x="58" y="13"/>
                    <a:pt x="58" y="13"/>
                  </a:cubicBezTo>
                  <a:cubicBezTo>
                    <a:pt x="58" y="13"/>
                    <a:pt x="58" y="13"/>
                    <a:pt x="58" y="13"/>
                  </a:cubicBezTo>
                  <a:cubicBezTo>
                    <a:pt x="57" y="13"/>
                    <a:pt x="57" y="13"/>
                    <a:pt x="57" y="13"/>
                  </a:cubicBezTo>
                  <a:cubicBezTo>
                    <a:pt x="57" y="13"/>
                    <a:pt x="56" y="16"/>
                    <a:pt x="55" y="17"/>
                  </a:cubicBezTo>
                  <a:cubicBezTo>
                    <a:pt x="55" y="17"/>
                    <a:pt x="55" y="17"/>
                    <a:pt x="55" y="17"/>
                  </a:cubicBezTo>
                  <a:cubicBezTo>
                    <a:pt x="55" y="16"/>
                    <a:pt x="56" y="14"/>
                    <a:pt x="57" y="13"/>
                  </a:cubicBezTo>
                  <a:cubicBezTo>
                    <a:pt x="57" y="13"/>
                    <a:pt x="57" y="13"/>
                    <a:pt x="57" y="13"/>
                  </a:cubicBezTo>
                  <a:cubicBezTo>
                    <a:pt x="56" y="13"/>
                    <a:pt x="56" y="13"/>
                    <a:pt x="56" y="13"/>
                  </a:cubicBezTo>
                  <a:cubicBezTo>
                    <a:pt x="56" y="14"/>
                    <a:pt x="55" y="16"/>
                    <a:pt x="54" y="18"/>
                  </a:cubicBezTo>
                  <a:cubicBezTo>
                    <a:pt x="53" y="18"/>
                    <a:pt x="53" y="18"/>
                    <a:pt x="53" y="18"/>
                  </a:cubicBezTo>
                  <a:cubicBezTo>
                    <a:pt x="54" y="16"/>
                    <a:pt x="55" y="15"/>
                    <a:pt x="56" y="13"/>
                  </a:cubicBezTo>
                  <a:cubicBezTo>
                    <a:pt x="55" y="13"/>
                    <a:pt x="55" y="13"/>
                    <a:pt x="55" y="13"/>
                  </a:cubicBezTo>
                  <a:cubicBezTo>
                    <a:pt x="55" y="13"/>
                    <a:pt x="55" y="13"/>
                    <a:pt x="55" y="13"/>
                  </a:cubicBezTo>
                  <a:cubicBezTo>
                    <a:pt x="54" y="15"/>
                    <a:pt x="54" y="17"/>
                    <a:pt x="52" y="18"/>
                  </a:cubicBezTo>
                  <a:cubicBezTo>
                    <a:pt x="52" y="18"/>
                    <a:pt x="52" y="18"/>
                    <a:pt x="52" y="18"/>
                  </a:cubicBezTo>
                  <a:cubicBezTo>
                    <a:pt x="52" y="19"/>
                    <a:pt x="52" y="19"/>
                    <a:pt x="52" y="19"/>
                  </a:cubicBezTo>
                  <a:cubicBezTo>
                    <a:pt x="53" y="17"/>
                    <a:pt x="54" y="15"/>
                    <a:pt x="54" y="14"/>
                  </a:cubicBezTo>
                  <a:cubicBezTo>
                    <a:pt x="54" y="13"/>
                    <a:pt x="54" y="13"/>
                    <a:pt x="54" y="13"/>
                  </a:cubicBezTo>
                  <a:cubicBezTo>
                    <a:pt x="54" y="13"/>
                    <a:pt x="54" y="13"/>
                    <a:pt x="54" y="13"/>
                  </a:cubicBezTo>
                  <a:cubicBezTo>
                    <a:pt x="53" y="15"/>
                    <a:pt x="52" y="17"/>
                    <a:pt x="51" y="19"/>
                  </a:cubicBezTo>
                  <a:cubicBezTo>
                    <a:pt x="51" y="19"/>
                    <a:pt x="51" y="19"/>
                    <a:pt x="51" y="19"/>
                  </a:cubicBezTo>
                  <a:cubicBezTo>
                    <a:pt x="51" y="19"/>
                    <a:pt x="51" y="18"/>
                    <a:pt x="51" y="17"/>
                  </a:cubicBezTo>
                  <a:cubicBezTo>
                    <a:pt x="52" y="16"/>
                    <a:pt x="53" y="15"/>
                    <a:pt x="53" y="14"/>
                  </a:cubicBezTo>
                  <a:cubicBezTo>
                    <a:pt x="53" y="14"/>
                    <a:pt x="53" y="14"/>
                    <a:pt x="53" y="14"/>
                  </a:cubicBezTo>
                  <a:cubicBezTo>
                    <a:pt x="52" y="14"/>
                    <a:pt x="52" y="14"/>
                    <a:pt x="52" y="14"/>
                  </a:cubicBezTo>
                  <a:cubicBezTo>
                    <a:pt x="52" y="15"/>
                    <a:pt x="52" y="16"/>
                    <a:pt x="51" y="17"/>
                  </a:cubicBezTo>
                  <a:cubicBezTo>
                    <a:pt x="51" y="18"/>
                    <a:pt x="50" y="19"/>
                    <a:pt x="50" y="20"/>
                  </a:cubicBezTo>
                  <a:cubicBezTo>
                    <a:pt x="49" y="20"/>
                    <a:pt x="49" y="20"/>
                    <a:pt x="49" y="20"/>
                  </a:cubicBezTo>
                  <a:cubicBezTo>
                    <a:pt x="49" y="20"/>
                    <a:pt x="49" y="20"/>
                    <a:pt x="49" y="20"/>
                  </a:cubicBezTo>
                  <a:cubicBezTo>
                    <a:pt x="49" y="19"/>
                    <a:pt x="49" y="19"/>
                    <a:pt x="49" y="19"/>
                  </a:cubicBezTo>
                  <a:cubicBezTo>
                    <a:pt x="50" y="19"/>
                    <a:pt x="50" y="19"/>
                    <a:pt x="50" y="19"/>
                  </a:cubicBezTo>
                  <a:cubicBezTo>
                    <a:pt x="50" y="19"/>
                    <a:pt x="50" y="19"/>
                    <a:pt x="50" y="19"/>
                  </a:cubicBezTo>
                  <a:cubicBezTo>
                    <a:pt x="50" y="18"/>
                    <a:pt x="51" y="17"/>
                    <a:pt x="51" y="17"/>
                  </a:cubicBezTo>
                  <a:cubicBezTo>
                    <a:pt x="51" y="17"/>
                    <a:pt x="51" y="17"/>
                    <a:pt x="51" y="17"/>
                  </a:cubicBezTo>
                  <a:cubicBezTo>
                    <a:pt x="51" y="16"/>
                    <a:pt x="51" y="15"/>
                    <a:pt x="51" y="15"/>
                  </a:cubicBezTo>
                  <a:cubicBezTo>
                    <a:pt x="51" y="14"/>
                    <a:pt x="51" y="14"/>
                    <a:pt x="51" y="14"/>
                  </a:cubicBezTo>
                  <a:cubicBezTo>
                    <a:pt x="51" y="15"/>
                    <a:pt x="51" y="15"/>
                    <a:pt x="51" y="15"/>
                  </a:cubicBezTo>
                  <a:cubicBezTo>
                    <a:pt x="50" y="15"/>
                    <a:pt x="50" y="15"/>
                    <a:pt x="50" y="15"/>
                  </a:cubicBezTo>
                  <a:cubicBezTo>
                    <a:pt x="50" y="15"/>
                    <a:pt x="50" y="15"/>
                    <a:pt x="50" y="15"/>
                  </a:cubicBezTo>
                  <a:cubicBezTo>
                    <a:pt x="49" y="7"/>
                    <a:pt x="46" y="5"/>
                    <a:pt x="45" y="4"/>
                  </a:cubicBezTo>
                  <a:cubicBezTo>
                    <a:pt x="45" y="3"/>
                    <a:pt x="46" y="3"/>
                    <a:pt x="46" y="3"/>
                  </a:cubicBezTo>
                  <a:cubicBezTo>
                    <a:pt x="48" y="2"/>
                    <a:pt x="49" y="2"/>
                    <a:pt x="50" y="1"/>
                  </a:cubicBezTo>
                  <a:cubicBezTo>
                    <a:pt x="50" y="0"/>
                    <a:pt x="50" y="0"/>
                    <a:pt x="50" y="0"/>
                  </a:cubicBez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6" name="Freeform 162"/>
            <p:cNvSpPr>
              <a:spLocks noEditPoints="1"/>
            </p:cNvSpPr>
            <p:nvPr/>
          </p:nvSpPr>
          <p:spPr bwMode="auto">
            <a:xfrm>
              <a:off x="4141" y="2291"/>
              <a:ext cx="109" cy="150"/>
            </a:xfrm>
            <a:custGeom>
              <a:avLst/>
              <a:gdLst>
                <a:gd name="T0" fmla="*/ 19 w 46"/>
                <a:gd name="T1" fmla="*/ 56 h 63"/>
                <a:gd name="T2" fmla="*/ 11 w 46"/>
                <a:gd name="T3" fmla="*/ 24 h 63"/>
                <a:gd name="T4" fmla="*/ 16 w 46"/>
                <a:gd name="T5" fmla="*/ 39 h 63"/>
                <a:gd name="T6" fmla="*/ 17 w 46"/>
                <a:gd name="T7" fmla="*/ 59 h 63"/>
                <a:gd name="T8" fmla="*/ 5 w 46"/>
                <a:gd name="T9" fmla="*/ 60 h 63"/>
                <a:gd name="T10" fmla="*/ 26 w 46"/>
                <a:gd name="T11" fmla="*/ 24 h 63"/>
                <a:gd name="T12" fmla="*/ 32 w 46"/>
                <a:gd name="T13" fmla="*/ 58 h 63"/>
                <a:gd name="T14" fmla="*/ 31 w 46"/>
                <a:gd name="T15" fmla="*/ 59 h 63"/>
                <a:gd name="T16" fmla="*/ 17 w 46"/>
                <a:gd name="T17" fmla="*/ 23 h 63"/>
                <a:gd name="T18" fmla="*/ 31 w 46"/>
                <a:gd name="T19" fmla="*/ 20 h 63"/>
                <a:gd name="T20" fmla="*/ 33 w 46"/>
                <a:gd name="T21" fmla="*/ 56 h 63"/>
                <a:gd name="T22" fmla="*/ 18 w 46"/>
                <a:gd name="T23" fmla="*/ 22 h 63"/>
                <a:gd name="T24" fmla="*/ 19 w 46"/>
                <a:gd name="T25" fmla="*/ 23 h 63"/>
                <a:gd name="T26" fmla="*/ 4 w 46"/>
                <a:gd name="T27" fmla="*/ 21 h 63"/>
                <a:gd name="T28" fmla="*/ 11 w 46"/>
                <a:gd name="T29" fmla="*/ 12 h 63"/>
                <a:gd name="T30" fmla="*/ 26 w 46"/>
                <a:gd name="T31" fmla="*/ 12 h 63"/>
                <a:gd name="T32" fmla="*/ 20 w 46"/>
                <a:gd name="T33" fmla="*/ 23 h 63"/>
                <a:gd name="T34" fmla="*/ 22 w 46"/>
                <a:gd name="T35" fmla="*/ 21 h 63"/>
                <a:gd name="T36" fmla="*/ 36 w 46"/>
                <a:gd name="T37" fmla="*/ 6 h 63"/>
                <a:gd name="T38" fmla="*/ 26 w 46"/>
                <a:gd name="T39" fmla="*/ 21 h 63"/>
                <a:gd name="T40" fmla="*/ 39 w 46"/>
                <a:gd name="T41" fmla="*/ 6 h 63"/>
                <a:gd name="T42" fmla="*/ 30 w 46"/>
                <a:gd name="T43" fmla="*/ 19 h 63"/>
                <a:gd name="T44" fmla="*/ 11 w 46"/>
                <a:gd name="T45" fmla="*/ 21 h 63"/>
                <a:gd name="T46" fmla="*/ 25 w 46"/>
                <a:gd name="T47" fmla="*/ 5 h 63"/>
                <a:gd name="T48" fmla="*/ 16 w 46"/>
                <a:gd name="T49" fmla="*/ 19 h 63"/>
                <a:gd name="T50" fmla="*/ 11 w 46"/>
                <a:gd name="T51" fmla="*/ 23 h 63"/>
                <a:gd name="T52" fmla="*/ 6 w 46"/>
                <a:gd name="T53" fmla="*/ 21 h 63"/>
                <a:gd name="T54" fmla="*/ 8 w 46"/>
                <a:gd name="T55" fmla="*/ 21 h 63"/>
                <a:gd name="T56" fmla="*/ 22 w 46"/>
                <a:gd name="T57" fmla="*/ 6 h 63"/>
                <a:gd name="T58" fmla="*/ 12 w 46"/>
                <a:gd name="T59" fmla="*/ 12 h 63"/>
                <a:gd name="T60" fmla="*/ 12 w 46"/>
                <a:gd name="T61" fmla="*/ 12 h 63"/>
                <a:gd name="T62" fmla="*/ 34 w 46"/>
                <a:gd name="T63" fmla="*/ 5 h 63"/>
                <a:gd name="T64" fmla="*/ 27 w 46"/>
                <a:gd name="T65" fmla="*/ 6 h 63"/>
                <a:gd name="T66" fmla="*/ 32 w 46"/>
                <a:gd name="T67" fmla="*/ 19 h 63"/>
                <a:gd name="T68" fmla="*/ 45 w 46"/>
                <a:gd name="T69" fmla="*/ 42 h 63"/>
                <a:gd name="T70" fmla="*/ 3 w 46"/>
                <a:gd name="T71" fmla="*/ 22 h 63"/>
                <a:gd name="T72" fmla="*/ 19 w 46"/>
                <a:gd name="T73" fmla="*/ 4 h 63"/>
                <a:gd name="T74" fmla="*/ 18 w 46"/>
                <a:gd name="T75" fmla="*/ 22 h 63"/>
                <a:gd name="T76" fmla="*/ 16 w 46"/>
                <a:gd name="T77" fmla="*/ 21 h 63"/>
                <a:gd name="T78" fmla="*/ 33 w 46"/>
                <a:gd name="T79" fmla="*/ 2 h 63"/>
                <a:gd name="T80" fmla="*/ 18 w 46"/>
                <a:gd name="T81" fmla="*/ 22 h 63"/>
                <a:gd name="T82" fmla="*/ 28 w 46"/>
                <a:gd name="T83" fmla="*/ 2 h 63"/>
                <a:gd name="T84" fmla="*/ 25 w 46"/>
                <a:gd name="T85" fmla="*/ 4 h 63"/>
                <a:gd name="T86" fmla="*/ 21 w 46"/>
                <a:gd name="T87" fmla="*/ 5 h 63"/>
                <a:gd name="T88" fmla="*/ 19 w 46"/>
                <a:gd name="T89" fmla="*/ 0 h 63"/>
                <a:gd name="T90" fmla="*/ 1 w 46"/>
                <a:gd name="T91" fmla="*/ 23 h 63"/>
                <a:gd name="T92" fmla="*/ 4 w 46"/>
                <a:gd name="T93" fmla="*/ 60 h 63"/>
                <a:gd name="T94" fmla="*/ 11 w 46"/>
                <a:gd name="T95" fmla="*/ 63 h 63"/>
                <a:gd name="T96" fmla="*/ 17 w 46"/>
                <a:gd name="T97" fmla="*/ 60 h 63"/>
                <a:gd name="T98" fmla="*/ 19 w 46"/>
                <a:gd name="T99" fmla="*/ 60 h 63"/>
                <a:gd name="T100" fmla="*/ 19 w 46"/>
                <a:gd name="T101" fmla="*/ 60 h 63"/>
                <a:gd name="T102" fmla="*/ 32 w 46"/>
                <a:gd name="T103" fmla="*/ 60 h 63"/>
                <a:gd name="T104" fmla="*/ 46 w 46"/>
                <a:gd name="T105" fmla="*/ 43 h 63"/>
                <a:gd name="T106" fmla="*/ 42 w 46"/>
                <a:gd name="T107" fmla="*/ 2 h 63"/>
                <a:gd name="T108" fmla="*/ 37 w 46"/>
                <a:gd name="T109" fmla="*/ 5 h 63"/>
                <a:gd name="T110" fmla="*/ 35 w 46"/>
                <a:gd name="T111"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 h="63">
                  <a:moveTo>
                    <a:pt x="18" y="57"/>
                  </a:moveTo>
                  <a:cubicBezTo>
                    <a:pt x="18" y="51"/>
                    <a:pt x="17" y="45"/>
                    <a:pt x="17" y="39"/>
                  </a:cubicBezTo>
                  <a:cubicBezTo>
                    <a:pt x="17" y="36"/>
                    <a:pt x="17" y="33"/>
                    <a:pt x="17" y="30"/>
                  </a:cubicBezTo>
                  <a:cubicBezTo>
                    <a:pt x="18" y="38"/>
                    <a:pt x="19" y="47"/>
                    <a:pt x="19" y="56"/>
                  </a:cubicBezTo>
                  <a:cubicBezTo>
                    <a:pt x="19" y="56"/>
                    <a:pt x="19" y="56"/>
                    <a:pt x="19" y="56"/>
                  </a:cubicBezTo>
                  <a:cubicBezTo>
                    <a:pt x="19" y="56"/>
                    <a:pt x="18" y="57"/>
                    <a:pt x="18" y="57"/>
                  </a:cubicBezTo>
                  <a:moveTo>
                    <a:pt x="6" y="24"/>
                  </a:moveTo>
                  <a:cubicBezTo>
                    <a:pt x="8" y="24"/>
                    <a:pt x="9" y="24"/>
                    <a:pt x="11" y="24"/>
                  </a:cubicBezTo>
                  <a:cubicBezTo>
                    <a:pt x="12" y="23"/>
                    <a:pt x="13" y="23"/>
                    <a:pt x="14" y="22"/>
                  </a:cubicBezTo>
                  <a:cubicBezTo>
                    <a:pt x="15" y="22"/>
                    <a:pt x="15" y="22"/>
                    <a:pt x="15" y="21"/>
                  </a:cubicBezTo>
                  <a:cubicBezTo>
                    <a:pt x="15" y="22"/>
                    <a:pt x="15" y="22"/>
                    <a:pt x="15" y="22"/>
                  </a:cubicBezTo>
                  <a:cubicBezTo>
                    <a:pt x="16" y="28"/>
                    <a:pt x="16" y="33"/>
                    <a:pt x="16" y="39"/>
                  </a:cubicBezTo>
                  <a:cubicBezTo>
                    <a:pt x="16" y="45"/>
                    <a:pt x="17" y="52"/>
                    <a:pt x="17" y="58"/>
                  </a:cubicBezTo>
                  <a:cubicBezTo>
                    <a:pt x="17" y="59"/>
                    <a:pt x="17" y="59"/>
                    <a:pt x="17" y="59"/>
                  </a:cubicBezTo>
                  <a:cubicBezTo>
                    <a:pt x="17" y="59"/>
                    <a:pt x="17" y="59"/>
                    <a:pt x="17" y="59"/>
                  </a:cubicBezTo>
                  <a:cubicBezTo>
                    <a:pt x="17" y="59"/>
                    <a:pt x="17" y="59"/>
                    <a:pt x="17" y="59"/>
                  </a:cubicBezTo>
                  <a:cubicBezTo>
                    <a:pt x="17" y="59"/>
                    <a:pt x="17" y="59"/>
                    <a:pt x="17" y="59"/>
                  </a:cubicBezTo>
                  <a:cubicBezTo>
                    <a:pt x="16" y="60"/>
                    <a:pt x="14" y="61"/>
                    <a:pt x="13" y="61"/>
                  </a:cubicBezTo>
                  <a:cubicBezTo>
                    <a:pt x="13" y="61"/>
                    <a:pt x="12" y="61"/>
                    <a:pt x="11" y="61"/>
                  </a:cubicBezTo>
                  <a:cubicBezTo>
                    <a:pt x="9" y="61"/>
                    <a:pt x="7" y="61"/>
                    <a:pt x="5" y="60"/>
                  </a:cubicBezTo>
                  <a:cubicBezTo>
                    <a:pt x="5" y="47"/>
                    <a:pt x="4" y="35"/>
                    <a:pt x="2" y="23"/>
                  </a:cubicBezTo>
                  <a:cubicBezTo>
                    <a:pt x="3" y="24"/>
                    <a:pt x="5" y="24"/>
                    <a:pt x="6" y="24"/>
                  </a:cubicBezTo>
                  <a:moveTo>
                    <a:pt x="21" y="24"/>
                  </a:moveTo>
                  <a:cubicBezTo>
                    <a:pt x="23" y="24"/>
                    <a:pt x="24" y="24"/>
                    <a:pt x="26" y="24"/>
                  </a:cubicBezTo>
                  <a:cubicBezTo>
                    <a:pt x="27" y="23"/>
                    <a:pt x="28" y="23"/>
                    <a:pt x="29" y="22"/>
                  </a:cubicBezTo>
                  <a:cubicBezTo>
                    <a:pt x="29" y="22"/>
                    <a:pt x="30" y="22"/>
                    <a:pt x="30" y="21"/>
                  </a:cubicBezTo>
                  <a:cubicBezTo>
                    <a:pt x="30" y="28"/>
                    <a:pt x="31" y="33"/>
                    <a:pt x="31" y="39"/>
                  </a:cubicBezTo>
                  <a:cubicBezTo>
                    <a:pt x="31" y="45"/>
                    <a:pt x="31" y="52"/>
                    <a:pt x="32" y="58"/>
                  </a:cubicBezTo>
                  <a:cubicBezTo>
                    <a:pt x="32" y="59"/>
                    <a:pt x="32" y="59"/>
                    <a:pt x="32" y="59"/>
                  </a:cubicBezTo>
                  <a:cubicBezTo>
                    <a:pt x="31" y="59"/>
                    <a:pt x="31" y="59"/>
                    <a:pt x="31" y="59"/>
                  </a:cubicBezTo>
                  <a:cubicBezTo>
                    <a:pt x="31" y="59"/>
                    <a:pt x="31" y="59"/>
                    <a:pt x="31" y="59"/>
                  </a:cubicBezTo>
                  <a:cubicBezTo>
                    <a:pt x="31" y="59"/>
                    <a:pt x="31" y="59"/>
                    <a:pt x="31" y="59"/>
                  </a:cubicBezTo>
                  <a:cubicBezTo>
                    <a:pt x="31" y="60"/>
                    <a:pt x="29" y="61"/>
                    <a:pt x="28" y="61"/>
                  </a:cubicBezTo>
                  <a:cubicBezTo>
                    <a:pt x="27" y="61"/>
                    <a:pt x="27" y="61"/>
                    <a:pt x="26" y="61"/>
                  </a:cubicBezTo>
                  <a:cubicBezTo>
                    <a:pt x="24" y="61"/>
                    <a:pt x="22" y="61"/>
                    <a:pt x="20" y="60"/>
                  </a:cubicBezTo>
                  <a:cubicBezTo>
                    <a:pt x="20" y="47"/>
                    <a:pt x="19" y="35"/>
                    <a:pt x="17" y="23"/>
                  </a:cubicBezTo>
                  <a:cubicBezTo>
                    <a:pt x="18" y="24"/>
                    <a:pt x="20" y="24"/>
                    <a:pt x="21" y="24"/>
                  </a:cubicBezTo>
                  <a:moveTo>
                    <a:pt x="33" y="57"/>
                  </a:moveTo>
                  <a:cubicBezTo>
                    <a:pt x="32" y="51"/>
                    <a:pt x="32" y="45"/>
                    <a:pt x="32" y="39"/>
                  </a:cubicBezTo>
                  <a:cubicBezTo>
                    <a:pt x="32" y="33"/>
                    <a:pt x="32" y="27"/>
                    <a:pt x="31" y="20"/>
                  </a:cubicBezTo>
                  <a:cubicBezTo>
                    <a:pt x="31" y="20"/>
                    <a:pt x="31" y="20"/>
                    <a:pt x="31" y="20"/>
                  </a:cubicBezTo>
                  <a:cubicBezTo>
                    <a:pt x="32" y="26"/>
                    <a:pt x="32" y="32"/>
                    <a:pt x="32" y="37"/>
                  </a:cubicBezTo>
                  <a:cubicBezTo>
                    <a:pt x="33" y="44"/>
                    <a:pt x="33" y="50"/>
                    <a:pt x="33" y="56"/>
                  </a:cubicBezTo>
                  <a:cubicBezTo>
                    <a:pt x="33" y="56"/>
                    <a:pt x="33" y="56"/>
                    <a:pt x="33" y="56"/>
                  </a:cubicBezTo>
                  <a:cubicBezTo>
                    <a:pt x="33" y="57"/>
                    <a:pt x="33" y="57"/>
                    <a:pt x="33" y="57"/>
                  </a:cubicBezTo>
                  <a:moveTo>
                    <a:pt x="19" y="23"/>
                  </a:moveTo>
                  <a:cubicBezTo>
                    <a:pt x="19" y="23"/>
                    <a:pt x="19" y="23"/>
                    <a:pt x="19" y="23"/>
                  </a:cubicBezTo>
                  <a:cubicBezTo>
                    <a:pt x="18" y="23"/>
                    <a:pt x="18" y="22"/>
                    <a:pt x="18" y="22"/>
                  </a:cubicBezTo>
                  <a:cubicBezTo>
                    <a:pt x="19" y="21"/>
                    <a:pt x="19" y="21"/>
                    <a:pt x="19" y="21"/>
                  </a:cubicBezTo>
                  <a:cubicBezTo>
                    <a:pt x="21" y="18"/>
                    <a:pt x="24" y="15"/>
                    <a:pt x="26" y="13"/>
                  </a:cubicBezTo>
                  <a:cubicBezTo>
                    <a:pt x="24" y="15"/>
                    <a:pt x="22" y="17"/>
                    <a:pt x="20" y="20"/>
                  </a:cubicBezTo>
                  <a:cubicBezTo>
                    <a:pt x="19" y="21"/>
                    <a:pt x="19" y="22"/>
                    <a:pt x="19" y="23"/>
                  </a:cubicBezTo>
                  <a:moveTo>
                    <a:pt x="4" y="23"/>
                  </a:moveTo>
                  <a:cubicBezTo>
                    <a:pt x="4" y="23"/>
                    <a:pt x="4" y="23"/>
                    <a:pt x="4" y="23"/>
                  </a:cubicBezTo>
                  <a:cubicBezTo>
                    <a:pt x="3" y="23"/>
                    <a:pt x="3" y="22"/>
                    <a:pt x="3" y="22"/>
                  </a:cubicBezTo>
                  <a:cubicBezTo>
                    <a:pt x="4" y="21"/>
                    <a:pt x="4" y="21"/>
                    <a:pt x="4" y="21"/>
                  </a:cubicBezTo>
                  <a:cubicBezTo>
                    <a:pt x="6" y="18"/>
                    <a:pt x="9" y="15"/>
                    <a:pt x="11" y="12"/>
                  </a:cubicBezTo>
                  <a:cubicBezTo>
                    <a:pt x="9" y="15"/>
                    <a:pt x="7" y="17"/>
                    <a:pt x="5" y="20"/>
                  </a:cubicBezTo>
                  <a:cubicBezTo>
                    <a:pt x="4" y="21"/>
                    <a:pt x="4" y="22"/>
                    <a:pt x="4" y="23"/>
                  </a:cubicBezTo>
                  <a:moveTo>
                    <a:pt x="11" y="12"/>
                  </a:moveTo>
                  <a:cubicBezTo>
                    <a:pt x="11" y="12"/>
                    <a:pt x="11" y="12"/>
                    <a:pt x="11" y="12"/>
                  </a:cubicBezTo>
                  <a:cubicBezTo>
                    <a:pt x="11" y="12"/>
                    <a:pt x="11" y="12"/>
                    <a:pt x="11" y="12"/>
                  </a:cubicBezTo>
                  <a:moveTo>
                    <a:pt x="26" y="12"/>
                  </a:moveTo>
                  <a:cubicBezTo>
                    <a:pt x="26" y="12"/>
                    <a:pt x="26" y="12"/>
                    <a:pt x="26" y="12"/>
                  </a:cubicBezTo>
                  <a:cubicBezTo>
                    <a:pt x="26" y="12"/>
                    <a:pt x="26" y="12"/>
                    <a:pt x="26" y="12"/>
                  </a:cubicBezTo>
                  <a:moveTo>
                    <a:pt x="21" y="23"/>
                  </a:moveTo>
                  <a:cubicBezTo>
                    <a:pt x="21" y="23"/>
                    <a:pt x="21" y="23"/>
                    <a:pt x="20" y="23"/>
                  </a:cubicBezTo>
                  <a:cubicBezTo>
                    <a:pt x="20" y="23"/>
                    <a:pt x="20" y="23"/>
                    <a:pt x="20" y="23"/>
                  </a:cubicBezTo>
                  <a:cubicBezTo>
                    <a:pt x="20" y="22"/>
                    <a:pt x="20" y="21"/>
                    <a:pt x="21" y="21"/>
                  </a:cubicBezTo>
                  <a:cubicBezTo>
                    <a:pt x="25" y="15"/>
                    <a:pt x="30" y="10"/>
                    <a:pt x="34" y="6"/>
                  </a:cubicBezTo>
                  <a:cubicBezTo>
                    <a:pt x="35" y="6"/>
                    <a:pt x="35" y="6"/>
                    <a:pt x="35" y="6"/>
                  </a:cubicBezTo>
                  <a:cubicBezTo>
                    <a:pt x="31" y="10"/>
                    <a:pt x="26" y="15"/>
                    <a:pt x="22" y="21"/>
                  </a:cubicBezTo>
                  <a:cubicBezTo>
                    <a:pt x="22" y="21"/>
                    <a:pt x="22" y="21"/>
                    <a:pt x="22" y="21"/>
                  </a:cubicBezTo>
                  <a:cubicBezTo>
                    <a:pt x="23" y="21"/>
                    <a:pt x="23" y="21"/>
                    <a:pt x="23" y="21"/>
                  </a:cubicBezTo>
                  <a:cubicBezTo>
                    <a:pt x="23" y="21"/>
                    <a:pt x="23" y="21"/>
                    <a:pt x="23" y="21"/>
                  </a:cubicBezTo>
                  <a:cubicBezTo>
                    <a:pt x="27" y="16"/>
                    <a:pt x="32" y="11"/>
                    <a:pt x="36" y="6"/>
                  </a:cubicBezTo>
                  <a:cubicBezTo>
                    <a:pt x="37" y="6"/>
                    <a:pt x="37" y="6"/>
                    <a:pt x="37" y="6"/>
                  </a:cubicBezTo>
                  <a:cubicBezTo>
                    <a:pt x="26" y="20"/>
                    <a:pt x="26" y="20"/>
                    <a:pt x="26" y="20"/>
                  </a:cubicBezTo>
                  <a:cubicBezTo>
                    <a:pt x="26" y="21"/>
                    <a:pt x="26" y="21"/>
                    <a:pt x="26" y="21"/>
                  </a:cubicBezTo>
                  <a:cubicBezTo>
                    <a:pt x="26" y="21"/>
                    <a:pt x="26" y="21"/>
                    <a:pt x="26" y="21"/>
                  </a:cubicBezTo>
                  <a:cubicBezTo>
                    <a:pt x="27" y="21"/>
                    <a:pt x="27" y="21"/>
                    <a:pt x="27" y="21"/>
                  </a:cubicBezTo>
                  <a:cubicBezTo>
                    <a:pt x="39" y="6"/>
                    <a:pt x="39" y="6"/>
                    <a:pt x="39" y="6"/>
                  </a:cubicBezTo>
                  <a:cubicBezTo>
                    <a:pt x="39" y="6"/>
                    <a:pt x="39" y="6"/>
                    <a:pt x="39" y="6"/>
                  </a:cubicBezTo>
                  <a:cubicBezTo>
                    <a:pt x="39" y="6"/>
                    <a:pt x="39" y="6"/>
                    <a:pt x="39" y="6"/>
                  </a:cubicBezTo>
                  <a:cubicBezTo>
                    <a:pt x="37" y="10"/>
                    <a:pt x="35" y="13"/>
                    <a:pt x="32" y="17"/>
                  </a:cubicBezTo>
                  <a:cubicBezTo>
                    <a:pt x="32" y="18"/>
                    <a:pt x="31" y="18"/>
                    <a:pt x="31" y="19"/>
                  </a:cubicBezTo>
                  <a:cubicBezTo>
                    <a:pt x="31" y="19"/>
                    <a:pt x="31" y="19"/>
                    <a:pt x="31" y="19"/>
                  </a:cubicBezTo>
                  <a:cubicBezTo>
                    <a:pt x="30" y="19"/>
                    <a:pt x="30" y="19"/>
                    <a:pt x="30" y="19"/>
                  </a:cubicBezTo>
                  <a:cubicBezTo>
                    <a:pt x="30" y="20"/>
                    <a:pt x="29" y="21"/>
                    <a:pt x="28" y="22"/>
                  </a:cubicBezTo>
                  <a:cubicBezTo>
                    <a:pt x="27" y="22"/>
                    <a:pt x="26" y="22"/>
                    <a:pt x="25" y="23"/>
                  </a:cubicBezTo>
                  <a:cubicBezTo>
                    <a:pt x="24" y="23"/>
                    <a:pt x="23" y="23"/>
                    <a:pt x="21" y="23"/>
                  </a:cubicBezTo>
                  <a:moveTo>
                    <a:pt x="11" y="21"/>
                  </a:moveTo>
                  <a:cubicBezTo>
                    <a:pt x="12" y="21"/>
                    <a:pt x="12" y="21"/>
                    <a:pt x="12" y="21"/>
                  </a:cubicBezTo>
                  <a:cubicBezTo>
                    <a:pt x="24" y="6"/>
                    <a:pt x="24" y="6"/>
                    <a:pt x="24" y="6"/>
                  </a:cubicBezTo>
                  <a:cubicBezTo>
                    <a:pt x="24" y="6"/>
                    <a:pt x="24" y="6"/>
                    <a:pt x="24" y="6"/>
                  </a:cubicBezTo>
                  <a:cubicBezTo>
                    <a:pt x="24" y="6"/>
                    <a:pt x="25" y="6"/>
                    <a:pt x="25" y="5"/>
                  </a:cubicBezTo>
                  <a:cubicBezTo>
                    <a:pt x="24" y="8"/>
                    <a:pt x="22" y="11"/>
                    <a:pt x="20" y="13"/>
                  </a:cubicBezTo>
                  <a:cubicBezTo>
                    <a:pt x="20" y="14"/>
                    <a:pt x="20" y="14"/>
                    <a:pt x="20" y="14"/>
                  </a:cubicBezTo>
                  <a:cubicBezTo>
                    <a:pt x="19" y="16"/>
                    <a:pt x="18" y="18"/>
                    <a:pt x="16" y="19"/>
                  </a:cubicBezTo>
                  <a:cubicBezTo>
                    <a:pt x="16" y="19"/>
                    <a:pt x="16" y="19"/>
                    <a:pt x="16" y="19"/>
                  </a:cubicBezTo>
                  <a:cubicBezTo>
                    <a:pt x="16" y="19"/>
                    <a:pt x="16" y="19"/>
                    <a:pt x="16" y="19"/>
                  </a:cubicBezTo>
                  <a:cubicBezTo>
                    <a:pt x="15" y="19"/>
                    <a:pt x="15" y="19"/>
                    <a:pt x="15" y="19"/>
                  </a:cubicBezTo>
                  <a:cubicBezTo>
                    <a:pt x="15" y="20"/>
                    <a:pt x="14" y="21"/>
                    <a:pt x="14" y="22"/>
                  </a:cubicBezTo>
                  <a:cubicBezTo>
                    <a:pt x="13" y="22"/>
                    <a:pt x="12" y="22"/>
                    <a:pt x="11" y="23"/>
                  </a:cubicBezTo>
                  <a:cubicBezTo>
                    <a:pt x="9" y="23"/>
                    <a:pt x="8" y="23"/>
                    <a:pt x="6" y="23"/>
                  </a:cubicBezTo>
                  <a:cubicBezTo>
                    <a:pt x="6" y="23"/>
                    <a:pt x="6" y="23"/>
                    <a:pt x="6" y="23"/>
                  </a:cubicBezTo>
                  <a:cubicBezTo>
                    <a:pt x="5" y="23"/>
                    <a:pt x="5" y="23"/>
                    <a:pt x="5" y="23"/>
                  </a:cubicBezTo>
                  <a:cubicBezTo>
                    <a:pt x="5" y="22"/>
                    <a:pt x="5" y="21"/>
                    <a:pt x="6" y="21"/>
                  </a:cubicBezTo>
                  <a:cubicBezTo>
                    <a:pt x="10" y="15"/>
                    <a:pt x="15" y="10"/>
                    <a:pt x="20" y="6"/>
                  </a:cubicBezTo>
                  <a:cubicBezTo>
                    <a:pt x="20" y="6"/>
                    <a:pt x="20" y="6"/>
                    <a:pt x="20" y="6"/>
                  </a:cubicBezTo>
                  <a:cubicBezTo>
                    <a:pt x="16" y="10"/>
                    <a:pt x="11" y="15"/>
                    <a:pt x="7" y="21"/>
                  </a:cubicBezTo>
                  <a:cubicBezTo>
                    <a:pt x="8" y="21"/>
                    <a:pt x="8" y="21"/>
                    <a:pt x="8" y="21"/>
                  </a:cubicBezTo>
                  <a:cubicBezTo>
                    <a:pt x="8" y="21"/>
                    <a:pt x="8" y="21"/>
                    <a:pt x="8" y="21"/>
                  </a:cubicBezTo>
                  <a:cubicBezTo>
                    <a:pt x="8" y="21"/>
                    <a:pt x="8" y="21"/>
                    <a:pt x="8" y="21"/>
                  </a:cubicBezTo>
                  <a:cubicBezTo>
                    <a:pt x="12" y="16"/>
                    <a:pt x="17" y="11"/>
                    <a:pt x="22" y="6"/>
                  </a:cubicBezTo>
                  <a:cubicBezTo>
                    <a:pt x="22" y="6"/>
                    <a:pt x="22" y="6"/>
                    <a:pt x="22" y="6"/>
                  </a:cubicBezTo>
                  <a:cubicBezTo>
                    <a:pt x="11" y="20"/>
                    <a:pt x="11" y="20"/>
                    <a:pt x="11" y="20"/>
                  </a:cubicBezTo>
                  <a:cubicBezTo>
                    <a:pt x="11" y="21"/>
                    <a:pt x="11" y="21"/>
                    <a:pt x="11" y="21"/>
                  </a:cubicBezTo>
                  <a:cubicBezTo>
                    <a:pt x="11" y="21"/>
                    <a:pt x="11" y="21"/>
                    <a:pt x="11" y="21"/>
                  </a:cubicBezTo>
                  <a:moveTo>
                    <a:pt x="12" y="12"/>
                  </a:moveTo>
                  <a:cubicBezTo>
                    <a:pt x="14" y="9"/>
                    <a:pt x="17" y="7"/>
                    <a:pt x="19" y="5"/>
                  </a:cubicBezTo>
                  <a:cubicBezTo>
                    <a:pt x="19" y="5"/>
                    <a:pt x="19" y="5"/>
                    <a:pt x="19" y="5"/>
                  </a:cubicBezTo>
                  <a:cubicBezTo>
                    <a:pt x="19" y="5"/>
                    <a:pt x="19" y="5"/>
                    <a:pt x="19" y="5"/>
                  </a:cubicBezTo>
                  <a:cubicBezTo>
                    <a:pt x="17" y="7"/>
                    <a:pt x="14" y="9"/>
                    <a:pt x="12" y="12"/>
                  </a:cubicBezTo>
                  <a:moveTo>
                    <a:pt x="27" y="12"/>
                  </a:moveTo>
                  <a:cubicBezTo>
                    <a:pt x="29" y="9"/>
                    <a:pt x="31" y="7"/>
                    <a:pt x="34" y="5"/>
                  </a:cubicBezTo>
                  <a:cubicBezTo>
                    <a:pt x="34" y="5"/>
                    <a:pt x="34" y="5"/>
                    <a:pt x="34" y="5"/>
                  </a:cubicBezTo>
                  <a:cubicBezTo>
                    <a:pt x="34" y="5"/>
                    <a:pt x="34" y="5"/>
                    <a:pt x="34" y="5"/>
                  </a:cubicBezTo>
                  <a:cubicBezTo>
                    <a:pt x="31" y="7"/>
                    <a:pt x="29" y="9"/>
                    <a:pt x="27" y="12"/>
                  </a:cubicBezTo>
                  <a:moveTo>
                    <a:pt x="24" y="9"/>
                  </a:moveTo>
                  <a:cubicBezTo>
                    <a:pt x="25" y="7"/>
                    <a:pt x="26" y="6"/>
                    <a:pt x="27" y="4"/>
                  </a:cubicBezTo>
                  <a:cubicBezTo>
                    <a:pt x="27" y="5"/>
                    <a:pt x="27" y="5"/>
                    <a:pt x="27" y="6"/>
                  </a:cubicBezTo>
                  <a:cubicBezTo>
                    <a:pt x="26" y="7"/>
                    <a:pt x="25" y="8"/>
                    <a:pt x="24" y="9"/>
                  </a:cubicBezTo>
                  <a:moveTo>
                    <a:pt x="34" y="55"/>
                  </a:moveTo>
                  <a:cubicBezTo>
                    <a:pt x="34" y="49"/>
                    <a:pt x="34" y="43"/>
                    <a:pt x="33" y="37"/>
                  </a:cubicBezTo>
                  <a:cubicBezTo>
                    <a:pt x="33" y="31"/>
                    <a:pt x="33" y="25"/>
                    <a:pt x="32" y="19"/>
                  </a:cubicBezTo>
                  <a:cubicBezTo>
                    <a:pt x="33" y="18"/>
                    <a:pt x="33" y="18"/>
                    <a:pt x="33" y="18"/>
                  </a:cubicBezTo>
                  <a:cubicBezTo>
                    <a:pt x="36" y="13"/>
                    <a:pt x="39" y="9"/>
                    <a:pt x="41" y="4"/>
                  </a:cubicBezTo>
                  <a:cubicBezTo>
                    <a:pt x="43" y="15"/>
                    <a:pt x="45" y="28"/>
                    <a:pt x="45" y="42"/>
                  </a:cubicBezTo>
                  <a:cubicBezTo>
                    <a:pt x="45" y="42"/>
                    <a:pt x="45" y="42"/>
                    <a:pt x="45" y="42"/>
                  </a:cubicBezTo>
                  <a:cubicBezTo>
                    <a:pt x="41" y="46"/>
                    <a:pt x="38" y="50"/>
                    <a:pt x="34" y="55"/>
                  </a:cubicBezTo>
                  <a:moveTo>
                    <a:pt x="3" y="22"/>
                  </a:moveTo>
                  <a:cubicBezTo>
                    <a:pt x="3" y="22"/>
                    <a:pt x="3" y="22"/>
                    <a:pt x="3" y="22"/>
                  </a:cubicBezTo>
                  <a:cubicBezTo>
                    <a:pt x="3" y="22"/>
                    <a:pt x="3" y="22"/>
                    <a:pt x="3" y="22"/>
                  </a:cubicBezTo>
                  <a:cubicBezTo>
                    <a:pt x="2" y="22"/>
                    <a:pt x="2" y="22"/>
                    <a:pt x="2" y="21"/>
                  </a:cubicBezTo>
                  <a:cubicBezTo>
                    <a:pt x="2" y="21"/>
                    <a:pt x="2" y="21"/>
                    <a:pt x="2" y="21"/>
                  </a:cubicBezTo>
                  <a:cubicBezTo>
                    <a:pt x="6" y="14"/>
                    <a:pt x="12" y="7"/>
                    <a:pt x="18" y="2"/>
                  </a:cubicBezTo>
                  <a:cubicBezTo>
                    <a:pt x="19" y="4"/>
                    <a:pt x="19" y="4"/>
                    <a:pt x="19" y="4"/>
                  </a:cubicBezTo>
                  <a:cubicBezTo>
                    <a:pt x="13" y="9"/>
                    <a:pt x="8" y="15"/>
                    <a:pt x="3" y="21"/>
                  </a:cubicBezTo>
                  <a:cubicBezTo>
                    <a:pt x="3" y="21"/>
                    <a:pt x="3" y="21"/>
                    <a:pt x="3" y="22"/>
                  </a:cubicBezTo>
                  <a:cubicBezTo>
                    <a:pt x="3" y="22"/>
                    <a:pt x="3" y="22"/>
                    <a:pt x="3" y="22"/>
                  </a:cubicBezTo>
                  <a:moveTo>
                    <a:pt x="18" y="22"/>
                  </a:moveTo>
                  <a:cubicBezTo>
                    <a:pt x="18" y="22"/>
                    <a:pt x="18" y="22"/>
                    <a:pt x="18" y="22"/>
                  </a:cubicBezTo>
                  <a:cubicBezTo>
                    <a:pt x="17" y="22"/>
                    <a:pt x="17" y="22"/>
                    <a:pt x="17" y="22"/>
                  </a:cubicBezTo>
                  <a:cubicBezTo>
                    <a:pt x="17" y="22"/>
                    <a:pt x="16" y="22"/>
                    <a:pt x="16" y="21"/>
                  </a:cubicBezTo>
                  <a:cubicBezTo>
                    <a:pt x="16" y="21"/>
                    <a:pt x="16" y="21"/>
                    <a:pt x="16" y="21"/>
                  </a:cubicBezTo>
                  <a:cubicBezTo>
                    <a:pt x="17" y="21"/>
                    <a:pt x="17" y="21"/>
                    <a:pt x="17" y="21"/>
                  </a:cubicBezTo>
                  <a:cubicBezTo>
                    <a:pt x="20" y="16"/>
                    <a:pt x="24" y="11"/>
                    <a:pt x="28" y="6"/>
                  </a:cubicBezTo>
                  <a:cubicBezTo>
                    <a:pt x="28" y="6"/>
                    <a:pt x="28" y="6"/>
                    <a:pt x="28" y="6"/>
                  </a:cubicBezTo>
                  <a:cubicBezTo>
                    <a:pt x="30" y="5"/>
                    <a:pt x="31" y="3"/>
                    <a:pt x="33" y="2"/>
                  </a:cubicBezTo>
                  <a:cubicBezTo>
                    <a:pt x="33" y="4"/>
                    <a:pt x="33" y="4"/>
                    <a:pt x="33" y="4"/>
                  </a:cubicBezTo>
                  <a:cubicBezTo>
                    <a:pt x="28" y="9"/>
                    <a:pt x="23" y="15"/>
                    <a:pt x="18" y="21"/>
                  </a:cubicBezTo>
                  <a:cubicBezTo>
                    <a:pt x="18" y="21"/>
                    <a:pt x="18" y="21"/>
                    <a:pt x="18" y="22"/>
                  </a:cubicBezTo>
                  <a:cubicBezTo>
                    <a:pt x="18" y="22"/>
                    <a:pt x="18" y="22"/>
                    <a:pt x="18" y="22"/>
                  </a:cubicBezTo>
                  <a:moveTo>
                    <a:pt x="33" y="0"/>
                  </a:moveTo>
                  <a:cubicBezTo>
                    <a:pt x="33" y="0"/>
                    <a:pt x="33" y="0"/>
                    <a:pt x="33" y="0"/>
                  </a:cubicBezTo>
                  <a:cubicBezTo>
                    <a:pt x="31" y="2"/>
                    <a:pt x="30" y="3"/>
                    <a:pt x="28" y="5"/>
                  </a:cubicBezTo>
                  <a:cubicBezTo>
                    <a:pt x="28" y="4"/>
                    <a:pt x="28" y="3"/>
                    <a:pt x="28" y="2"/>
                  </a:cubicBezTo>
                  <a:cubicBezTo>
                    <a:pt x="27" y="2"/>
                    <a:pt x="27" y="2"/>
                    <a:pt x="27" y="2"/>
                  </a:cubicBezTo>
                  <a:cubicBezTo>
                    <a:pt x="27" y="2"/>
                    <a:pt x="27" y="2"/>
                    <a:pt x="27" y="2"/>
                  </a:cubicBezTo>
                  <a:cubicBezTo>
                    <a:pt x="26" y="3"/>
                    <a:pt x="26" y="4"/>
                    <a:pt x="26" y="4"/>
                  </a:cubicBezTo>
                  <a:cubicBezTo>
                    <a:pt x="25" y="4"/>
                    <a:pt x="25" y="4"/>
                    <a:pt x="25" y="4"/>
                  </a:cubicBezTo>
                  <a:cubicBezTo>
                    <a:pt x="24" y="5"/>
                    <a:pt x="23" y="5"/>
                    <a:pt x="22" y="5"/>
                  </a:cubicBezTo>
                  <a:cubicBezTo>
                    <a:pt x="22" y="5"/>
                    <a:pt x="22" y="5"/>
                    <a:pt x="22" y="5"/>
                  </a:cubicBezTo>
                  <a:cubicBezTo>
                    <a:pt x="22" y="5"/>
                    <a:pt x="22" y="5"/>
                    <a:pt x="22" y="5"/>
                  </a:cubicBezTo>
                  <a:cubicBezTo>
                    <a:pt x="21" y="5"/>
                    <a:pt x="21" y="5"/>
                    <a:pt x="21" y="5"/>
                  </a:cubicBezTo>
                  <a:cubicBezTo>
                    <a:pt x="21" y="5"/>
                    <a:pt x="21" y="5"/>
                    <a:pt x="21" y="5"/>
                  </a:cubicBezTo>
                  <a:cubicBezTo>
                    <a:pt x="21" y="5"/>
                    <a:pt x="20" y="5"/>
                    <a:pt x="20" y="4"/>
                  </a:cubicBezTo>
                  <a:cubicBezTo>
                    <a:pt x="19" y="0"/>
                    <a:pt x="19" y="0"/>
                    <a:pt x="19" y="0"/>
                  </a:cubicBezTo>
                  <a:cubicBezTo>
                    <a:pt x="19" y="0"/>
                    <a:pt x="19" y="0"/>
                    <a:pt x="19" y="0"/>
                  </a:cubicBezTo>
                  <a:cubicBezTo>
                    <a:pt x="18" y="0"/>
                    <a:pt x="18" y="0"/>
                    <a:pt x="18" y="0"/>
                  </a:cubicBezTo>
                  <a:cubicBezTo>
                    <a:pt x="12" y="6"/>
                    <a:pt x="6" y="13"/>
                    <a:pt x="1" y="20"/>
                  </a:cubicBezTo>
                  <a:cubicBezTo>
                    <a:pt x="0" y="21"/>
                    <a:pt x="0" y="21"/>
                    <a:pt x="0" y="21"/>
                  </a:cubicBezTo>
                  <a:cubicBezTo>
                    <a:pt x="0" y="22"/>
                    <a:pt x="1" y="22"/>
                    <a:pt x="1" y="23"/>
                  </a:cubicBezTo>
                  <a:cubicBezTo>
                    <a:pt x="1" y="23"/>
                    <a:pt x="1" y="23"/>
                    <a:pt x="1" y="23"/>
                  </a:cubicBezTo>
                  <a:cubicBezTo>
                    <a:pt x="1" y="23"/>
                    <a:pt x="1" y="23"/>
                    <a:pt x="1" y="23"/>
                  </a:cubicBezTo>
                  <a:cubicBezTo>
                    <a:pt x="3" y="35"/>
                    <a:pt x="4" y="48"/>
                    <a:pt x="4" y="60"/>
                  </a:cubicBezTo>
                  <a:cubicBezTo>
                    <a:pt x="4" y="60"/>
                    <a:pt x="4" y="60"/>
                    <a:pt x="4" y="60"/>
                  </a:cubicBezTo>
                  <a:cubicBezTo>
                    <a:pt x="4" y="60"/>
                    <a:pt x="4" y="60"/>
                    <a:pt x="4" y="60"/>
                  </a:cubicBezTo>
                  <a:cubicBezTo>
                    <a:pt x="4" y="60"/>
                    <a:pt x="4" y="60"/>
                    <a:pt x="4" y="60"/>
                  </a:cubicBezTo>
                  <a:cubicBezTo>
                    <a:pt x="5" y="60"/>
                    <a:pt x="5" y="60"/>
                    <a:pt x="5" y="60"/>
                  </a:cubicBezTo>
                  <a:cubicBezTo>
                    <a:pt x="6" y="62"/>
                    <a:pt x="9" y="63"/>
                    <a:pt x="11" y="63"/>
                  </a:cubicBezTo>
                  <a:cubicBezTo>
                    <a:pt x="12" y="63"/>
                    <a:pt x="13" y="63"/>
                    <a:pt x="13" y="62"/>
                  </a:cubicBezTo>
                  <a:cubicBezTo>
                    <a:pt x="15" y="62"/>
                    <a:pt x="16" y="61"/>
                    <a:pt x="17" y="60"/>
                  </a:cubicBezTo>
                  <a:cubicBezTo>
                    <a:pt x="17" y="60"/>
                    <a:pt x="17" y="60"/>
                    <a:pt x="17" y="60"/>
                  </a:cubicBezTo>
                  <a:cubicBezTo>
                    <a:pt x="17" y="60"/>
                    <a:pt x="17" y="60"/>
                    <a:pt x="17" y="60"/>
                  </a:cubicBezTo>
                  <a:cubicBezTo>
                    <a:pt x="18" y="59"/>
                    <a:pt x="18" y="59"/>
                    <a:pt x="18" y="59"/>
                  </a:cubicBezTo>
                  <a:cubicBezTo>
                    <a:pt x="18" y="59"/>
                    <a:pt x="18" y="59"/>
                    <a:pt x="18" y="59"/>
                  </a:cubicBezTo>
                  <a:cubicBezTo>
                    <a:pt x="18" y="59"/>
                    <a:pt x="19" y="58"/>
                    <a:pt x="19" y="57"/>
                  </a:cubicBezTo>
                  <a:cubicBezTo>
                    <a:pt x="19" y="58"/>
                    <a:pt x="19" y="59"/>
                    <a:pt x="19" y="60"/>
                  </a:cubicBezTo>
                  <a:cubicBezTo>
                    <a:pt x="19" y="60"/>
                    <a:pt x="19" y="60"/>
                    <a:pt x="19" y="60"/>
                  </a:cubicBezTo>
                  <a:cubicBezTo>
                    <a:pt x="19" y="60"/>
                    <a:pt x="19" y="60"/>
                    <a:pt x="19" y="60"/>
                  </a:cubicBezTo>
                  <a:cubicBezTo>
                    <a:pt x="19" y="60"/>
                    <a:pt x="19" y="60"/>
                    <a:pt x="19" y="60"/>
                  </a:cubicBezTo>
                  <a:cubicBezTo>
                    <a:pt x="19" y="60"/>
                    <a:pt x="19" y="60"/>
                    <a:pt x="19" y="60"/>
                  </a:cubicBezTo>
                  <a:cubicBezTo>
                    <a:pt x="21" y="62"/>
                    <a:pt x="24" y="63"/>
                    <a:pt x="26" y="63"/>
                  </a:cubicBezTo>
                  <a:cubicBezTo>
                    <a:pt x="27" y="63"/>
                    <a:pt x="28" y="63"/>
                    <a:pt x="28" y="62"/>
                  </a:cubicBezTo>
                  <a:cubicBezTo>
                    <a:pt x="30" y="62"/>
                    <a:pt x="31" y="61"/>
                    <a:pt x="32" y="60"/>
                  </a:cubicBezTo>
                  <a:cubicBezTo>
                    <a:pt x="32" y="60"/>
                    <a:pt x="32" y="60"/>
                    <a:pt x="32" y="60"/>
                  </a:cubicBezTo>
                  <a:cubicBezTo>
                    <a:pt x="32" y="60"/>
                    <a:pt x="32" y="60"/>
                    <a:pt x="32" y="60"/>
                  </a:cubicBezTo>
                  <a:cubicBezTo>
                    <a:pt x="33" y="59"/>
                    <a:pt x="33" y="59"/>
                    <a:pt x="33" y="59"/>
                  </a:cubicBezTo>
                  <a:cubicBezTo>
                    <a:pt x="33" y="59"/>
                    <a:pt x="33" y="59"/>
                    <a:pt x="33" y="59"/>
                  </a:cubicBezTo>
                  <a:cubicBezTo>
                    <a:pt x="36" y="54"/>
                    <a:pt x="41" y="48"/>
                    <a:pt x="46" y="43"/>
                  </a:cubicBezTo>
                  <a:cubicBezTo>
                    <a:pt x="46" y="43"/>
                    <a:pt x="46" y="43"/>
                    <a:pt x="46" y="43"/>
                  </a:cubicBezTo>
                  <a:cubicBezTo>
                    <a:pt x="46" y="42"/>
                    <a:pt x="46" y="42"/>
                    <a:pt x="46" y="42"/>
                  </a:cubicBezTo>
                  <a:cubicBezTo>
                    <a:pt x="46" y="28"/>
                    <a:pt x="44" y="13"/>
                    <a:pt x="42" y="2"/>
                  </a:cubicBezTo>
                  <a:cubicBezTo>
                    <a:pt x="42" y="2"/>
                    <a:pt x="42" y="2"/>
                    <a:pt x="42" y="2"/>
                  </a:cubicBezTo>
                  <a:cubicBezTo>
                    <a:pt x="41" y="2"/>
                    <a:pt x="41" y="2"/>
                    <a:pt x="41" y="2"/>
                  </a:cubicBezTo>
                  <a:cubicBezTo>
                    <a:pt x="41" y="3"/>
                    <a:pt x="40" y="4"/>
                    <a:pt x="40" y="4"/>
                  </a:cubicBezTo>
                  <a:cubicBezTo>
                    <a:pt x="39" y="5"/>
                    <a:pt x="38" y="5"/>
                    <a:pt x="37" y="5"/>
                  </a:cubicBezTo>
                  <a:cubicBezTo>
                    <a:pt x="37" y="5"/>
                    <a:pt x="37" y="5"/>
                    <a:pt x="37" y="5"/>
                  </a:cubicBezTo>
                  <a:cubicBezTo>
                    <a:pt x="37" y="5"/>
                    <a:pt x="37" y="5"/>
                    <a:pt x="37" y="5"/>
                  </a:cubicBezTo>
                  <a:cubicBezTo>
                    <a:pt x="36" y="5"/>
                    <a:pt x="36" y="5"/>
                    <a:pt x="36" y="5"/>
                  </a:cubicBezTo>
                  <a:cubicBezTo>
                    <a:pt x="36" y="5"/>
                    <a:pt x="36" y="5"/>
                    <a:pt x="36" y="5"/>
                  </a:cubicBezTo>
                  <a:cubicBezTo>
                    <a:pt x="36" y="5"/>
                    <a:pt x="35" y="5"/>
                    <a:pt x="35" y="4"/>
                  </a:cubicBezTo>
                  <a:cubicBezTo>
                    <a:pt x="34" y="0"/>
                    <a:pt x="34" y="0"/>
                    <a:pt x="34" y="0"/>
                  </a:cubicBezTo>
                  <a:cubicBezTo>
                    <a:pt x="33" y="0"/>
                    <a:pt x="33"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7" name="Freeform 163"/>
            <p:cNvSpPr>
              <a:spLocks noEditPoints="1"/>
            </p:cNvSpPr>
            <p:nvPr/>
          </p:nvSpPr>
          <p:spPr bwMode="auto">
            <a:xfrm>
              <a:off x="4222" y="2329"/>
              <a:ext cx="24" cy="45"/>
            </a:xfrm>
            <a:custGeom>
              <a:avLst/>
              <a:gdLst>
                <a:gd name="T0" fmla="*/ 2 w 10"/>
                <a:gd name="T1" fmla="*/ 17 h 19"/>
                <a:gd name="T2" fmla="*/ 1 w 10"/>
                <a:gd name="T3" fmla="*/ 10 h 19"/>
                <a:gd name="T4" fmla="*/ 2 w 10"/>
                <a:gd name="T5" fmla="*/ 8 h 19"/>
                <a:gd name="T6" fmla="*/ 3 w 10"/>
                <a:gd name="T7" fmla="*/ 7 h 19"/>
                <a:gd name="T8" fmla="*/ 8 w 10"/>
                <a:gd name="T9" fmla="*/ 2 h 19"/>
                <a:gd name="T10" fmla="*/ 9 w 10"/>
                <a:gd name="T11" fmla="*/ 9 h 19"/>
                <a:gd name="T12" fmla="*/ 2 w 10"/>
                <a:gd name="T13" fmla="*/ 17 h 19"/>
                <a:gd name="T14" fmla="*/ 8 w 10"/>
                <a:gd name="T15" fmla="*/ 0 h 19"/>
                <a:gd name="T16" fmla="*/ 8 w 10"/>
                <a:gd name="T17" fmla="*/ 0 h 19"/>
                <a:gd name="T18" fmla="*/ 2 w 10"/>
                <a:gd name="T19" fmla="*/ 6 h 19"/>
                <a:gd name="T20" fmla="*/ 1 w 10"/>
                <a:gd name="T21" fmla="*/ 8 h 19"/>
                <a:gd name="T22" fmla="*/ 0 w 10"/>
                <a:gd name="T23" fmla="*/ 10 h 19"/>
                <a:gd name="T24" fmla="*/ 1 w 10"/>
                <a:gd name="T25" fmla="*/ 18 h 19"/>
                <a:gd name="T26" fmla="*/ 1 w 10"/>
                <a:gd name="T27" fmla="*/ 19 h 19"/>
                <a:gd name="T28" fmla="*/ 1 w 10"/>
                <a:gd name="T29" fmla="*/ 19 h 19"/>
                <a:gd name="T30" fmla="*/ 2 w 10"/>
                <a:gd name="T31" fmla="*/ 19 h 19"/>
                <a:gd name="T32" fmla="*/ 10 w 10"/>
                <a:gd name="T33" fmla="*/ 10 h 19"/>
                <a:gd name="T34" fmla="*/ 10 w 10"/>
                <a:gd name="T35" fmla="*/ 10 h 19"/>
                <a:gd name="T36" fmla="*/ 9 w 10"/>
                <a:gd name="T37" fmla="*/ 1 h 19"/>
                <a:gd name="T38" fmla="*/ 8 w 10"/>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9">
                  <a:moveTo>
                    <a:pt x="2" y="17"/>
                  </a:moveTo>
                  <a:cubicBezTo>
                    <a:pt x="2" y="15"/>
                    <a:pt x="2" y="12"/>
                    <a:pt x="1" y="10"/>
                  </a:cubicBezTo>
                  <a:cubicBezTo>
                    <a:pt x="1" y="9"/>
                    <a:pt x="1" y="9"/>
                    <a:pt x="2" y="8"/>
                  </a:cubicBezTo>
                  <a:cubicBezTo>
                    <a:pt x="2" y="8"/>
                    <a:pt x="2" y="8"/>
                    <a:pt x="3" y="7"/>
                  </a:cubicBezTo>
                  <a:cubicBezTo>
                    <a:pt x="4" y="6"/>
                    <a:pt x="6" y="4"/>
                    <a:pt x="8" y="2"/>
                  </a:cubicBezTo>
                  <a:cubicBezTo>
                    <a:pt x="8" y="5"/>
                    <a:pt x="8" y="7"/>
                    <a:pt x="9" y="9"/>
                  </a:cubicBezTo>
                  <a:cubicBezTo>
                    <a:pt x="6" y="12"/>
                    <a:pt x="4" y="14"/>
                    <a:pt x="2" y="17"/>
                  </a:cubicBezTo>
                  <a:moveTo>
                    <a:pt x="8" y="0"/>
                  </a:moveTo>
                  <a:cubicBezTo>
                    <a:pt x="8" y="0"/>
                    <a:pt x="8" y="0"/>
                    <a:pt x="8" y="0"/>
                  </a:cubicBezTo>
                  <a:cubicBezTo>
                    <a:pt x="6" y="3"/>
                    <a:pt x="4" y="5"/>
                    <a:pt x="2" y="6"/>
                  </a:cubicBezTo>
                  <a:cubicBezTo>
                    <a:pt x="1" y="7"/>
                    <a:pt x="1" y="7"/>
                    <a:pt x="1" y="8"/>
                  </a:cubicBezTo>
                  <a:cubicBezTo>
                    <a:pt x="0" y="8"/>
                    <a:pt x="0" y="9"/>
                    <a:pt x="0" y="10"/>
                  </a:cubicBezTo>
                  <a:cubicBezTo>
                    <a:pt x="0" y="13"/>
                    <a:pt x="1" y="16"/>
                    <a:pt x="1" y="18"/>
                  </a:cubicBezTo>
                  <a:cubicBezTo>
                    <a:pt x="1" y="19"/>
                    <a:pt x="1" y="19"/>
                    <a:pt x="1" y="19"/>
                  </a:cubicBezTo>
                  <a:cubicBezTo>
                    <a:pt x="1" y="19"/>
                    <a:pt x="1" y="19"/>
                    <a:pt x="1" y="19"/>
                  </a:cubicBezTo>
                  <a:cubicBezTo>
                    <a:pt x="2" y="19"/>
                    <a:pt x="2" y="19"/>
                    <a:pt x="2" y="19"/>
                  </a:cubicBezTo>
                  <a:cubicBezTo>
                    <a:pt x="4" y="16"/>
                    <a:pt x="7" y="13"/>
                    <a:pt x="10" y="10"/>
                  </a:cubicBezTo>
                  <a:cubicBezTo>
                    <a:pt x="10" y="10"/>
                    <a:pt x="10" y="10"/>
                    <a:pt x="10" y="10"/>
                  </a:cubicBezTo>
                  <a:cubicBezTo>
                    <a:pt x="9" y="7"/>
                    <a:pt x="9" y="4"/>
                    <a:pt x="9"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8" name="Freeform 164"/>
            <p:cNvSpPr>
              <a:spLocks/>
            </p:cNvSpPr>
            <p:nvPr/>
          </p:nvSpPr>
          <p:spPr bwMode="auto">
            <a:xfrm>
              <a:off x="4191" y="2384"/>
              <a:ext cx="17" cy="45"/>
            </a:xfrm>
            <a:custGeom>
              <a:avLst/>
              <a:gdLst>
                <a:gd name="T0" fmla="*/ 3 w 7"/>
                <a:gd name="T1" fmla="*/ 0 h 19"/>
                <a:gd name="T2" fmla="*/ 2 w 7"/>
                <a:gd name="T3" fmla="*/ 0 h 19"/>
                <a:gd name="T4" fmla="*/ 0 w 7"/>
                <a:gd name="T5" fmla="*/ 3 h 19"/>
                <a:gd name="T6" fmla="*/ 1 w 7"/>
                <a:gd name="T7" fmla="*/ 6 h 19"/>
                <a:gd name="T8" fmla="*/ 2 w 7"/>
                <a:gd name="T9" fmla="*/ 6 h 19"/>
                <a:gd name="T10" fmla="*/ 2 w 7"/>
                <a:gd name="T11" fmla="*/ 6 h 19"/>
                <a:gd name="T12" fmla="*/ 3 w 7"/>
                <a:gd name="T13" fmla="*/ 6 h 19"/>
                <a:gd name="T14" fmla="*/ 4 w 7"/>
                <a:gd name="T15" fmla="*/ 5 h 19"/>
                <a:gd name="T16" fmla="*/ 2 w 7"/>
                <a:gd name="T17" fmla="*/ 8 h 19"/>
                <a:gd name="T18" fmla="*/ 1 w 7"/>
                <a:gd name="T19" fmla="*/ 10 h 19"/>
                <a:gd name="T20" fmla="*/ 3 w 7"/>
                <a:gd name="T21" fmla="*/ 11 h 19"/>
                <a:gd name="T22" fmla="*/ 2 w 7"/>
                <a:gd name="T23" fmla="*/ 13 h 19"/>
                <a:gd name="T24" fmla="*/ 2 w 7"/>
                <a:gd name="T25" fmla="*/ 13 h 19"/>
                <a:gd name="T26" fmla="*/ 4 w 7"/>
                <a:gd name="T27" fmla="*/ 14 h 19"/>
                <a:gd name="T28" fmla="*/ 5 w 7"/>
                <a:gd name="T29" fmla="*/ 13 h 19"/>
                <a:gd name="T30" fmla="*/ 3 w 7"/>
                <a:gd name="T31" fmla="*/ 16 h 19"/>
                <a:gd name="T32" fmla="*/ 3 w 7"/>
                <a:gd name="T33" fmla="*/ 17 h 19"/>
                <a:gd name="T34" fmla="*/ 3 w 7"/>
                <a:gd name="T35" fmla="*/ 18 h 19"/>
                <a:gd name="T36" fmla="*/ 4 w 7"/>
                <a:gd name="T37" fmla="*/ 19 h 19"/>
                <a:gd name="T38" fmla="*/ 5 w 7"/>
                <a:gd name="T39" fmla="*/ 19 h 19"/>
                <a:gd name="T40" fmla="*/ 5 w 7"/>
                <a:gd name="T41" fmla="*/ 18 h 19"/>
                <a:gd name="T42" fmla="*/ 6 w 7"/>
                <a:gd name="T43" fmla="*/ 18 h 19"/>
                <a:gd name="T44" fmla="*/ 7 w 7"/>
                <a:gd name="T45" fmla="*/ 18 h 19"/>
                <a:gd name="T46" fmla="*/ 6 w 7"/>
                <a:gd name="T47" fmla="*/ 17 h 19"/>
                <a:gd name="T48" fmla="*/ 6 w 7"/>
                <a:gd name="T49" fmla="*/ 17 h 19"/>
                <a:gd name="T50" fmla="*/ 5 w 7"/>
                <a:gd name="T51" fmla="*/ 17 h 19"/>
                <a:gd name="T52" fmla="*/ 4 w 7"/>
                <a:gd name="T53" fmla="*/ 17 h 19"/>
                <a:gd name="T54" fmla="*/ 4 w 7"/>
                <a:gd name="T55" fmla="*/ 17 h 19"/>
                <a:gd name="T56" fmla="*/ 4 w 7"/>
                <a:gd name="T57" fmla="*/ 17 h 19"/>
                <a:gd name="T58" fmla="*/ 7 w 7"/>
                <a:gd name="T59" fmla="*/ 13 h 19"/>
                <a:gd name="T60" fmla="*/ 7 w 7"/>
                <a:gd name="T61" fmla="*/ 12 h 19"/>
                <a:gd name="T62" fmla="*/ 6 w 7"/>
                <a:gd name="T63" fmla="*/ 12 h 19"/>
                <a:gd name="T64" fmla="*/ 4 w 7"/>
                <a:gd name="T65" fmla="*/ 13 h 19"/>
                <a:gd name="T66" fmla="*/ 3 w 7"/>
                <a:gd name="T67" fmla="*/ 13 h 19"/>
                <a:gd name="T68" fmla="*/ 4 w 7"/>
                <a:gd name="T69" fmla="*/ 11 h 19"/>
                <a:gd name="T70" fmla="*/ 7 w 7"/>
                <a:gd name="T71" fmla="*/ 9 h 19"/>
                <a:gd name="T72" fmla="*/ 7 w 7"/>
                <a:gd name="T73" fmla="*/ 9 h 19"/>
                <a:gd name="T74" fmla="*/ 6 w 7"/>
                <a:gd name="T75" fmla="*/ 8 h 19"/>
                <a:gd name="T76" fmla="*/ 4 w 7"/>
                <a:gd name="T77" fmla="*/ 10 h 19"/>
                <a:gd name="T78" fmla="*/ 3 w 7"/>
                <a:gd name="T79" fmla="*/ 10 h 19"/>
                <a:gd name="T80" fmla="*/ 2 w 7"/>
                <a:gd name="T81" fmla="*/ 9 h 19"/>
                <a:gd name="T82" fmla="*/ 3 w 7"/>
                <a:gd name="T83" fmla="*/ 9 h 19"/>
                <a:gd name="T84" fmla="*/ 7 w 7"/>
                <a:gd name="T85" fmla="*/ 4 h 19"/>
                <a:gd name="T86" fmla="*/ 6 w 7"/>
                <a:gd name="T87" fmla="*/ 3 h 19"/>
                <a:gd name="T88" fmla="*/ 6 w 7"/>
                <a:gd name="T89" fmla="*/ 3 h 19"/>
                <a:gd name="T90" fmla="*/ 3 w 7"/>
                <a:gd name="T91" fmla="*/ 5 h 19"/>
                <a:gd name="T92" fmla="*/ 2 w 7"/>
                <a:gd name="T93" fmla="*/ 5 h 19"/>
                <a:gd name="T94" fmla="*/ 2 w 7"/>
                <a:gd name="T95" fmla="*/ 5 h 19"/>
                <a:gd name="T96" fmla="*/ 2 w 7"/>
                <a:gd name="T97" fmla="*/ 4 h 19"/>
                <a:gd name="T98" fmla="*/ 3 w 7"/>
                <a:gd name="T99" fmla="*/ 1 h 19"/>
                <a:gd name="T100" fmla="*/ 3 w 7"/>
                <a:gd name="T10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 h="19">
                  <a:moveTo>
                    <a:pt x="3" y="0"/>
                  </a:moveTo>
                  <a:cubicBezTo>
                    <a:pt x="2" y="0"/>
                    <a:pt x="2" y="0"/>
                    <a:pt x="2" y="0"/>
                  </a:cubicBezTo>
                  <a:cubicBezTo>
                    <a:pt x="1" y="1"/>
                    <a:pt x="1" y="2"/>
                    <a:pt x="0" y="3"/>
                  </a:cubicBezTo>
                  <a:cubicBezTo>
                    <a:pt x="0" y="4"/>
                    <a:pt x="0" y="5"/>
                    <a:pt x="1" y="6"/>
                  </a:cubicBezTo>
                  <a:cubicBezTo>
                    <a:pt x="1" y="6"/>
                    <a:pt x="1" y="6"/>
                    <a:pt x="2" y="6"/>
                  </a:cubicBezTo>
                  <a:cubicBezTo>
                    <a:pt x="2" y="6"/>
                    <a:pt x="2" y="6"/>
                    <a:pt x="2" y="6"/>
                  </a:cubicBezTo>
                  <a:cubicBezTo>
                    <a:pt x="3" y="6"/>
                    <a:pt x="3" y="6"/>
                    <a:pt x="3" y="6"/>
                  </a:cubicBezTo>
                  <a:cubicBezTo>
                    <a:pt x="4" y="5"/>
                    <a:pt x="4" y="5"/>
                    <a:pt x="4" y="5"/>
                  </a:cubicBezTo>
                  <a:cubicBezTo>
                    <a:pt x="2" y="8"/>
                    <a:pt x="2" y="8"/>
                    <a:pt x="2" y="8"/>
                  </a:cubicBezTo>
                  <a:cubicBezTo>
                    <a:pt x="2" y="8"/>
                    <a:pt x="1" y="9"/>
                    <a:pt x="1" y="10"/>
                  </a:cubicBezTo>
                  <a:cubicBezTo>
                    <a:pt x="2" y="10"/>
                    <a:pt x="2" y="11"/>
                    <a:pt x="3" y="11"/>
                  </a:cubicBezTo>
                  <a:cubicBezTo>
                    <a:pt x="2" y="11"/>
                    <a:pt x="2" y="12"/>
                    <a:pt x="2" y="13"/>
                  </a:cubicBezTo>
                  <a:cubicBezTo>
                    <a:pt x="2" y="13"/>
                    <a:pt x="2" y="13"/>
                    <a:pt x="2" y="13"/>
                  </a:cubicBezTo>
                  <a:cubicBezTo>
                    <a:pt x="3" y="14"/>
                    <a:pt x="3" y="14"/>
                    <a:pt x="4" y="14"/>
                  </a:cubicBezTo>
                  <a:cubicBezTo>
                    <a:pt x="4" y="14"/>
                    <a:pt x="5" y="14"/>
                    <a:pt x="5" y="13"/>
                  </a:cubicBezTo>
                  <a:cubicBezTo>
                    <a:pt x="3" y="16"/>
                    <a:pt x="3" y="16"/>
                    <a:pt x="3" y="16"/>
                  </a:cubicBezTo>
                  <a:cubicBezTo>
                    <a:pt x="3" y="17"/>
                    <a:pt x="3" y="17"/>
                    <a:pt x="3" y="17"/>
                  </a:cubicBezTo>
                  <a:cubicBezTo>
                    <a:pt x="3" y="18"/>
                    <a:pt x="3" y="18"/>
                    <a:pt x="3" y="18"/>
                  </a:cubicBezTo>
                  <a:cubicBezTo>
                    <a:pt x="3" y="18"/>
                    <a:pt x="4" y="19"/>
                    <a:pt x="4" y="19"/>
                  </a:cubicBezTo>
                  <a:cubicBezTo>
                    <a:pt x="5" y="19"/>
                    <a:pt x="5" y="19"/>
                    <a:pt x="5" y="19"/>
                  </a:cubicBezTo>
                  <a:cubicBezTo>
                    <a:pt x="5" y="18"/>
                    <a:pt x="5" y="18"/>
                    <a:pt x="5" y="18"/>
                  </a:cubicBezTo>
                  <a:cubicBezTo>
                    <a:pt x="6" y="18"/>
                    <a:pt x="6" y="18"/>
                    <a:pt x="6" y="18"/>
                  </a:cubicBezTo>
                  <a:cubicBezTo>
                    <a:pt x="7" y="18"/>
                    <a:pt x="7" y="18"/>
                    <a:pt x="7" y="18"/>
                  </a:cubicBezTo>
                  <a:cubicBezTo>
                    <a:pt x="6" y="17"/>
                    <a:pt x="6" y="17"/>
                    <a:pt x="6" y="17"/>
                  </a:cubicBezTo>
                  <a:cubicBezTo>
                    <a:pt x="6" y="17"/>
                    <a:pt x="6" y="17"/>
                    <a:pt x="6" y="17"/>
                  </a:cubicBezTo>
                  <a:cubicBezTo>
                    <a:pt x="6" y="17"/>
                    <a:pt x="5" y="17"/>
                    <a:pt x="5" y="17"/>
                  </a:cubicBezTo>
                  <a:cubicBezTo>
                    <a:pt x="4" y="17"/>
                    <a:pt x="4" y="17"/>
                    <a:pt x="4" y="17"/>
                  </a:cubicBezTo>
                  <a:cubicBezTo>
                    <a:pt x="4" y="17"/>
                    <a:pt x="4" y="17"/>
                    <a:pt x="4" y="17"/>
                  </a:cubicBezTo>
                  <a:cubicBezTo>
                    <a:pt x="4" y="17"/>
                    <a:pt x="4" y="17"/>
                    <a:pt x="4" y="17"/>
                  </a:cubicBezTo>
                  <a:cubicBezTo>
                    <a:pt x="7" y="13"/>
                    <a:pt x="7" y="13"/>
                    <a:pt x="7" y="13"/>
                  </a:cubicBezTo>
                  <a:cubicBezTo>
                    <a:pt x="7" y="12"/>
                    <a:pt x="7" y="12"/>
                    <a:pt x="7" y="12"/>
                  </a:cubicBezTo>
                  <a:cubicBezTo>
                    <a:pt x="6" y="12"/>
                    <a:pt x="6" y="12"/>
                    <a:pt x="6" y="12"/>
                  </a:cubicBezTo>
                  <a:cubicBezTo>
                    <a:pt x="6" y="12"/>
                    <a:pt x="5" y="13"/>
                    <a:pt x="4" y="13"/>
                  </a:cubicBezTo>
                  <a:cubicBezTo>
                    <a:pt x="3" y="13"/>
                    <a:pt x="3" y="13"/>
                    <a:pt x="3" y="13"/>
                  </a:cubicBezTo>
                  <a:cubicBezTo>
                    <a:pt x="3" y="12"/>
                    <a:pt x="4" y="11"/>
                    <a:pt x="4" y="11"/>
                  </a:cubicBezTo>
                  <a:cubicBezTo>
                    <a:pt x="5" y="10"/>
                    <a:pt x="6" y="10"/>
                    <a:pt x="7" y="9"/>
                  </a:cubicBezTo>
                  <a:cubicBezTo>
                    <a:pt x="7" y="9"/>
                    <a:pt x="7" y="9"/>
                    <a:pt x="7" y="9"/>
                  </a:cubicBezTo>
                  <a:cubicBezTo>
                    <a:pt x="6" y="8"/>
                    <a:pt x="6" y="8"/>
                    <a:pt x="6" y="8"/>
                  </a:cubicBezTo>
                  <a:cubicBezTo>
                    <a:pt x="5" y="9"/>
                    <a:pt x="4" y="9"/>
                    <a:pt x="4" y="10"/>
                  </a:cubicBezTo>
                  <a:cubicBezTo>
                    <a:pt x="3" y="10"/>
                    <a:pt x="3" y="10"/>
                    <a:pt x="3" y="10"/>
                  </a:cubicBezTo>
                  <a:cubicBezTo>
                    <a:pt x="2" y="9"/>
                    <a:pt x="2" y="9"/>
                    <a:pt x="2" y="9"/>
                  </a:cubicBezTo>
                  <a:cubicBezTo>
                    <a:pt x="2" y="9"/>
                    <a:pt x="2" y="9"/>
                    <a:pt x="3" y="9"/>
                  </a:cubicBezTo>
                  <a:cubicBezTo>
                    <a:pt x="7" y="4"/>
                    <a:pt x="7" y="4"/>
                    <a:pt x="7" y="4"/>
                  </a:cubicBezTo>
                  <a:cubicBezTo>
                    <a:pt x="6" y="3"/>
                    <a:pt x="6" y="3"/>
                    <a:pt x="6" y="3"/>
                  </a:cubicBezTo>
                  <a:cubicBezTo>
                    <a:pt x="6" y="3"/>
                    <a:pt x="6" y="3"/>
                    <a:pt x="6" y="3"/>
                  </a:cubicBezTo>
                  <a:cubicBezTo>
                    <a:pt x="3" y="5"/>
                    <a:pt x="3" y="5"/>
                    <a:pt x="3" y="5"/>
                  </a:cubicBezTo>
                  <a:cubicBezTo>
                    <a:pt x="2" y="5"/>
                    <a:pt x="2" y="5"/>
                    <a:pt x="2" y="5"/>
                  </a:cubicBezTo>
                  <a:cubicBezTo>
                    <a:pt x="2" y="5"/>
                    <a:pt x="2" y="5"/>
                    <a:pt x="2" y="5"/>
                  </a:cubicBezTo>
                  <a:cubicBezTo>
                    <a:pt x="1" y="5"/>
                    <a:pt x="1" y="4"/>
                    <a:pt x="2" y="4"/>
                  </a:cubicBezTo>
                  <a:cubicBezTo>
                    <a:pt x="2" y="2"/>
                    <a:pt x="2"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79" name="Freeform 165"/>
            <p:cNvSpPr>
              <a:spLocks/>
            </p:cNvSpPr>
            <p:nvPr/>
          </p:nvSpPr>
          <p:spPr bwMode="auto">
            <a:xfrm>
              <a:off x="4155" y="2384"/>
              <a:ext cx="17" cy="45"/>
            </a:xfrm>
            <a:custGeom>
              <a:avLst/>
              <a:gdLst>
                <a:gd name="T0" fmla="*/ 3 w 7"/>
                <a:gd name="T1" fmla="*/ 0 h 19"/>
                <a:gd name="T2" fmla="*/ 3 w 7"/>
                <a:gd name="T3" fmla="*/ 0 h 19"/>
                <a:gd name="T4" fmla="*/ 1 w 7"/>
                <a:gd name="T5" fmla="*/ 3 h 19"/>
                <a:gd name="T6" fmla="*/ 1 w 7"/>
                <a:gd name="T7" fmla="*/ 6 h 19"/>
                <a:gd name="T8" fmla="*/ 2 w 7"/>
                <a:gd name="T9" fmla="*/ 6 h 19"/>
                <a:gd name="T10" fmla="*/ 2 w 7"/>
                <a:gd name="T11" fmla="*/ 6 h 19"/>
                <a:gd name="T12" fmla="*/ 3 w 7"/>
                <a:gd name="T13" fmla="*/ 6 h 19"/>
                <a:gd name="T14" fmla="*/ 4 w 7"/>
                <a:gd name="T15" fmla="*/ 5 h 19"/>
                <a:gd name="T16" fmla="*/ 2 w 7"/>
                <a:gd name="T17" fmla="*/ 8 h 19"/>
                <a:gd name="T18" fmla="*/ 2 w 7"/>
                <a:gd name="T19" fmla="*/ 10 h 19"/>
                <a:gd name="T20" fmla="*/ 3 w 7"/>
                <a:gd name="T21" fmla="*/ 11 h 19"/>
                <a:gd name="T22" fmla="*/ 2 w 7"/>
                <a:gd name="T23" fmla="*/ 13 h 19"/>
                <a:gd name="T24" fmla="*/ 2 w 7"/>
                <a:gd name="T25" fmla="*/ 13 h 19"/>
                <a:gd name="T26" fmla="*/ 4 w 7"/>
                <a:gd name="T27" fmla="*/ 14 h 19"/>
                <a:gd name="T28" fmla="*/ 5 w 7"/>
                <a:gd name="T29" fmla="*/ 13 h 19"/>
                <a:gd name="T30" fmla="*/ 3 w 7"/>
                <a:gd name="T31" fmla="*/ 16 h 19"/>
                <a:gd name="T32" fmla="*/ 3 w 7"/>
                <a:gd name="T33" fmla="*/ 17 h 19"/>
                <a:gd name="T34" fmla="*/ 3 w 7"/>
                <a:gd name="T35" fmla="*/ 18 h 19"/>
                <a:gd name="T36" fmla="*/ 5 w 7"/>
                <a:gd name="T37" fmla="*/ 19 h 19"/>
                <a:gd name="T38" fmla="*/ 5 w 7"/>
                <a:gd name="T39" fmla="*/ 19 h 19"/>
                <a:gd name="T40" fmla="*/ 5 w 7"/>
                <a:gd name="T41" fmla="*/ 18 h 19"/>
                <a:gd name="T42" fmla="*/ 6 w 7"/>
                <a:gd name="T43" fmla="*/ 18 h 19"/>
                <a:gd name="T44" fmla="*/ 7 w 7"/>
                <a:gd name="T45" fmla="*/ 18 h 19"/>
                <a:gd name="T46" fmla="*/ 6 w 7"/>
                <a:gd name="T47" fmla="*/ 17 h 19"/>
                <a:gd name="T48" fmla="*/ 6 w 7"/>
                <a:gd name="T49" fmla="*/ 17 h 19"/>
                <a:gd name="T50" fmla="*/ 5 w 7"/>
                <a:gd name="T51" fmla="*/ 17 h 19"/>
                <a:gd name="T52" fmla="*/ 5 w 7"/>
                <a:gd name="T53" fmla="*/ 17 h 19"/>
                <a:gd name="T54" fmla="*/ 4 w 7"/>
                <a:gd name="T55" fmla="*/ 17 h 19"/>
                <a:gd name="T56" fmla="*/ 4 w 7"/>
                <a:gd name="T57" fmla="*/ 17 h 19"/>
                <a:gd name="T58" fmla="*/ 7 w 7"/>
                <a:gd name="T59" fmla="*/ 13 h 19"/>
                <a:gd name="T60" fmla="*/ 7 w 7"/>
                <a:gd name="T61" fmla="*/ 12 h 19"/>
                <a:gd name="T62" fmla="*/ 7 w 7"/>
                <a:gd name="T63" fmla="*/ 12 h 19"/>
                <a:gd name="T64" fmla="*/ 4 w 7"/>
                <a:gd name="T65" fmla="*/ 13 h 19"/>
                <a:gd name="T66" fmla="*/ 3 w 7"/>
                <a:gd name="T67" fmla="*/ 13 h 19"/>
                <a:gd name="T68" fmla="*/ 4 w 7"/>
                <a:gd name="T69" fmla="*/ 11 h 19"/>
                <a:gd name="T70" fmla="*/ 7 w 7"/>
                <a:gd name="T71" fmla="*/ 9 h 19"/>
                <a:gd name="T72" fmla="*/ 7 w 7"/>
                <a:gd name="T73" fmla="*/ 9 h 19"/>
                <a:gd name="T74" fmla="*/ 6 w 7"/>
                <a:gd name="T75" fmla="*/ 8 h 19"/>
                <a:gd name="T76" fmla="*/ 4 w 7"/>
                <a:gd name="T77" fmla="*/ 10 h 19"/>
                <a:gd name="T78" fmla="*/ 3 w 7"/>
                <a:gd name="T79" fmla="*/ 10 h 19"/>
                <a:gd name="T80" fmla="*/ 3 w 7"/>
                <a:gd name="T81" fmla="*/ 9 h 19"/>
                <a:gd name="T82" fmla="*/ 3 w 7"/>
                <a:gd name="T83" fmla="*/ 9 h 19"/>
                <a:gd name="T84" fmla="*/ 7 w 7"/>
                <a:gd name="T85" fmla="*/ 4 h 19"/>
                <a:gd name="T86" fmla="*/ 7 w 7"/>
                <a:gd name="T87" fmla="*/ 3 h 19"/>
                <a:gd name="T88" fmla="*/ 6 w 7"/>
                <a:gd name="T89" fmla="*/ 3 h 19"/>
                <a:gd name="T90" fmla="*/ 3 w 7"/>
                <a:gd name="T91" fmla="*/ 5 h 19"/>
                <a:gd name="T92" fmla="*/ 2 w 7"/>
                <a:gd name="T93" fmla="*/ 5 h 19"/>
                <a:gd name="T94" fmla="*/ 2 w 7"/>
                <a:gd name="T95" fmla="*/ 5 h 19"/>
                <a:gd name="T96" fmla="*/ 2 w 7"/>
                <a:gd name="T97" fmla="*/ 4 h 19"/>
                <a:gd name="T98" fmla="*/ 3 w 7"/>
                <a:gd name="T99" fmla="*/ 1 h 19"/>
                <a:gd name="T100" fmla="*/ 3 w 7"/>
                <a:gd name="T10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 h="19">
                  <a:moveTo>
                    <a:pt x="3" y="0"/>
                  </a:moveTo>
                  <a:cubicBezTo>
                    <a:pt x="3" y="0"/>
                    <a:pt x="3" y="0"/>
                    <a:pt x="3" y="0"/>
                  </a:cubicBezTo>
                  <a:cubicBezTo>
                    <a:pt x="2" y="1"/>
                    <a:pt x="1" y="2"/>
                    <a:pt x="1" y="3"/>
                  </a:cubicBezTo>
                  <a:cubicBezTo>
                    <a:pt x="0" y="4"/>
                    <a:pt x="0" y="5"/>
                    <a:pt x="1" y="6"/>
                  </a:cubicBezTo>
                  <a:cubicBezTo>
                    <a:pt x="1" y="6"/>
                    <a:pt x="2" y="6"/>
                    <a:pt x="2" y="6"/>
                  </a:cubicBezTo>
                  <a:cubicBezTo>
                    <a:pt x="2" y="6"/>
                    <a:pt x="2" y="6"/>
                    <a:pt x="2" y="6"/>
                  </a:cubicBezTo>
                  <a:cubicBezTo>
                    <a:pt x="3" y="6"/>
                    <a:pt x="3" y="6"/>
                    <a:pt x="3" y="6"/>
                  </a:cubicBezTo>
                  <a:cubicBezTo>
                    <a:pt x="4" y="5"/>
                    <a:pt x="4" y="5"/>
                    <a:pt x="4" y="5"/>
                  </a:cubicBezTo>
                  <a:cubicBezTo>
                    <a:pt x="2" y="8"/>
                    <a:pt x="2" y="8"/>
                    <a:pt x="2" y="8"/>
                  </a:cubicBezTo>
                  <a:cubicBezTo>
                    <a:pt x="2" y="8"/>
                    <a:pt x="1" y="9"/>
                    <a:pt x="2" y="10"/>
                  </a:cubicBezTo>
                  <a:cubicBezTo>
                    <a:pt x="2" y="10"/>
                    <a:pt x="2" y="11"/>
                    <a:pt x="3" y="11"/>
                  </a:cubicBezTo>
                  <a:cubicBezTo>
                    <a:pt x="3" y="11"/>
                    <a:pt x="2" y="12"/>
                    <a:pt x="2" y="13"/>
                  </a:cubicBezTo>
                  <a:cubicBezTo>
                    <a:pt x="2" y="13"/>
                    <a:pt x="2" y="13"/>
                    <a:pt x="2" y="13"/>
                  </a:cubicBezTo>
                  <a:cubicBezTo>
                    <a:pt x="3" y="14"/>
                    <a:pt x="3" y="14"/>
                    <a:pt x="4" y="14"/>
                  </a:cubicBezTo>
                  <a:cubicBezTo>
                    <a:pt x="4" y="14"/>
                    <a:pt x="5" y="14"/>
                    <a:pt x="5" y="13"/>
                  </a:cubicBezTo>
                  <a:cubicBezTo>
                    <a:pt x="3" y="16"/>
                    <a:pt x="3" y="16"/>
                    <a:pt x="3" y="16"/>
                  </a:cubicBezTo>
                  <a:cubicBezTo>
                    <a:pt x="3" y="17"/>
                    <a:pt x="3" y="17"/>
                    <a:pt x="3" y="17"/>
                  </a:cubicBezTo>
                  <a:cubicBezTo>
                    <a:pt x="3" y="18"/>
                    <a:pt x="3" y="18"/>
                    <a:pt x="3" y="18"/>
                  </a:cubicBezTo>
                  <a:cubicBezTo>
                    <a:pt x="4" y="18"/>
                    <a:pt x="4" y="19"/>
                    <a:pt x="5" y="19"/>
                  </a:cubicBezTo>
                  <a:cubicBezTo>
                    <a:pt x="5" y="19"/>
                    <a:pt x="5" y="19"/>
                    <a:pt x="5" y="19"/>
                  </a:cubicBezTo>
                  <a:cubicBezTo>
                    <a:pt x="5" y="18"/>
                    <a:pt x="5" y="18"/>
                    <a:pt x="5" y="18"/>
                  </a:cubicBezTo>
                  <a:cubicBezTo>
                    <a:pt x="6" y="18"/>
                    <a:pt x="6" y="18"/>
                    <a:pt x="6" y="18"/>
                  </a:cubicBezTo>
                  <a:cubicBezTo>
                    <a:pt x="7" y="18"/>
                    <a:pt x="7" y="18"/>
                    <a:pt x="7" y="18"/>
                  </a:cubicBezTo>
                  <a:cubicBezTo>
                    <a:pt x="6" y="17"/>
                    <a:pt x="6" y="17"/>
                    <a:pt x="6" y="17"/>
                  </a:cubicBezTo>
                  <a:cubicBezTo>
                    <a:pt x="6" y="17"/>
                    <a:pt x="6" y="17"/>
                    <a:pt x="6" y="17"/>
                  </a:cubicBezTo>
                  <a:cubicBezTo>
                    <a:pt x="6" y="17"/>
                    <a:pt x="5" y="17"/>
                    <a:pt x="5" y="17"/>
                  </a:cubicBezTo>
                  <a:cubicBezTo>
                    <a:pt x="5" y="17"/>
                    <a:pt x="5" y="17"/>
                    <a:pt x="5" y="17"/>
                  </a:cubicBezTo>
                  <a:cubicBezTo>
                    <a:pt x="4" y="17"/>
                    <a:pt x="4" y="17"/>
                    <a:pt x="4" y="17"/>
                  </a:cubicBezTo>
                  <a:cubicBezTo>
                    <a:pt x="4" y="17"/>
                    <a:pt x="4" y="17"/>
                    <a:pt x="4" y="17"/>
                  </a:cubicBezTo>
                  <a:cubicBezTo>
                    <a:pt x="7" y="13"/>
                    <a:pt x="7" y="13"/>
                    <a:pt x="7" y="13"/>
                  </a:cubicBezTo>
                  <a:cubicBezTo>
                    <a:pt x="7" y="12"/>
                    <a:pt x="7" y="12"/>
                    <a:pt x="7" y="12"/>
                  </a:cubicBezTo>
                  <a:cubicBezTo>
                    <a:pt x="7" y="12"/>
                    <a:pt x="7" y="12"/>
                    <a:pt x="7" y="12"/>
                  </a:cubicBezTo>
                  <a:cubicBezTo>
                    <a:pt x="6" y="12"/>
                    <a:pt x="5" y="13"/>
                    <a:pt x="4" y="13"/>
                  </a:cubicBezTo>
                  <a:cubicBezTo>
                    <a:pt x="4" y="13"/>
                    <a:pt x="3" y="13"/>
                    <a:pt x="3" y="13"/>
                  </a:cubicBezTo>
                  <a:cubicBezTo>
                    <a:pt x="3" y="12"/>
                    <a:pt x="4" y="11"/>
                    <a:pt x="4" y="11"/>
                  </a:cubicBezTo>
                  <a:cubicBezTo>
                    <a:pt x="5" y="10"/>
                    <a:pt x="6" y="10"/>
                    <a:pt x="7" y="9"/>
                  </a:cubicBezTo>
                  <a:cubicBezTo>
                    <a:pt x="7" y="9"/>
                    <a:pt x="7" y="9"/>
                    <a:pt x="7" y="9"/>
                  </a:cubicBezTo>
                  <a:cubicBezTo>
                    <a:pt x="6" y="8"/>
                    <a:pt x="6" y="8"/>
                    <a:pt x="6" y="8"/>
                  </a:cubicBezTo>
                  <a:cubicBezTo>
                    <a:pt x="5" y="9"/>
                    <a:pt x="5" y="9"/>
                    <a:pt x="4" y="10"/>
                  </a:cubicBezTo>
                  <a:cubicBezTo>
                    <a:pt x="3" y="10"/>
                    <a:pt x="3" y="10"/>
                    <a:pt x="3" y="10"/>
                  </a:cubicBezTo>
                  <a:cubicBezTo>
                    <a:pt x="3" y="9"/>
                    <a:pt x="3" y="9"/>
                    <a:pt x="3" y="9"/>
                  </a:cubicBezTo>
                  <a:cubicBezTo>
                    <a:pt x="3" y="9"/>
                    <a:pt x="3" y="9"/>
                    <a:pt x="3" y="9"/>
                  </a:cubicBezTo>
                  <a:cubicBezTo>
                    <a:pt x="7" y="4"/>
                    <a:pt x="7" y="4"/>
                    <a:pt x="7" y="4"/>
                  </a:cubicBezTo>
                  <a:cubicBezTo>
                    <a:pt x="7" y="3"/>
                    <a:pt x="7" y="3"/>
                    <a:pt x="7" y="3"/>
                  </a:cubicBezTo>
                  <a:cubicBezTo>
                    <a:pt x="6" y="3"/>
                    <a:pt x="6" y="3"/>
                    <a:pt x="6" y="3"/>
                  </a:cubicBezTo>
                  <a:cubicBezTo>
                    <a:pt x="3" y="5"/>
                    <a:pt x="3" y="5"/>
                    <a:pt x="3" y="5"/>
                  </a:cubicBezTo>
                  <a:cubicBezTo>
                    <a:pt x="2" y="5"/>
                    <a:pt x="2" y="5"/>
                    <a:pt x="2" y="5"/>
                  </a:cubicBezTo>
                  <a:cubicBezTo>
                    <a:pt x="2" y="5"/>
                    <a:pt x="2" y="5"/>
                    <a:pt x="2" y="5"/>
                  </a:cubicBezTo>
                  <a:cubicBezTo>
                    <a:pt x="2" y="5"/>
                    <a:pt x="2" y="4"/>
                    <a:pt x="2" y="4"/>
                  </a:cubicBezTo>
                  <a:cubicBezTo>
                    <a:pt x="2" y="2"/>
                    <a:pt x="3"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0" name="Freeform 166"/>
            <p:cNvSpPr>
              <a:spLocks noEditPoints="1"/>
            </p:cNvSpPr>
            <p:nvPr/>
          </p:nvSpPr>
          <p:spPr bwMode="auto">
            <a:xfrm>
              <a:off x="3413" y="2298"/>
              <a:ext cx="59" cy="64"/>
            </a:xfrm>
            <a:custGeom>
              <a:avLst/>
              <a:gdLst>
                <a:gd name="T0" fmla="*/ 16 w 25"/>
                <a:gd name="T1" fmla="*/ 24 h 27"/>
                <a:gd name="T2" fmla="*/ 21 w 25"/>
                <a:gd name="T3" fmla="*/ 13 h 27"/>
                <a:gd name="T4" fmla="*/ 22 w 25"/>
                <a:gd name="T5" fmla="*/ 17 h 27"/>
                <a:gd name="T6" fmla="*/ 23 w 25"/>
                <a:gd name="T7" fmla="*/ 19 h 27"/>
                <a:gd name="T8" fmla="*/ 24 w 25"/>
                <a:gd name="T9" fmla="*/ 21 h 27"/>
                <a:gd name="T10" fmla="*/ 21 w 25"/>
                <a:gd name="T11" fmla="*/ 22 h 27"/>
                <a:gd name="T12" fmla="*/ 16 w 25"/>
                <a:gd name="T13" fmla="*/ 24 h 27"/>
                <a:gd name="T14" fmla="*/ 3 w 25"/>
                <a:gd name="T15" fmla="*/ 12 h 27"/>
                <a:gd name="T16" fmla="*/ 2 w 25"/>
                <a:gd name="T17" fmla="*/ 10 h 27"/>
                <a:gd name="T18" fmla="*/ 2 w 25"/>
                <a:gd name="T19" fmla="*/ 8 h 27"/>
                <a:gd name="T20" fmla="*/ 1 w 25"/>
                <a:gd name="T21" fmla="*/ 6 h 27"/>
                <a:gd name="T22" fmla="*/ 3 w 25"/>
                <a:gd name="T23" fmla="*/ 5 h 27"/>
                <a:gd name="T24" fmla="*/ 7 w 25"/>
                <a:gd name="T25" fmla="*/ 4 h 27"/>
                <a:gd name="T26" fmla="*/ 3 w 25"/>
                <a:gd name="T27" fmla="*/ 12 h 27"/>
                <a:gd name="T28" fmla="*/ 6 w 25"/>
                <a:gd name="T29" fmla="*/ 19 h 27"/>
                <a:gd name="T30" fmla="*/ 4 w 25"/>
                <a:gd name="T31" fmla="*/ 13 h 27"/>
                <a:gd name="T32" fmla="*/ 8 w 25"/>
                <a:gd name="T33" fmla="*/ 3 h 27"/>
                <a:gd name="T34" fmla="*/ 13 w 25"/>
                <a:gd name="T35" fmla="*/ 1 h 27"/>
                <a:gd name="T36" fmla="*/ 6 w 25"/>
                <a:gd name="T37" fmla="*/ 19 h 27"/>
                <a:gd name="T38" fmla="*/ 10 w 25"/>
                <a:gd name="T39" fmla="*/ 26 h 27"/>
                <a:gd name="T40" fmla="*/ 8 w 25"/>
                <a:gd name="T41" fmla="*/ 25 h 27"/>
                <a:gd name="T42" fmla="*/ 7 w 25"/>
                <a:gd name="T43" fmla="*/ 21 h 27"/>
                <a:gd name="T44" fmla="*/ 7 w 25"/>
                <a:gd name="T45" fmla="*/ 21 h 27"/>
                <a:gd name="T46" fmla="*/ 14 w 25"/>
                <a:gd name="T47" fmla="*/ 1 h 27"/>
                <a:gd name="T48" fmla="*/ 14 w 25"/>
                <a:gd name="T49" fmla="*/ 1 h 27"/>
                <a:gd name="T50" fmla="*/ 15 w 25"/>
                <a:gd name="T51" fmla="*/ 1 h 27"/>
                <a:gd name="T52" fmla="*/ 16 w 25"/>
                <a:gd name="T53" fmla="*/ 2 h 27"/>
                <a:gd name="T54" fmla="*/ 20 w 25"/>
                <a:gd name="T55" fmla="*/ 12 h 27"/>
                <a:gd name="T56" fmla="*/ 20 w 25"/>
                <a:gd name="T57" fmla="*/ 12 h 27"/>
                <a:gd name="T58" fmla="*/ 15 w 25"/>
                <a:gd name="T59" fmla="*/ 24 h 27"/>
                <a:gd name="T60" fmla="*/ 15 w 25"/>
                <a:gd name="T61" fmla="*/ 25 h 27"/>
                <a:gd name="T62" fmla="*/ 10 w 25"/>
                <a:gd name="T63" fmla="*/ 26 h 27"/>
                <a:gd name="T64" fmla="*/ 10 w 25"/>
                <a:gd name="T65" fmla="*/ 26 h 27"/>
                <a:gd name="T66" fmla="*/ 15 w 25"/>
                <a:gd name="T67" fmla="*/ 0 h 27"/>
                <a:gd name="T68" fmla="*/ 14 w 25"/>
                <a:gd name="T69" fmla="*/ 0 h 27"/>
                <a:gd name="T70" fmla="*/ 14 w 25"/>
                <a:gd name="T71" fmla="*/ 0 h 27"/>
                <a:gd name="T72" fmla="*/ 14 w 25"/>
                <a:gd name="T73" fmla="*/ 0 h 27"/>
                <a:gd name="T74" fmla="*/ 8 w 25"/>
                <a:gd name="T75" fmla="*/ 2 h 27"/>
                <a:gd name="T76" fmla="*/ 8 w 25"/>
                <a:gd name="T77" fmla="*/ 2 h 27"/>
                <a:gd name="T78" fmla="*/ 7 w 25"/>
                <a:gd name="T79" fmla="*/ 2 h 27"/>
                <a:gd name="T80" fmla="*/ 7 w 25"/>
                <a:gd name="T81" fmla="*/ 2 h 27"/>
                <a:gd name="T82" fmla="*/ 3 w 25"/>
                <a:gd name="T83" fmla="*/ 4 h 27"/>
                <a:gd name="T84" fmla="*/ 0 w 25"/>
                <a:gd name="T85" fmla="*/ 6 h 27"/>
                <a:gd name="T86" fmla="*/ 1 w 25"/>
                <a:gd name="T87" fmla="*/ 8 h 27"/>
                <a:gd name="T88" fmla="*/ 2 w 25"/>
                <a:gd name="T89" fmla="*/ 10 h 27"/>
                <a:gd name="T90" fmla="*/ 8 w 25"/>
                <a:gd name="T91" fmla="*/ 26 h 27"/>
                <a:gd name="T92" fmla="*/ 10 w 25"/>
                <a:gd name="T93" fmla="*/ 27 h 27"/>
                <a:gd name="T94" fmla="*/ 11 w 25"/>
                <a:gd name="T95" fmla="*/ 27 h 27"/>
                <a:gd name="T96" fmla="*/ 22 w 25"/>
                <a:gd name="T97" fmla="*/ 23 h 27"/>
                <a:gd name="T98" fmla="*/ 24 w 25"/>
                <a:gd name="T99" fmla="*/ 21 h 27"/>
                <a:gd name="T100" fmla="*/ 24 w 25"/>
                <a:gd name="T101" fmla="*/ 19 h 27"/>
                <a:gd name="T102" fmla="*/ 23 w 25"/>
                <a:gd name="T103" fmla="*/ 17 h 27"/>
                <a:gd name="T104" fmla="*/ 17 w 25"/>
                <a:gd name="T105" fmla="*/ 1 h 27"/>
                <a:gd name="T106" fmla="*/ 15 w 25"/>
                <a:gd name="T10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 h="27">
                  <a:moveTo>
                    <a:pt x="16" y="24"/>
                  </a:moveTo>
                  <a:cubicBezTo>
                    <a:pt x="18" y="20"/>
                    <a:pt x="19" y="17"/>
                    <a:pt x="21" y="13"/>
                  </a:cubicBezTo>
                  <a:cubicBezTo>
                    <a:pt x="22" y="17"/>
                    <a:pt x="22" y="17"/>
                    <a:pt x="22" y="17"/>
                  </a:cubicBezTo>
                  <a:cubicBezTo>
                    <a:pt x="23" y="18"/>
                    <a:pt x="23" y="18"/>
                    <a:pt x="23" y="19"/>
                  </a:cubicBezTo>
                  <a:cubicBezTo>
                    <a:pt x="24" y="20"/>
                    <a:pt x="24" y="20"/>
                    <a:pt x="24" y="21"/>
                  </a:cubicBezTo>
                  <a:cubicBezTo>
                    <a:pt x="23" y="21"/>
                    <a:pt x="23" y="21"/>
                    <a:pt x="21" y="22"/>
                  </a:cubicBezTo>
                  <a:cubicBezTo>
                    <a:pt x="16" y="24"/>
                    <a:pt x="16" y="24"/>
                    <a:pt x="16" y="24"/>
                  </a:cubicBezTo>
                  <a:moveTo>
                    <a:pt x="3" y="12"/>
                  </a:moveTo>
                  <a:cubicBezTo>
                    <a:pt x="2" y="10"/>
                    <a:pt x="2" y="10"/>
                    <a:pt x="2" y="10"/>
                  </a:cubicBezTo>
                  <a:cubicBezTo>
                    <a:pt x="2" y="9"/>
                    <a:pt x="2" y="8"/>
                    <a:pt x="2" y="8"/>
                  </a:cubicBezTo>
                  <a:cubicBezTo>
                    <a:pt x="1" y="7"/>
                    <a:pt x="1" y="6"/>
                    <a:pt x="1" y="6"/>
                  </a:cubicBezTo>
                  <a:cubicBezTo>
                    <a:pt x="1" y="6"/>
                    <a:pt x="2" y="5"/>
                    <a:pt x="3" y="5"/>
                  </a:cubicBezTo>
                  <a:cubicBezTo>
                    <a:pt x="7" y="4"/>
                    <a:pt x="7" y="4"/>
                    <a:pt x="7" y="4"/>
                  </a:cubicBezTo>
                  <a:cubicBezTo>
                    <a:pt x="6" y="6"/>
                    <a:pt x="4" y="9"/>
                    <a:pt x="3" y="12"/>
                  </a:cubicBezTo>
                  <a:moveTo>
                    <a:pt x="6" y="19"/>
                  </a:moveTo>
                  <a:cubicBezTo>
                    <a:pt x="4" y="13"/>
                    <a:pt x="4" y="13"/>
                    <a:pt x="4" y="13"/>
                  </a:cubicBezTo>
                  <a:cubicBezTo>
                    <a:pt x="5" y="10"/>
                    <a:pt x="7" y="6"/>
                    <a:pt x="8" y="3"/>
                  </a:cubicBezTo>
                  <a:cubicBezTo>
                    <a:pt x="13" y="1"/>
                    <a:pt x="13" y="1"/>
                    <a:pt x="13" y="1"/>
                  </a:cubicBezTo>
                  <a:cubicBezTo>
                    <a:pt x="10" y="7"/>
                    <a:pt x="8" y="13"/>
                    <a:pt x="6" y="19"/>
                  </a:cubicBezTo>
                  <a:moveTo>
                    <a:pt x="10" y="26"/>
                  </a:moveTo>
                  <a:cubicBezTo>
                    <a:pt x="9" y="26"/>
                    <a:pt x="9" y="26"/>
                    <a:pt x="8" y="25"/>
                  </a:cubicBezTo>
                  <a:cubicBezTo>
                    <a:pt x="7" y="21"/>
                    <a:pt x="7" y="21"/>
                    <a:pt x="7" y="21"/>
                  </a:cubicBezTo>
                  <a:cubicBezTo>
                    <a:pt x="7" y="21"/>
                    <a:pt x="7" y="21"/>
                    <a:pt x="7" y="21"/>
                  </a:cubicBezTo>
                  <a:cubicBezTo>
                    <a:pt x="9" y="14"/>
                    <a:pt x="11" y="7"/>
                    <a:pt x="14" y="1"/>
                  </a:cubicBezTo>
                  <a:cubicBezTo>
                    <a:pt x="14" y="1"/>
                    <a:pt x="14" y="1"/>
                    <a:pt x="14" y="1"/>
                  </a:cubicBezTo>
                  <a:cubicBezTo>
                    <a:pt x="15" y="1"/>
                    <a:pt x="15" y="1"/>
                    <a:pt x="15" y="1"/>
                  </a:cubicBezTo>
                  <a:cubicBezTo>
                    <a:pt x="16" y="1"/>
                    <a:pt x="16" y="1"/>
                    <a:pt x="16" y="2"/>
                  </a:cubicBezTo>
                  <a:cubicBezTo>
                    <a:pt x="20" y="12"/>
                    <a:pt x="20" y="12"/>
                    <a:pt x="20" y="12"/>
                  </a:cubicBezTo>
                  <a:cubicBezTo>
                    <a:pt x="20" y="12"/>
                    <a:pt x="20" y="12"/>
                    <a:pt x="20" y="12"/>
                  </a:cubicBezTo>
                  <a:cubicBezTo>
                    <a:pt x="19" y="16"/>
                    <a:pt x="17" y="20"/>
                    <a:pt x="15" y="24"/>
                  </a:cubicBezTo>
                  <a:cubicBezTo>
                    <a:pt x="15" y="25"/>
                    <a:pt x="15" y="25"/>
                    <a:pt x="15" y="25"/>
                  </a:cubicBezTo>
                  <a:cubicBezTo>
                    <a:pt x="10" y="26"/>
                    <a:pt x="10" y="26"/>
                    <a:pt x="10" y="26"/>
                  </a:cubicBezTo>
                  <a:cubicBezTo>
                    <a:pt x="10" y="26"/>
                    <a:pt x="10" y="26"/>
                    <a:pt x="10" y="26"/>
                  </a:cubicBezTo>
                  <a:moveTo>
                    <a:pt x="15" y="0"/>
                  </a:moveTo>
                  <a:cubicBezTo>
                    <a:pt x="15" y="0"/>
                    <a:pt x="14" y="0"/>
                    <a:pt x="14" y="0"/>
                  </a:cubicBezTo>
                  <a:cubicBezTo>
                    <a:pt x="14" y="0"/>
                    <a:pt x="14" y="0"/>
                    <a:pt x="14" y="0"/>
                  </a:cubicBezTo>
                  <a:cubicBezTo>
                    <a:pt x="14" y="0"/>
                    <a:pt x="14" y="0"/>
                    <a:pt x="14" y="0"/>
                  </a:cubicBezTo>
                  <a:cubicBezTo>
                    <a:pt x="8" y="2"/>
                    <a:pt x="8" y="2"/>
                    <a:pt x="8" y="2"/>
                  </a:cubicBezTo>
                  <a:cubicBezTo>
                    <a:pt x="8" y="2"/>
                    <a:pt x="8" y="2"/>
                    <a:pt x="8" y="2"/>
                  </a:cubicBezTo>
                  <a:cubicBezTo>
                    <a:pt x="7" y="2"/>
                    <a:pt x="7" y="2"/>
                    <a:pt x="7" y="2"/>
                  </a:cubicBezTo>
                  <a:cubicBezTo>
                    <a:pt x="7" y="2"/>
                    <a:pt x="7" y="2"/>
                    <a:pt x="7" y="2"/>
                  </a:cubicBezTo>
                  <a:cubicBezTo>
                    <a:pt x="3" y="4"/>
                    <a:pt x="3" y="4"/>
                    <a:pt x="3" y="4"/>
                  </a:cubicBezTo>
                  <a:cubicBezTo>
                    <a:pt x="1" y="5"/>
                    <a:pt x="1" y="5"/>
                    <a:pt x="0" y="6"/>
                  </a:cubicBezTo>
                  <a:cubicBezTo>
                    <a:pt x="0" y="6"/>
                    <a:pt x="0" y="7"/>
                    <a:pt x="1" y="8"/>
                  </a:cubicBezTo>
                  <a:cubicBezTo>
                    <a:pt x="1" y="9"/>
                    <a:pt x="1" y="9"/>
                    <a:pt x="2" y="10"/>
                  </a:cubicBezTo>
                  <a:cubicBezTo>
                    <a:pt x="8" y="26"/>
                    <a:pt x="8" y="26"/>
                    <a:pt x="8" y="26"/>
                  </a:cubicBezTo>
                  <a:cubicBezTo>
                    <a:pt x="8" y="26"/>
                    <a:pt x="9" y="27"/>
                    <a:pt x="10" y="27"/>
                  </a:cubicBezTo>
                  <a:cubicBezTo>
                    <a:pt x="11" y="27"/>
                    <a:pt x="11" y="27"/>
                    <a:pt x="11" y="27"/>
                  </a:cubicBezTo>
                  <a:cubicBezTo>
                    <a:pt x="22" y="23"/>
                    <a:pt x="22" y="23"/>
                    <a:pt x="22" y="23"/>
                  </a:cubicBezTo>
                  <a:cubicBezTo>
                    <a:pt x="23" y="22"/>
                    <a:pt x="24" y="22"/>
                    <a:pt x="24" y="21"/>
                  </a:cubicBezTo>
                  <a:cubicBezTo>
                    <a:pt x="25" y="20"/>
                    <a:pt x="24" y="20"/>
                    <a:pt x="24" y="19"/>
                  </a:cubicBezTo>
                  <a:cubicBezTo>
                    <a:pt x="24" y="18"/>
                    <a:pt x="23" y="18"/>
                    <a:pt x="23" y="17"/>
                  </a:cubicBezTo>
                  <a:cubicBezTo>
                    <a:pt x="17" y="1"/>
                    <a:pt x="17" y="1"/>
                    <a:pt x="17" y="1"/>
                  </a:cubicBezTo>
                  <a:cubicBezTo>
                    <a:pt x="17" y="0"/>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1" name="Freeform 167"/>
            <p:cNvSpPr>
              <a:spLocks noEditPoints="1"/>
            </p:cNvSpPr>
            <p:nvPr/>
          </p:nvSpPr>
          <p:spPr bwMode="auto">
            <a:xfrm>
              <a:off x="3425" y="2293"/>
              <a:ext cx="14" cy="8"/>
            </a:xfrm>
            <a:custGeom>
              <a:avLst/>
              <a:gdLst>
                <a:gd name="T0" fmla="*/ 0 w 6"/>
                <a:gd name="T1" fmla="*/ 2 h 3"/>
                <a:gd name="T2" fmla="*/ 0 w 6"/>
                <a:gd name="T3" fmla="*/ 2 h 3"/>
                <a:gd name="T4" fmla="*/ 1 w 6"/>
                <a:gd name="T5" fmla="*/ 2 h 3"/>
                <a:gd name="T6" fmla="*/ 2 w 6"/>
                <a:gd name="T7" fmla="*/ 1 h 3"/>
                <a:gd name="T8" fmla="*/ 5 w 6"/>
                <a:gd name="T9" fmla="*/ 0 h 3"/>
                <a:gd name="T10" fmla="*/ 5 w 6"/>
                <a:gd name="T11" fmla="*/ 1 h 3"/>
                <a:gd name="T12" fmla="*/ 0 w 6"/>
                <a:gd name="T13" fmla="*/ 2 h 3"/>
                <a:gd name="T14" fmla="*/ 5 w 6"/>
                <a:gd name="T15" fmla="*/ 0 h 3"/>
                <a:gd name="T16" fmla="*/ 2 w 6"/>
                <a:gd name="T17" fmla="*/ 1 h 3"/>
                <a:gd name="T18" fmla="*/ 0 w 6"/>
                <a:gd name="T19" fmla="*/ 1 h 3"/>
                <a:gd name="T20" fmla="*/ 0 w 6"/>
                <a:gd name="T21" fmla="*/ 2 h 3"/>
                <a:gd name="T22" fmla="*/ 0 w 6"/>
                <a:gd name="T23" fmla="*/ 3 h 3"/>
                <a:gd name="T24" fmla="*/ 0 w 6"/>
                <a:gd name="T25" fmla="*/ 3 h 3"/>
                <a:gd name="T26" fmla="*/ 0 w 6"/>
                <a:gd name="T27" fmla="*/ 3 h 3"/>
                <a:gd name="T28" fmla="*/ 0 w 6"/>
                <a:gd name="T29" fmla="*/ 3 h 3"/>
                <a:gd name="T30" fmla="*/ 5 w 6"/>
                <a:gd name="T31" fmla="*/ 1 h 3"/>
                <a:gd name="T32" fmla="*/ 6 w 6"/>
                <a:gd name="T33" fmla="*/ 1 h 3"/>
                <a:gd name="T34" fmla="*/ 6 w 6"/>
                <a:gd name="T35" fmla="*/ 0 h 3"/>
                <a:gd name="T36" fmla="*/ 5 w 6"/>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3">
                  <a:moveTo>
                    <a:pt x="0" y="2"/>
                  </a:moveTo>
                  <a:cubicBezTo>
                    <a:pt x="0" y="2"/>
                    <a:pt x="0" y="2"/>
                    <a:pt x="0" y="2"/>
                  </a:cubicBezTo>
                  <a:cubicBezTo>
                    <a:pt x="1" y="2"/>
                    <a:pt x="1" y="2"/>
                    <a:pt x="1" y="2"/>
                  </a:cubicBezTo>
                  <a:cubicBezTo>
                    <a:pt x="1" y="2"/>
                    <a:pt x="2" y="2"/>
                    <a:pt x="2" y="1"/>
                  </a:cubicBezTo>
                  <a:cubicBezTo>
                    <a:pt x="3" y="1"/>
                    <a:pt x="5" y="1"/>
                    <a:pt x="5" y="0"/>
                  </a:cubicBezTo>
                  <a:cubicBezTo>
                    <a:pt x="5" y="1"/>
                    <a:pt x="5" y="1"/>
                    <a:pt x="5" y="1"/>
                  </a:cubicBezTo>
                  <a:cubicBezTo>
                    <a:pt x="3" y="1"/>
                    <a:pt x="2" y="2"/>
                    <a:pt x="0" y="2"/>
                  </a:cubicBezTo>
                  <a:moveTo>
                    <a:pt x="5" y="0"/>
                  </a:moveTo>
                  <a:cubicBezTo>
                    <a:pt x="5" y="0"/>
                    <a:pt x="4" y="0"/>
                    <a:pt x="2" y="1"/>
                  </a:cubicBezTo>
                  <a:cubicBezTo>
                    <a:pt x="1" y="1"/>
                    <a:pt x="1" y="1"/>
                    <a:pt x="0" y="1"/>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2" y="3"/>
                    <a:pt x="4" y="2"/>
                    <a:pt x="5" y="1"/>
                  </a:cubicBezTo>
                  <a:cubicBezTo>
                    <a:pt x="6" y="1"/>
                    <a:pt x="6" y="1"/>
                    <a:pt x="6" y="1"/>
                  </a:cubicBezTo>
                  <a:cubicBezTo>
                    <a:pt x="6" y="1"/>
                    <a:pt x="6" y="0"/>
                    <a:pt x="6" y="0"/>
                  </a:cubicBezTo>
                  <a:cubicBezTo>
                    <a:pt x="6"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2" name="Freeform 168"/>
            <p:cNvSpPr>
              <a:spLocks noEditPoints="1"/>
            </p:cNvSpPr>
            <p:nvPr/>
          </p:nvSpPr>
          <p:spPr bwMode="auto">
            <a:xfrm>
              <a:off x="3451" y="2358"/>
              <a:ext cx="12" cy="12"/>
            </a:xfrm>
            <a:custGeom>
              <a:avLst/>
              <a:gdLst>
                <a:gd name="T0" fmla="*/ 2 w 5"/>
                <a:gd name="T1" fmla="*/ 4 h 5"/>
                <a:gd name="T2" fmla="*/ 1 w 5"/>
                <a:gd name="T3" fmla="*/ 4 h 5"/>
                <a:gd name="T4" fmla="*/ 1 w 5"/>
                <a:gd name="T5" fmla="*/ 3 h 5"/>
                <a:gd name="T6" fmla="*/ 1 w 5"/>
                <a:gd name="T7" fmla="*/ 2 h 5"/>
                <a:gd name="T8" fmla="*/ 2 w 5"/>
                <a:gd name="T9" fmla="*/ 1 h 5"/>
                <a:gd name="T10" fmla="*/ 3 w 5"/>
                <a:gd name="T11" fmla="*/ 1 h 5"/>
                <a:gd name="T12" fmla="*/ 3 w 5"/>
                <a:gd name="T13" fmla="*/ 1 h 5"/>
                <a:gd name="T14" fmla="*/ 4 w 5"/>
                <a:gd name="T15" fmla="*/ 2 h 5"/>
                <a:gd name="T16" fmla="*/ 4 w 5"/>
                <a:gd name="T17" fmla="*/ 3 h 5"/>
                <a:gd name="T18" fmla="*/ 2 w 5"/>
                <a:gd name="T19" fmla="*/ 4 h 5"/>
                <a:gd name="T20" fmla="*/ 2 w 5"/>
                <a:gd name="T21" fmla="*/ 4 h 5"/>
                <a:gd name="T22" fmla="*/ 3 w 5"/>
                <a:gd name="T23" fmla="*/ 0 h 5"/>
                <a:gd name="T24" fmla="*/ 2 w 5"/>
                <a:gd name="T25" fmla="*/ 0 h 5"/>
                <a:gd name="T26" fmla="*/ 0 w 5"/>
                <a:gd name="T27" fmla="*/ 2 h 5"/>
                <a:gd name="T28" fmla="*/ 0 w 5"/>
                <a:gd name="T29" fmla="*/ 3 h 5"/>
                <a:gd name="T30" fmla="*/ 1 w 5"/>
                <a:gd name="T31" fmla="*/ 4 h 5"/>
                <a:gd name="T32" fmla="*/ 2 w 5"/>
                <a:gd name="T33" fmla="*/ 5 h 5"/>
                <a:gd name="T34" fmla="*/ 2 w 5"/>
                <a:gd name="T35" fmla="*/ 5 h 5"/>
                <a:gd name="T36" fmla="*/ 4 w 5"/>
                <a:gd name="T37" fmla="*/ 4 h 5"/>
                <a:gd name="T38" fmla="*/ 4 w 5"/>
                <a:gd name="T39" fmla="*/ 1 h 5"/>
                <a:gd name="T40" fmla="*/ 4 w 5"/>
                <a:gd name="T41" fmla="*/ 1 h 5"/>
                <a:gd name="T42" fmla="*/ 3 w 5"/>
                <a:gd name="T4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2" y="4"/>
                  </a:moveTo>
                  <a:cubicBezTo>
                    <a:pt x="2" y="4"/>
                    <a:pt x="1" y="4"/>
                    <a:pt x="1" y="4"/>
                  </a:cubicBezTo>
                  <a:cubicBezTo>
                    <a:pt x="1" y="3"/>
                    <a:pt x="1" y="3"/>
                    <a:pt x="1" y="3"/>
                  </a:cubicBezTo>
                  <a:cubicBezTo>
                    <a:pt x="1" y="2"/>
                    <a:pt x="1" y="2"/>
                    <a:pt x="1" y="2"/>
                  </a:cubicBezTo>
                  <a:cubicBezTo>
                    <a:pt x="1" y="2"/>
                    <a:pt x="2" y="1"/>
                    <a:pt x="2" y="1"/>
                  </a:cubicBezTo>
                  <a:cubicBezTo>
                    <a:pt x="3" y="1"/>
                    <a:pt x="3" y="1"/>
                    <a:pt x="3" y="1"/>
                  </a:cubicBezTo>
                  <a:cubicBezTo>
                    <a:pt x="3" y="1"/>
                    <a:pt x="3" y="1"/>
                    <a:pt x="3" y="1"/>
                  </a:cubicBezTo>
                  <a:cubicBezTo>
                    <a:pt x="4" y="2"/>
                    <a:pt x="4" y="2"/>
                    <a:pt x="4" y="2"/>
                  </a:cubicBezTo>
                  <a:cubicBezTo>
                    <a:pt x="4" y="2"/>
                    <a:pt x="4" y="3"/>
                    <a:pt x="4" y="3"/>
                  </a:cubicBezTo>
                  <a:cubicBezTo>
                    <a:pt x="3" y="4"/>
                    <a:pt x="3" y="4"/>
                    <a:pt x="2" y="4"/>
                  </a:cubicBezTo>
                  <a:cubicBezTo>
                    <a:pt x="2" y="4"/>
                    <a:pt x="2" y="4"/>
                    <a:pt x="2" y="4"/>
                  </a:cubicBezTo>
                  <a:moveTo>
                    <a:pt x="3" y="0"/>
                  </a:moveTo>
                  <a:cubicBezTo>
                    <a:pt x="2" y="0"/>
                    <a:pt x="2" y="0"/>
                    <a:pt x="2" y="0"/>
                  </a:cubicBezTo>
                  <a:cubicBezTo>
                    <a:pt x="1" y="0"/>
                    <a:pt x="1" y="1"/>
                    <a:pt x="0" y="2"/>
                  </a:cubicBezTo>
                  <a:cubicBezTo>
                    <a:pt x="0" y="3"/>
                    <a:pt x="0" y="3"/>
                    <a:pt x="0" y="3"/>
                  </a:cubicBezTo>
                  <a:cubicBezTo>
                    <a:pt x="0" y="3"/>
                    <a:pt x="0" y="4"/>
                    <a:pt x="1" y="4"/>
                  </a:cubicBezTo>
                  <a:cubicBezTo>
                    <a:pt x="1" y="5"/>
                    <a:pt x="1" y="5"/>
                    <a:pt x="2" y="5"/>
                  </a:cubicBezTo>
                  <a:cubicBezTo>
                    <a:pt x="2" y="5"/>
                    <a:pt x="2" y="5"/>
                    <a:pt x="2" y="5"/>
                  </a:cubicBezTo>
                  <a:cubicBezTo>
                    <a:pt x="3" y="5"/>
                    <a:pt x="4" y="4"/>
                    <a:pt x="4" y="4"/>
                  </a:cubicBezTo>
                  <a:cubicBezTo>
                    <a:pt x="5" y="3"/>
                    <a:pt x="5" y="2"/>
                    <a:pt x="4" y="1"/>
                  </a:cubicBezTo>
                  <a:cubicBezTo>
                    <a:pt x="4" y="1"/>
                    <a:pt x="4" y="1"/>
                    <a:pt x="4"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3" name="Freeform 169"/>
            <p:cNvSpPr>
              <a:spLocks noEditPoints="1"/>
            </p:cNvSpPr>
            <p:nvPr/>
          </p:nvSpPr>
          <p:spPr bwMode="auto">
            <a:xfrm>
              <a:off x="3403" y="2282"/>
              <a:ext cx="81" cy="102"/>
            </a:xfrm>
            <a:custGeom>
              <a:avLst/>
              <a:gdLst>
                <a:gd name="T0" fmla="*/ 14 w 34"/>
                <a:gd name="T1" fmla="*/ 42 h 43"/>
                <a:gd name="T2" fmla="*/ 15 w 34"/>
                <a:gd name="T3" fmla="*/ 42 h 43"/>
                <a:gd name="T4" fmla="*/ 15 w 34"/>
                <a:gd name="T5" fmla="*/ 42 h 43"/>
                <a:gd name="T6" fmla="*/ 16 w 34"/>
                <a:gd name="T7" fmla="*/ 42 h 43"/>
                <a:gd name="T8" fmla="*/ 18 w 34"/>
                <a:gd name="T9" fmla="*/ 41 h 43"/>
                <a:gd name="T10" fmla="*/ 17 w 34"/>
                <a:gd name="T11" fmla="*/ 42 h 43"/>
                <a:gd name="T12" fmla="*/ 18 w 34"/>
                <a:gd name="T13" fmla="*/ 42 h 43"/>
                <a:gd name="T14" fmla="*/ 19 w 34"/>
                <a:gd name="T15" fmla="*/ 40 h 43"/>
                <a:gd name="T16" fmla="*/ 19 w 34"/>
                <a:gd name="T17" fmla="*/ 41 h 43"/>
                <a:gd name="T18" fmla="*/ 20 w 34"/>
                <a:gd name="T19" fmla="*/ 41 h 43"/>
                <a:gd name="T20" fmla="*/ 20 w 34"/>
                <a:gd name="T21" fmla="*/ 40 h 43"/>
                <a:gd name="T22" fmla="*/ 21 w 34"/>
                <a:gd name="T23" fmla="*/ 39 h 43"/>
                <a:gd name="T24" fmla="*/ 20 w 34"/>
                <a:gd name="T25" fmla="*/ 41 h 43"/>
                <a:gd name="T26" fmla="*/ 22 w 34"/>
                <a:gd name="T27" fmla="*/ 39 h 43"/>
                <a:gd name="T28" fmla="*/ 24 w 34"/>
                <a:gd name="T29" fmla="*/ 38 h 43"/>
                <a:gd name="T30" fmla="*/ 21 w 34"/>
                <a:gd name="T31" fmla="*/ 40 h 43"/>
                <a:gd name="T32" fmla="*/ 25 w 34"/>
                <a:gd name="T33" fmla="*/ 38 h 43"/>
                <a:gd name="T34" fmla="*/ 27 w 34"/>
                <a:gd name="T35" fmla="*/ 38 h 43"/>
                <a:gd name="T36" fmla="*/ 28 w 34"/>
                <a:gd name="T37" fmla="*/ 38 h 43"/>
                <a:gd name="T38" fmla="*/ 30 w 34"/>
                <a:gd name="T39" fmla="*/ 36 h 43"/>
                <a:gd name="T40" fmla="*/ 28 w 34"/>
                <a:gd name="T41" fmla="*/ 38 h 43"/>
                <a:gd name="T42" fmla="*/ 30 w 34"/>
                <a:gd name="T43" fmla="*/ 36 h 43"/>
                <a:gd name="T44" fmla="*/ 31 w 34"/>
                <a:gd name="T45" fmla="*/ 36 h 43"/>
                <a:gd name="T46" fmla="*/ 30 w 34"/>
                <a:gd name="T47" fmla="*/ 37 h 43"/>
                <a:gd name="T48" fmla="*/ 32 w 34"/>
                <a:gd name="T49" fmla="*/ 35 h 43"/>
                <a:gd name="T50" fmla="*/ 32 w 34"/>
                <a:gd name="T51" fmla="*/ 35 h 43"/>
                <a:gd name="T52" fmla="*/ 33 w 34"/>
                <a:gd name="T53" fmla="*/ 35 h 43"/>
                <a:gd name="T54" fmla="*/ 15 w 34"/>
                <a:gd name="T55" fmla="*/ 41 h 43"/>
                <a:gd name="T56" fmla="*/ 11 w 34"/>
                <a:gd name="T57" fmla="*/ 36 h 43"/>
                <a:gd name="T58" fmla="*/ 2 w 34"/>
                <a:gd name="T59" fmla="*/ 13 h 43"/>
                <a:gd name="T60" fmla="*/ 4 w 34"/>
                <a:gd name="T61" fmla="*/ 7 h 43"/>
                <a:gd name="T62" fmla="*/ 19 w 34"/>
                <a:gd name="T63" fmla="*/ 1 h 43"/>
                <a:gd name="T64" fmla="*/ 31 w 34"/>
                <a:gd name="T65" fmla="*/ 28 h 43"/>
                <a:gd name="T66" fmla="*/ 32 w 34"/>
                <a:gd name="T67" fmla="*/ 31 h 43"/>
                <a:gd name="T68" fmla="*/ 32 w 34"/>
                <a:gd name="T69" fmla="*/ 31 h 43"/>
                <a:gd name="T70" fmla="*/ 29 w 34"/>
                <a:gd name="T71" fmla="*/ 35 h 43"/>
                <a:gd name="T72" fmla="*/ 15 w 34"/>
                <a:gd name="T73" fmla="*/ 41 h 43"/>
                <a:gd name="T74" fmla="*/ 19 w 34"/>
                <a:gd name="T75" fmla="*/ 0 h 43"/>
                <a:gd name="T76" fmla="*/ 4 w 34"/>
                <a:gd name="T77" fmla="*/ 6 h 43"/>
                <a:gd name="T78" fmla="*/ 2 w 34"/>
                <a:gd name="T79" fmla="*/ 14 h 43"/>
                <a:gd name="T80" fmla="*/ 11 w 34"/>
                <a:gd name="T81" fmla="*/ 37 h 43"/>
                <a:gd name="T82" fmla="*/ 14 w 34"/>
                <a:gd name="T83" fmla="*/ 43 h 43"/>
                <a:gd name="T84" fmla="*/ 15 w 34"/>
                <a:gd name="T85" fmla="*/ 43 h 43"/>
                <a:gd name="T86" fmla="*/ 15 w 34"/>
                <a:gd name="T87" fmla="*/ 43 h 43"/>
                <a:gd name="T88" fmla="*/ 31 w 34"/>
                <a:gd name="T89" fmla="*/ 37 h 43"/>
                <a:gd name="T90" fmla="*/ 33 w 34"/>
                <a:gd name="T91" fmla="*/ 32 h 43"/>
                <a:gd name="T92" fmla="*/ 32 w 34"/>
                <a:gd name="T93" fmla="*/ 28 h 43"/>
                <a:gd name="T94" fmla="*/ 19 w 34"/>
                <a:gd name="T9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 h="43">
                  <a:moveTo>
                    <a:pt x="15" y="42"/>
                  </a:moveTo>
                  <a:cubicBezTo>
                    <a:pt x="15" y="42"/>
                    <a:pt x="14" y="42"/>
                    <a:pt x="14" y="42"/>
                  </a:cubicBezTo>
                  <a:cubicBezTo>
                    <a:pt x="14" y="42"/>
                    <a:pt x="14" y="42"/>
                    <a:pt x="13" y="41"/>
                  </a:cubicBezTo>
                  <a:cubicBezTo>
                    <a:pt x="14" y="42"/>
                    <a:pt x="14" y="42"/>
                    <a:pt x="15" y="42"/>
                  </a:cubicBezTo>
                  <a:cubicBezTo>
                    <a:pt x="15" y="42"/>
                    <a:pt x="15" y="42"/>
                    <a:pt x="15" y="42"/>
                  </a:cubicBezTo>
                  <a:cubicBezTo>
                    <a:pt x="15" y="42"/>
                    <a:pt x="15" y="42"/>
                    <a:pt x="15" y="42"/>
                  </a:cubicBezTo>
                  <a:cubicBezTo>
                    <a:pt x="15" y="42"/>
                    <a:pt x="15" y="42"/>
                    <a:pt x="15" y="42"/>
                  </a:cubicBezTo>
                  <a:moveTo>
                    <a:pt x="16" y="42"/>
                  </a:moveTo>
                  <a:cubicBezTo>
                    <a:pt x="16" y="41"/>
                    <a:pt x="16" y="41"/>
                    <a:pt x="16" y="41"/>
                  </a:cubicBezTo>
                  <a:cubicBezTo>
                    <a:pt x="17" y="41"/>
                    <a:pt x="17" y="41"/>
                    <a:pt x="18" y="41"/>
                  </a:cubicBezTo>
                  <a:cubicBezTo>
                    <a:pt x="17" y="42"/>
                    <a:pt x="17" y="42"/>
                    <a:pt x="17" y="42"/>
                  </a:cubicBezTo>
                  <a:cubicBezTo>
                    <a:pt x="17" y="42"/>
                    <a:pt x="17" y="42"/>
                    <a:pt x="17" y="42"/>
                  </a:cubicBezTo>
                  <a:cubicBezTo>
                    <a:pt x="17" y="42"/>
                    <a:pt x="16" y="42"/>
                    <a:pt x="16" y="42"/>
                  </a:cubicBezTo>
                  <a:moveTo>
                    <a:pt x="18" y="42"/>
                  </a:moveTo>
                  <a:cubicBezTo>
                    <a:pt x="18" y="41"/>
                    <a:pt x="18" y="41"/>
                    <a:pt x="18" y="41"/>
                  </a:cubicBezTo>
                  <a:cubicBezTo>
                    <a:pt x="19" y="40"/>
                    <a:pt x="19" y="40"/>
                    <a:pt x="19" y="40"/>
                  </a:cubicBezTo>
                  <a:cubicBezTo>
                    <a:pt x="19" y="41"/>
                    <a:pt x="19" y="41"/>
                    <a:pt x="19" y="41"/>
                  </a:cubicBezTo>
                  <a:cubicBezTo>
                    <a:pt x="19" y="41"/>
                    <a:pt x="19" y="41"/>
                    <a:pt x="19" y="41"/>
                  </a:cubicBezTo>
                  <a:cubicBezTo>
                    <a:pt x="19" y="41"/>
                    <a:pt x="18" y="42"/>
                    <a:pt x="18" y="42"/>
                  </a:cubicBezTo>
                  <a:moveTo>
                    <a:pt x="20" y="41"/>
                  </a:moveTo>
                  <a:cubicBezTo>
                    <a:pt x="20" y="41"/>
                    <a:pt x="20" y="41"/>
                    <a:pt x="20" y="41"/>
                  </a:cubicBezTo>
                  <a:cubicBezTo>
                    <a:pt x="20" y="40"/>
                    <a:pt x="20" y="40"/>
                    <a:pt x="20" y="40"/>
                  </a:cubicBezTo>
                  <a:cubicBezTo>
                    <a:pt x="20" y="40"/>
                    <a:pt x="20" y="40"/>
                    <a:pt x="20" y="40"/>
                  </a:cubicBezTo>
                  <a:cubicBezTo>
                    <a:pt x="20" y="40"/>
                    <a:pt x="21" y="40"/>
                    <a:pt x="21" y="39"/>
                  </a:cubicBezTo>
                  <a:cubicBezTo>
                    <a:pt x="21" y="40"/>
                    <a:pt x="21" y="40"/>
                    <a:pt x="21" y="41"/>
                  </a:cubicBezTo>
                  <a:cubicBezTo>
                    <a:pt x="20" y="41"/>
                    <a:pt x="20" y="41"/>
                    <a:pt x="20" y="41"/>
                  </a:cubicBezTo>
                  <a:moveTo>
                    <a:pt x="21" y="40"/>
                  </a:moveTo>
                  <a:cubicBezTo>
                    <a:pt x="22" y="40"/>
                    <a:pt x="22" y="40"/>
                    <a:pt x="22" y="39"/>
                  </a:cubicBezTo>
                  <a:cubicBezTo>
                    <a:pt x="23" y="39"/>
                    <a:pt x="23" y="39"/>
                    <a:pt x="24" y="39"/>
                  </a:cubicBezTo>
                  <a:cubicBezTo>
                    <a:pt x="24" y="38"/>
                    <a:pt x="24" y="38"/>
                    <a:pt x="24" y="38"/>
                  </a:cubicBezTo>
                  <a:cubicBezTo>
                    <a:pt x="24" y="39"/>
                    <a:pt x="24" y="39"/>
                    <a:pt x="24" y="39"/>
                  </a:cubicBezTo>
                  <a:cubicBezTo>
                    <a:pt x="23" y="40"/>
                    <a:pt x="22" y="40"/>
                    <a:pt x="21" y="40"/>
                  </a:cubicBezTo>
                  <a:moveTo>
                    <a:pt x="24" y="39"/>
                  </a:moveTo>
                  <a:cubicBezTo>
                    <a:pt x="25" y="39"/>
                    <a:pt x="25" y="38"/>
                    <a:pt x="25" y="38"/>
                  </a:cubicBezTo>
                  <a:cubicBezTo>
                    <a:pt x="26" y="38"/>
                    <a:pt x="27" y="37"/>
                    <a:pt x="27" y="37"/>
                  </a:cubicBezTo>
                  <a:cubicBezTo>
                    <a:pt x="27" y="37"/>
                    <a:pt x="27" y="38"/>
                    <a:pt x="27" y="38"/>
                  </a:cubicBezTo>
                  <a:cubicBezTo>
                    <a:pt x="26" y="39"/>
                    <a:pt x="25" y="39"/>
                    <a:pt x="24" y="39"/>
                  </a:cubicBezTo>
                  <a:moveTo>
                    <a:pt x="28" y="38"/>
                  </a:moveTo>
                  <a:cubicBezTo>
                    <a:pt x="28" y="38"/>
                    <a:pt x="28" y="37"/>
                    <a:pt x="28" y="37"/>
                  </a:cubicBezTo>
                  <a:cubicBezTo>
                    <a:pt x="28" y="37"/>
                    <a:pt x="29" y="36"/>
                    <a:pt x="30" y="36"/>
                  </a:cubicBezTo>
                  <a:cubicBezTo>
                    <a:pt x="29" y="37"/>
                    <a:pt x="29" y="37"/>
                    <a:pt x="29" y="37"/>
                  </a:cubicBezTo>
                  <a:cubicBezTo>
                    <a:pt x="29" y="38"/>
                    <a:pt x="28" y="38"/>
                    <a:pt x="28" y="38"/>
                  </a:cubicBezTo>
                  <a:moveTo>
                    <a:pt x="30" y="37"/>
                  </a:moveTo>
                  <a:cubicBezTo>
                    <a:pt x="30" y="36"/>
                    <a:pt x="30" y="36"/>
                    <a:pt x="30" y="36"/>
                  </a:cubicBezTo>
                  <a:cubicBezTo>
                    <a:pt x="31" y="36"/>
                    <a:pt x="31" y="36"/>
                    <a:pt x="31" y="35"/>
                  </a:cubicBezTo>
                  <a:cubicBezTo>
                    <a:pt x="31" y="36"/>
                    <a:pt x="31" y="36"/>
                    <a:pt x="31" y="36"/>
                  </a:cubicBezTo>
                  <a:cubicBezTo>
                    <a:pt x="31" y="37"/>
                    <a:pt x="31" y="37"/>
                    <a:pt x="31" y="37"/>
                  </a:cubicBezTo>
                  <a:cubicBezTo>
                    <a:pt x="30" y="37"/>
                    <a:pt x="30" y="37"/>
                    <a:pt x="30" y="37"/>
                  </a:cubicBezTo>
                  <a:moveTo>
                    <a:pt x="32" y="36"/>
                  </a:moveTo>
                  <a:cubicBezTo>
                    <a:pt x="32" y="36"/>
                    <a:pt x="32" y="35"/>
                    <a:pt x="32" y="35"/>
                  </a:cubicBezTo>
                  <a:cubicBezTo>
                    <a:pt x="32" y="35"/>
                    <a:pt x="32" y="35"/>
                    <a:pt x="32" y="35"/>
                  </a:cubicBezTo>
                  <a:cubicBezTo>
                    <a:pt x="32" y="35"/>
                    <a:pt x="32" y="35"/>
                    <a:pt x="32" y="35"/>
                  </a:cubicBezTo>
                  <a:cubicBezTo>
                    <a:pt x="33" y="34"/>
                    <a:pt x="33" y="34"/>
                    <a:pt x="33" y="34"/>
                  </a:cubicBezTo>
                  <a:cubicBezTo>
                    <a:pt x="33" y="35"/>
                    <a:pt x="33" y="35"/>
                    <a:pt x="33" y="35"/>
                  </a:cubicBezTo>
                  <a:cubicBezTo>
                    <a:pt x="32" y="35"/>
                    <a:pt x="32" y="36"/>
                    <a:pt x="32" y="36"/>
                  </a:cubicBezTo>
                  <a:moveTo>
                    <a:pt x="15" y="41"/>
                  </a:moveTo>
                  <a:cubicBezTo>
                    <a:pt x="13" y="41"/>
                    <a:pt x="12" y="39"/>
                    <a:pt x="11" y="37"/>
                  </a:cubicBezTo>
                  <a:cubicBezTo>
                    <a:pt x="11" y="36"/>
                    <a:pt x="11" y="36"/>
                    <a:pt x="11" y="36"/>
                  </a:cubicBezTo>
                  <a:cubicBezTo>
                    <a:pt x="3" y="14"/>
                    <a:pt x="3" y="14"/>
                    <a:pt x="3" y="14"/>
                  </a:cubicBezTo>
                  <a:cubicBezTo>
                    <a:pt x="2" y="13"/>
                    <a:pt x="2" y="13"/>
                    <a:pt x="2" y="13"/>
                  </a:cubicBezTo>
                  <a:cubicBezTo>
                    <a:pt x="2" y="12"/>
                    <a:pt x="1" y="10"/>
                    <a:pt x="2" y="9"/>
                  </a:cubicBezTo>
                  <a:cubicBezTo>
                    <a:pt x="2" y="8"/>
                    <a:pt x="3" y="7"/>
                    <a:pt x="4" y="7"/>
                  </a:cubicBezTo>
                  <a:cubicBezTo>
                    <a:pt x="17" y="2"/>
                    <a:pt x="17" y="2"/>
                    <a:pt x="17" y="2"/>
                  </a:cubicBezTo>
                  <a:cubicBezTo>
                    <a:pt x="18" y="1"/>
                    <a:pt x="19" y="1"/>
                    <a:pt x="19" y="1"/>
                  </a:cubicBezTo>
                  <a:cubicBezTo>
                    <a:pt x="20" y="1"/>
                    <a:pt x="21" y="2"/>
                    <a:pt x="22" y="5"/>
                  </a:cubicBezTo>
                  <a:cubicBezTo>
                    <a:pt x="31" y="28"/>
                    <a:pt x="31" y="28"/>
                    <a:pt x="31" y="28"/>
                  </a:cubicBezTo>
                  <a:cubicBezTo>
                    <a:pt x="31" y="29"/>
                    <a:pt x="31" y="29"/>
                    <a:pt x="31" y="29"/>
                  </a:cubicBezTo>
                  <a:cubicBezTo>
                    <a:pt x="31" y="30"/>
                    <a:pt x="32" y="30"/>
                    <a:pt x="32" y="31"/>
                  </a:cubicBezTo>
                  <a:cubicBezTo>
                    <a:pt x="32" y="31"/>
                    <a:pt x="32" y="31"/>
                    <a:pt x="32" y="31"/>
                  </a:cubicBezTo>
                  <a:cubicBezTo>
                    <a:pt x="32" y="31"/>
                    <a:pt x="32" y="31"/>
                    <a:pt x="32" y="31"/>
                  </a:cubicBezTo>
                  <a:cubicBezTo>
                    <a:pt x="32" y="32"/>
                    <a:pt x="32" y="33"/>
                    <a:pt x="32" y="33"/>
                  </a:cubicBezTo>
                  <a:cubicBezTo>
                    <a:pt x="31" y="34"/>
                    <a:pt x="31" y="35"/>
                    <a:pt x="29" y="35"/>
                  </a:cubicBezTo>
                  <a:cubicBezTo>
                    <a:pt x="27" y="36"/>
                    <a:pt x="25" y="37"/>
                    <a:pt x="23" y="38"/>
                  </a:cubicBezTo>
                  <a:cubicBezTo>
                    <a:pt x="21" y="39"/>
                    <a:pt x="18" y="40"/>
                    <a:pt x="15" y="41"/>
                  </a:cubicBezTo>
                  <a:cubicBezTo>
                    <a:pt x="15" y="41"/>
                    <a:pt x="15" y="41"/>
                    <a:pt x="15" y="41"/>
                  </a:cubicBezTo>
                  <a:moveTo>
                    <a:pt x="19" y="0"/>
                  </a:moveTo>
                  <a:cubicBezTo>
                    <a:pt x="18" y="0"/>
                    <a:pt x="18" y="1"/>
                    <a:pt x="17" y="1"/>
                  </a:cubicBezTo>
                  <a:cubicBezTo>
                    <a:pt x="4" y="6"/>
                    <a:pt x="4" y="6"/>
                    <a:pt x="4" y="6"/>
                  </a:cubicBezTo>
                  <a:cubicBezTo>
                    <a:pt x="2" y="7"/>
                    <a:pt x="1" y="7"/>
                    <a:pt x="1" y="8"/>
                  </a:cubicBezTo>
                  <a:cubicBezTo>
                    <a:pt x="0" y="10"/>
                    <a:pt x="1" y="12"/>
                    <a:pt x="2" y="14"/>
                  </a:cubicBezTo>
                  <a:cubicBezTo>
                    <a:pt x="10" y="36"/>
                    <a:pt x="10" y="36"/>
                    <a:pt x="10" y="36"/>
                  </a:cubicBezTo>
                  <a:cubicBezTo>
                    <a:pt x="11" y="37"/>
                    <a:pt x="11" y="37"/>
                    <a:pt x="11" y="37"/>
                  </a:cubicBezTo>
                  <a:cubicBezTo>
                    <a:pt x="11" y="38"/>
                    <a:pt x="11" y="39"/>
                    <a:pt x="12" y="39"/>
                  </a:cubicBezTo>
                  <a:cubicBezTo>
                    <a:pt x="12" y="41"/>
                    <a:pt x="13" y="42"/>
                    <a:pt x="14" y="43"/>
                  </a:cubicBezTo>
                  <a:cubicBezTo>
                    <a:pt x="14" y="43"/>
                    <a:pt x="14" y="43"/>
                    <a:pt x="15" y="43"/>
                  </a:cubicBezTo>
                  <a:cubicBezTo>
                    <a:pt x="15" y="43"/>
                    <a:pt x="15" y="43"/>
                    <a:pt x="15" y="43"/>
                  </a:cubicBezTo>
                  <a:cubicBezTo>
                    <a:pt x="15" y="43"/>
                    <a:pt x="15" y="43"/>
                    <a:pt x="15" y="43"/>
                  </a:cubicBezTo>
                  <a:cubicBezTo>
                    <a:pt x="15" y="43"/>
                    <a:pt x="15" y="43"/>
                    <a:pt x="15" y="43"/>
                  </a:cubicBezTo>
                  <a:cubicBezTo>
                    <a:pt x="16" y="43"/>
                    <a:pt x="17" y="43"/>
                    <a:pt x="17" y="43"/>
                  </a:cubicBezTo>
                  <a:cubicBezTo>
                    <a:pt x="21" y="42"/>
                    <a:pt x="25" y="40"/>
                    <a:pt x="31" y="37"/>
                  </a:cubicBezTo>
                  <a:cubicBezTo>
                    <a:pt x="32" y="37"/>
                    <a:pt x="33" y="36"/>
                    <a:pt x="33" y="35"/>
                  </a:cubicBezTo>
                  <a:cubicBezTo>
                    <a:pt x="34" y="34"/>
                    <a:pt x="33" y="33"/>
                    <a:pt x="33" y="32"/>
                  </a:cubicBezTo>
                  <a:cubicBezTo>
                    <a:pt x="33" y="31"/>
                    <a:pt x="33" y="31"/>
                    <a:pt x="33" y="31"/>
                  </a:cubicBezTo>
                  <a:cubicBezTo>
                    <a:pt x="32" y="30"/>
                    <a:pt x="32" y="29"/>
                    <a:pt x="32" y="28"/>
                  </a:cubicBezTo>
                  <a:cubicBezTo>
                    <a:pt x="23" y="5"/>
                    <a:pt x="23" y="5"/>
                    <a:pt x="23" y="5"/>
                  </a:cubicBezTo>
                  <a:cubicBezTo>
                    <a:pt x="22" y="2"/>
                    <a:pt x="21"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4" name="Freeform 170"/>
            <p:cNvSpPr>
              <a:spLocks noEditPoints="1"/>
            </p:cNvSpPr>
            <p:nvPr/>
          </p:nvSpPr>
          <p:spPr bwMode="auto">
            <a:xfrm>
              <a:off x="3411" y="2232"/>
              <a:ext cx="23" cy="33"/>
            </a:xfrm>
            <a:custGeom>
              <a:avLst/>
              <a:gdLst>
                <a:gd name="T0" fmla="*/ 7 w 10"/>
                <a:gd name="T1" fmla="*/ 11 h 14"/>
                <a:gd name="T2" fmla="*/ 6 w 10"/>
                <a:gd name="T3" fmla="*/ 8 h 14"/>
                <a:gd name="T4" fmla="*/ 7 w 10"/>
                <a:gd name="T5" fmla="*/ 9 h 14"/>
                <a:gd name="T6" fmla="*/ 8 w 10"/>
                <a:gd name="T7" fmla="*/ 10 h 14"/>
                <a:gd name="T8" fmla="*/ 8 w 10"/>
                <a:gd name="T9" fmla="*/ 11 h 14"/>
                <a:gd name="T10" fmla="*/ 7 w 10"/>
                <a:gd name="T11" fmla="*/ 11 h 14"/>
                <a:gd name="T12" fmla="*/ 4 w 10"/>
                <a:gd name="T13" fmla="*/ 6 h 14"/>
                <a:gd name="T14" fmla="*/ 3 w 10"/>
                <a:gd name="T15" fmla="*/ 6 h 14"/>
                <a:gd name="T16" fmla="*/ 2 w 10"/>
                <a:gd name="T17" fmla="*/ 5 h 14"/>
                <a:gd name="T18" fmla="*/ 3 w 10"/>
                <a:gd name="T19" fmla="*/ 3 h 14"/>
                <a:gd name="T20" fmla="*/ 4 w 10"/>
                <a:gd name="T21" fmla="*/ 6 h 14"/>
                <a:gd name="T22" fmla="*/ 3 w 10"/>
                <a:gd name="T23" fmla="*/ 0 h 14"/>
                <a:gd name="T24" fmla="*/ 2 w 10"/>
                <a:gd name="T25" fmla="*/ 1 h 14"/>
                <a:gd name="T26" fmla="*/ 2 w 10"/>
                <a:gd name="T27" fmla="*/ 2 h 14"/>
                <a:gd name="T28" fmla="*/ 1 w 10"/>
                <a:gd name="T29" fmla="*/ 4 h 14"/>
                <a:gd name="T30" fmla="*/ 4 w 10"/>
                <a:gd name="T31" fmla="*/ 8 h 14"/>
                <a:gd name="T32" fmla="*/ 6 w 10"/>
                <a:gd name="T33" fmla="*/ 11 h 14"/>
                <a:gd name="T34" fmla="*/ 5 w 10"/>
                <a:gd name="T35" fmla="*/ 12 h 14"/>
                <a:gd name="T36" fmla="*/ 2 w 10"/>
                <a:gd name="T37" fmla="*/ 11 h 14"/>
                <a:gd name="T38" fmla="*/ 2 w 10"/>
                <a:gd name="T39" fmla="*/ 13 h 14"/>
                <a:gd name="T40" fmla="*/ 4 w 10"/>
                <a:gd name="T41" fmla="*/ 13 h 14"/>
                <a:gd name="T42" fmla="*/ 6 w 10"/>
                <a:gd name="T43" fmla="*/ 13 h 14"/>
                <a:gd name="T44" fmla="*/ 7 w 10"/>
                <a:gd name="T45" fmla="*/ 14 h 14"/>
                <a:gd name="T46" fmla="*/ 8 w 10"/>
                <a:gd name="T47" fmla="*/ 14 h 14"/>
                <a:gd name="T48" fmla="*/ 8 w 10"/>
                <a:gd name="T49" fmla="*/ 13 h 14"/>
                <a:gd name="T50" fmla="*/ 8 w 10"/>
                <a:gd name="T51" fmla="*/ 12 h 14"/>
                <a:gd name="T52" fmla="*/ 10 w 10"/>
                <a:gd name="T53" fmla="*/ 10 h 14"/>
                <a:gd name="T54" fmla="*/ 10 w 10"/>
                <a:gd name="T55" fmla="*/ 8 h 14"/>
                <a:gd name="T56" fmla="*/ 8 w 10"/>
                <a:gd name="T57" fmla="*/ 7 h 14"/>
                <a:gd name="T58" fmla="*/ 6 w 10"/>
                <a:gd name="T59" fmla="*/ 6 h 14"/>
                <a:gd name="T60" fmla="*/ 5 w 10"/>
                <a:gd name="T61" fmla="*/ 6 h 14"/>
                <a:gd name="T62" fmla="*/ 4 w 10"/>
                <a:gd name="T63" fmla="*/ 3 h 14"/>
                <a:gd name="T64" fmla="*/ 4 w 10"/>
                <a:gd name="T65" fmla="*/ 3 h 14"/>
                <a:gd name="T66" fmla="*/ 7 w 10"/>
                <a:gd name="T67" fmla="*/ 4 h 14"/>
                <a:gd name="T68" fmla="*/ 7 w 10"/>
                <a:gd name="T69" fmla="*/ 4 h 14"/>
                <a:gd name="T70" fmla="*/ 7 w 10"/>
                <a:gd name="T71" fmla="*/ 3 h 14"/>
                <a:gd name="T72" fmla="*/ 8 w 10"/>
                <a:gd name="T73" fmla="*/ 2 h 14"/>
                <a:gd name="T74" fmla="*/ 8 w 10"/>
                <a:gd name="T75" fmla="*/ 2 h 14"/>
                <a:gd name="T76" fmla="*/ 5 w 10"/>
                <a:gd name="T77" fmla="*/ 1 h 14"/>
                <a:gd name="T78" fmla="*/ 4 w 10"/>
                <a:gd name="T79" fmla="*/ 1 h 14"/>
                <a:gd name="T80" fmla="*/ 3 w 10"/>
                <a:gd name="T8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4">
                  <a:moveTo>
                    <a:pt x="7" y="11"/>
                  </a:moveTo>
                  <a:cubicBezTo>
                    <a:pt x="7" y="10"/>
                    <a:pt x="6" y="9"/>
                    <a:pt x="6" y="8"/>
                  </a:cubicBezTo>
                  <a:cubicBezTo>
                    <a:pt x="7" y="8"/>
                    <a:pt x="7" y="8"/>
                    <a:pt x="7" y="9"/>
                  </a:cubicBezTo>
                  <a:cubicBezTo>
                    <a:pt x="8" y="9"/>
                    <a:pt x="8" y="9"/>
                    <a:pt x="8" y="10"/>
                  </a:cubicBezTo>
                  <a:cubicBezTo>
                    <a:pt x="8" y="10"/>
                    <a:pt x="8" y="11"/>
                    <a:pt x="8" y="11"/>
                  </a:cubicBezTo>
                  <a:cubicBezTo>
                    <a:pt x="7" y="11"/>
                    <a:pt x="7" y="11"/>
                    <a:pt x="7" y="11"/>
                  </a:cubicBezTo>
                  <a:moveTo>
                    <a:pt x="4" y="6"/>
                  </a:moveTo>
                  <a:cubicBezTo>
                    <a:pt x="3" y="6"/>
                    <a:pt x="3" y="6"/>
                    <a:pt x="3" y="6"/>
                  </a:cubicBezTo>
                  <a:cubicBezTo>
                    <a:pt x="3" y="6"/>
                    <a:pt x="2" y="6"/>
                    <a:pt x="2" y="5"/>
                  </a:cubicBezTo>
                  <a:cubicBezTo>
                    <a:pt x="2" y="4"/>
                    <a:pt x="2" y="4"/>
                    <a:pt x="3" y="3"/>
                  </a:cubicBezTo>
                  <a:cubicBezTo>
                    <a:pt x="3" y="4"/>
                    <a:pt x="3" y="5"/>
                    <a:pt x="4" y="6"/>
                  </a:cubicBezTo>
                  <a:moveTo>
                    <a:pt x="3" y="0"/>
                  </a:moveTo>
                  <a:cubicBezTo>
                    <a:pt x="3" y="0"/>
                    <a:pt x="2" y="0"/>
                    <a:pt x="2" y="1"/>
                  </a:cubicBezTo>
                  <a:cubicBezTo>
                    <a:pt x="2" y="1"/>
                    <a:pt x="2" y="2"/>
                    <a:pt x="2" y="2"/>
                  </a:cubicBezTo>
                  <a:cubicBezTo>
                    <a:pt x="2" y="3"/>
                    <a:pt x="1" y="3"/>
                    <a:pt x="1" y="4"/>
                  </a:cubicBezTo>
                  <a:cubicBezTo>
                    <a:pt x="0" y="5"/>
                    <a:pt x="0" y="8"/>
                    <a:pt x="4" y="8"/>
                  </a:cubicBezTo>
                  <a:cubicBezTo>
                    <a:pt x="5" y="9"/>
                    <a:pt x="5" y="10"/>
                    <a:pt x="6" y="11"/>
                  </a:cubicBezTo>
                  <a:cubicBezTo>
                    <a:pt x="6" y="12"/>
                    <a:pt x="5" y="12"/>
                    <a:pt x="5" y="12"/>
                  </a:cubicBezTo>
                  <a:cubicBezTo>
                    <a:pt x="4" y="12"/>
                    <a:pt x="3" y="11"/>
                    <a:pt x="2" y="11"/>
                  </a:cubicBezTo>
                  <a:cubicBezTo>
                    <a:pt x="2" y="12"/>
                    <a:pt x="2" y="12"/>
                    <a:pt x="2" y="13"/>
                  </a:cubicBezTo>
                  <a:cubicBezTo>
                    <a:pt x="2" y="13"/>
                    <a:pt x="3" y="13"/>
                    <a:pt x="4" y="13"/>
                  </a:cubicBezTo>
                  <a:cubicBezTo>
                    <a:pt x="5" y="13"/>
                    <a:pt x="6" y="13"/>
                    <a:pt x="6" y="13"/>
                  </a:cubicBezTo>
                  <a:cubicBezTo>
                    <a:pt x="6" y="13"/>
                    <a:pt x="7" y="14"/>
                    <a:pt x="7" y="14"/>
                  </a:cubicBezTo>
                  <a:cubicBezTo>
                    <a:pt x="7" y="14"/>
                    <a:pt x="8" y="14"/>
                    <a:pt x="8" y="14"/>
                  </a:cubicBezTo>
                  <a:cubicBezTo>
                    <a:pt x="8" y="13"/>
                    <a:pt x="8" y="13"/>
                    <a:pt x="8" y="13"/>
                  </a:cubicBezTo>
                  <a:cubicBezTo>
                    <a:pt x="8" y="12"/>
                    <a:pt x="8" y="12"/>
                    <a:pt x="8" y="12"/>
                  </a:cubicBezTo>
                  <a:cubicBezTo>
                    <a:pt x="9" y="12"/>
                    <a:pt x="10" y="11"/>
                    <a:pt x="10" y="10"/>
                  </a:cubicBezTo>
                  <a:cubicBezTo>
                    <a:pt x="10" y="10"/>
                    <a:pt x="10" y="9"/>
                    <a:pt x="10" y="8"/>
                  </a:cubicBezTo>
                  <a:cubicBezTo>
                    <a:pt x="9" y="8"/>
                    <a:pt x="9" y="7"/>
                    <a:pt x="8" y="7"/>
                  </a:cubicBezTo>
                  <a:cubicBezTo>
                    <a:pt x="7" y="7"/>
                    <a:pt x="7" y="6"/>
                    <a:pt x="6" y="6"/>
                  </a:cubicBezTo>
                  <a:cubicBezTo>
                    <a:pt x="5" y="6"/>
                    <a:pt x="5" y="6"/>
                    <a:pt x="5" y="6"/>
                  </a:cubicBezTo>
                  <a:cubicBezTo>
                    <a:pt x="5" y="5"/>
                    <a:pt x="5" y="4"/>
                    <a:pt x="4" y="3"/>
                  </a:cubicBezTo>
                  <a:cubicBezTo>
                    <a:pt x="4" y="3"/>
                    <a:pt x="4" y="3"/>
                    <a:pt x="4" y="3"/>
                  </a:cubicBezTo>
                  <a:cubicBezTo>
                    <a:pt x="5" y="3"/>
                    <a:pt x="6" y="3"/>
                    <a:pt x="7" y="4"/>
                  </a:cubicBezTo>
                  <a:cubicBezTo>
                    <a:pt x="7" y="4"/>
                    <a:pt x="7" y="4"/>
                    <a:pt x="7" y="4"/>
                  </a:cubicBezTo>
                  <a:cubicBezTo>
                    <a:pt x="7" y="3"/>
                    <a:pt x="7" y="3"/>
                    <a:pt x="7" y="3"/>
                  </a:cubicBezTo>
                  <a:cubicBezTo>
                    <a:pt x="8" y="2"/>
                    <a:pt x="8" y="2"/>
                    <a:pt x="8" y="2"/>
                  </a:cubicBezTo>
                  <a:cubicBezTo>
                    <a:pt x="8" y="2"/>
                    <a:pt x="8" y="2"/>
                    <a:pt x="8" y="2"/>
                  </a:cubicBezTo>
                  <a:cubicBezTo>
                    <a:pt x="7" y="1"/>
                    <a:pt x="6" y="1"/>
                    <a:pt x="5" y="1"/>
                  </a:cubicBezTo>
                  <a:cubicBezTo>
                    <a:pt x="4" y="1"/>
                    <a:pt x="4" y="1"/>
                    <a:pt x="4" y="1"/>
                  </a:cubicBezTo>
                  <a:cubicBezTo>
                    <a:pt x="4" y="1"/>
                    <a:pt x="3" y="1"/>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5" name="Freeform 171"/>
            <p:cNvSpPr>
              <a:spLocks noEditPoints="1"/>
            </p:cNvSpPr>
            <p:nvPr/>
          </p:nvSpPr>
          <p:spPr bwMode="auto">
            <a:xfrm>
              <a:off x="4127" y="2201"/>
              <a:ext cx="19" cy="12"/>
            </a:xfrm>
            <a:custGeom>
              <a:avLst/>
              <a:gdLst>
                <a:gd name="T0" fmla="*/ 3 w 8"/>
                <a:gd name="T1" fmla="*/ 4 h 5"/>
                <a:gd name="T2" fmla="*/ 2 w 8"/>
                <a:gd name="T3" fmla="*/ 3 h 5"/>
                <a:gd name="T4" fmla="*/ 3 w 8"/>
                <a:gd name="T5" fmla="*/ 3 h 5"/>
                <a:gd name="T6" fmla="*/ 4 w 8"/>
                <a:gd name="T7" fmla="*/ 4 h 5"/>
                <a:gd name="T8" fmla="*/ 5 w 8"/>
                <a:gd name="T9" fmla="*/ 4 h 5"/>
                <a:gd name="T10" fmla="*/ 5 w 8"/>
                <a:gd name="T11" fmla="*/ 4 h 5"/>
                <a:gd name="T12" fmla="*/ 6 w 8"/>
                <a:gd name="T13" fmla="*/ 3 h 5"/>
                <a:gd name="T14" fmla="*/ 5 w 8"/>
                <a:gd name="T15" fmla="*/ 4 h 5"/>
                <a:gd name="T16" fmla="*/ 7 w 8"/>
                <a:gd name="T17" fmla="*/ 2 h 5"/>
                <a:gd name="T18" fmla="*/ 7 w 8"/>
                <a:gd name="T19" fmla="*/ 4 h 5"/>
                <a:gd name="T20" fmla="*/ 6 w 8"/>
                <a:gd name="T21" fmla="*/ 4 h 5"/>
                <a:gd name="T22" fmla="*/ 7 w 8"/>
                <a:gd name="T23" fmla="*/ 2 h 5"/>
                <a:gd name="T24" fmla="*/ 8 w 8"/>
                <a:gd name="T25" fmla="*/ 3 h 5"/>
                <a:gd name="T26" fmla="*/ 7 w 8"/>
                <a:gd name="T27" fmla="*/ 0 h 5"/>
                <a:gd name="T28" fmla="*/ 7 w 8"/>
                <a:gd name="T29" fmla="*/ 0 h 5"/>
                <a:gd name="T30" fmla="*/ 6 w 8"/>
                <a:gd name="T31" fmla="*/ 2 h 5"/>
                <a:gd name="T32" fmla="*/ 4 w 8"/>
                <a:gd name="T33" fmla="*/ 3 h 5"/>
                <a:gd name="T34" fmla="*/ 2 w 8"/>
                <a:gd name="T35" fmla="*/ 2 h 5"/>
                <a:gd name="T36" fmla="*/ 1 w 8"/>
                <a:gd name="T37" fmla="*/ 2 h 5"/>
                <a:gd name="T38" fmla="*/ 1 w 8"/>
                <a:gd name="T39" fmla="*/ 3 h 5"/>
                <a:gd name="T40" fmla="*/ 1 w 8"/>
                <a:gd name="T41" fmla="*/ 4 h 5"/>
                <a:gd name="T42" fmla="*/ 1 w 8"/>
                <a:gd name="T43" fmla="*/ 4 h 5"/>
                <a:gd name="T44" fmla="*/ 1 w 8"/>
                <a:gd name="T45" fmla="*/ 4 h 5"/>
                <a:gd name="T46" fmla="*/ 1 w 8"/>
                <a:gd name="T47" fmla="*/ 4 h 5"/>
                <a:gd name="T48" fmla="*/ 2 w 8"/>
                <a:gd name="T49" fmla="*/ 3 h 5"/>
                <a:gd name="T50" fmla="*/ 3 w 8"/>
                <a:gd name="T51" fmla="*/ 4 h 5"/>
                <a:gd name="T52" fmla="*/ 5 w 8"/>
                <a:gd name="T53" fmla="*/ 4 h 5"/>
                <a:gd name="T54" fmla="*/ 5 w 8"/>
                <a:gd name="T55" fmla="*/ 4 h 5"/>
                <a:gd name="T56" fmla="*/ 6 w 8"/>
                <a:gd name="T57" fmla="*/ 4 h 5"/>
                <a:gd name="T58" fmla="*/ 6 w 8"/>
                <a:gd name="T59" fmla="*/ 4 h 5"/>
                <a:gd name="T60" fmla="*/ 6 w 8"/>
                <a:gd name="T61" fmla="*/ 4 h 5"/>
                <a:gd name="T62" fmla="*/ 7 w 8"/>
                <a:gd name="T63" fmla="*/ 4 h 5"/>
                <a:gd name="T64" fmla="*/ 7 w 8"/>
                <a:gd name="T65" fmla="*/ 4 h 5"/>
                <a:gd name="T66" fmla="*/ 7 w 8"/>
                <a:gd name="T67" fmla="*/ 4 h 5"/>
                <a:gd name="T68" fmla="*/ 8 w 8"/>
                <a:gd name="T69" fmla="*/ 3 h 5"/>
                <a:gd name="T70" fmla="*/ 8 w 8"/>
                <a:gd name="T71" fmla="*/ 3 h 5"/>
                <a:gd name="T72" fmla="*/ 8 w 8"/>
                <a:gd name="T7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5">
                  <a:moveTo>
                    <a:pt x="5" y="4"/>
                  </a:moveTo>
                  <a:cubicBezTo>
                    <a:pt x="4" y="4"/>
                    <a:pt x="4" y="4"/>
                    <a:pt x="3" y="4"/>
                  </a:cubicBezTo>
                  <a:cubicBezTo>
                    <a:pt x="3" y="3"/>
                    <a:pt x="3" y="3"/>
                    <a:pt x="3" y="3"/>
                  </a:cubicBezTo>
                  <a:cubicBezTo>
                    <a:pt x="2" y="3"/>
                    <a:pt x="2" y="3"/>
                    <a:pt x="2" y="3"/>
                  </a:cubicBezTo>
                  <a:cubicBezTo>
                    <a:pt x="2" y="3"/>
                    <a:pt x="2" y="3"/>
                    <a:pt x="2" y="3"/>
                  </a:cubicBezTo>
                  <a:cubicBezTo>
                    <a:pt x="3" y="3"/>
                    <a:pt x="3" y="3"/>
                    <a:pt x="3" y="3"/>
                  </a:cubicBezTo>
                  <a:cubicBezTo>
                    <a:pt x="4" y="3"/>
                    <a:pt x="4" y="3"/>
                    <a:pt x="4" y="3"/>
                  </a:cubicBezTo>
                  <a:cubicBezTo>
                    <a:pt x="4" y="4"/>
                    <a:pt x="4" y="4"/>
                    <a:pt x="4" y="4"/>
                  </a:cubicBezTo>
                  <a:cubicBezTo>
                    <a:pt x="5" y="4"/>
                    <a:pt x="5" y="3"/>
                    <a:pt x="5" y="3"/>
                  </a:cubicBezTo>
                  <a:cubicBezTo>
                    <a:pt x="5" y="4"/>
                    <a:pt x="5" y="4"/>
                    <a:pt x="5" y="4"/>
                  </a:cubicBezTo>
                  <a:cubicBezTo>
                    <a:pt x="5" y="4"/>
                    <a:pt x="5" y="4"/>
                    <a:pt x="5" y="4"/>
                  </a:cubicBezTo>
                  <a:moveTo>
                    <a:pt x="5" y="4"/>
                  </a:moveTo>
                  <a:cubicBezTo>
                    <a:pt x="6" y="3"/>
                    <a:pt x="6" y="3"/>
                    <a:pt x="6" y="3"/>
                  </a:cubicBezTo>
                  <a:cubicBezTo>
                    <a:pt x="6" y="3"/>
                    <a:pt x="6" y="3"/>
                    <a:pt x="6" y="3"/>
                  </a:cubicBezTo>
                  <a:cubicBezTo>
                    <a:pt x="6" y="4"/>
                    <a:pt x="6" y="4"/>
                    <a:pt x="6" y="4"/>
                  </a:cubicBezTo>
                  <a:cubicBezTo>
                    <a:pt x="5" y="4"/>
                    <a:pt x="5" y="4"/>
                    <a:pt x="5" y="4"/>
                  </a:cubicBezTo>
                  <a:moveTo>
                    <a:pt x="6" y="4"/>
                  </a:moveTo>
                  <a:cubicBezTo>
                    <a:pt x="7" y="2"/>
                    <a:pt x="7" y="2"/>
                    <a:pt x="7" y="2"/>
                  </a:cubicBezTo>
                  <a:cubicBezTo>
                    <a:pt x="7" y="2"/>
                    <a:pt x="7" y="2"/>
                    <a:pt x="7" y="2"/>
                  </a:cubicBezTo>
                  <a:cubicBezTo>
                    <a:pt x="7" y="4"/>
                    <a:pt x="7" y="4"/>
                    <a:pt x="7" y="4"/>
                  </a:cubicBezTo>
                  <a:cubicBezTo>
                    <a:pt x="7" y="4"/>
                    <a:pt x="7" y="4"/>
                    <a:pt x="7" y="4"/>
                  </a:cubicBezTo>
                  <a:cubicBezTo>
                    <a:pt x="6" y="4"/>
                    <a:pt x="6" y="4"/>
                    <a:pt x="6" y="4"/>
                  </a:cubicBezTo>
                  <a:moveTo>
                    <a:pt x="7" y="3"/>
                  </a:moveTo>
                  <a:cubicBezTo>
                    <a:pt x="7" y="2"/>
                    <a:pt x="7" y="2"/>
                    <a:pt x="7" y="2"/>
                  </a:cubicBezTo>
                  <a:cubicBezTo>
                    <a:pt x="7" y="1"/>
                    <a:pt x="7" y="1"/>
                    <a:pt x="7" y="0"/>
                  </a:cubicBezTo>
                  <a:cubicBezTo>
                    <a:pt x="8" y="1"/>
                    <a:pt x="8" y="2"/>
                    <a:pt x="8" y="3"/>
                  </a:cubicBezTo>
                  <a:cubicBezTo>
                    <a:pt x="7" y="3"/>
                    <a:pt x="7" y="3"/>
                    <a:pt x="7" y="3"/>
                  </a:cubicBezTo>
                  <a:moveTo>
                    <a:pt x="7" y="0"/>
                  </a:moveTo>
                  <a:cubicBezTo>
                    <a:pt x="7" y="0"/>
                    <a:pt x="7" y="0"/>
                    <a:pt x="7" y="0"/>
                  </a:cubicBezTo>
                  <a:cubicBezTo>
                    <a:pt x="7" y="0"/>
                    <a:pt x="7" y="0"/>
                    <a:pt x="7" y="0"/>
                  </a:cubicBezTo>
                  <a:cubicBezTo>
                    <a:pt x="7" y="0"/>
                    <a:pt x="7" y="0"/>
                    <a:pt x="7" y="0"/>
                  </a:cubicBezTo>
                  <a:cubicBezTo>
                    <a:pt x="7" y="1"/>
                    <a:pt x="6" y="2"/>
                    <a:pt x="6" y="2"/>
                  </a:cubicBezTo>
                  <a:cubicBezTo>
                    <a:pt x="5" y="3"/>
                    <a:pt x="5" y="3"/>
                    <a:pt x="4" y="3"/>
                  </a:cubicBezTo>
                  <a:cubicBezTo>
                    <a:pt x="4" y="3"/>
                    <a:pt x="4" y="3"/>
                    <a:pt x="4" y="3"/>
                  </a:cubicBezTo>
                  <a:cubicBezTo>
                    <a:pt x="3" y="2"/>
                    <a:pt x="3" y="2"/>
                    <a:pt x="3" y="2"/>
                  </a:cubicBezTo>
                  <a:cubicBezTo>
                    <a:pt x="3" y="2"/>
                    <a:pt x="3" y="2"/>
                    <a:pt x="2" y="2"/>
                  </a:cubicBezTo>
                  <a:cubicBezTo>
                    <a:pt x="2" y="2"/>
                    <a:pt x="2" y="2"/>
                    <a:pt x="2" y="2"/>
                  </a:cubicBezTo>
                  <a:cubicBezTo>
                    <a:pt x="2" y="2"/>
                    <a:pt x="2" y="2"/>
                    <a:pt x="1" y="2"/>
                  </a:cubicBezTo>
                  <a:cubicBezTo>
                    <a:pt x="1" y="3"/>
                    <a:pt x="1" y="3"/>
                    <a:pt x="1" y="3"/>
                  </a:cubicBezTo>
                  <a:cubicBezTo>
                    <a:pt x="1" y="3"/>
                    <a:pt x="1" y="3"/>
                    <a:pt x="1" y="3"/>
                  </a:cubicBezTo>
                  <a:cubicBezTo>
                    <a:pt x="0" y="3"/>
                    <a:pt x="0" y="3"/>
                    <a:pt x="0" y="3"/>
                  </a:cubicBezTo>
                  <a:cubicBezTo>
                    <a:pt x="1" y="4"/>
                    <a:pt x="1" y="4"/>
                    <a:pt x="1" y="4"/>
                  </a:cubicBezTo>
                  <a:cubicBezTo>
                    <a:pt x="1" y="4"/>
                    <a:pt x="1" y="4"/>
                    <a:pt x="1" y="4"/>
                  </a:cubicBezTo>
                  <a:cubicBezTo>
                    <a:pt x="1" y="4"/>
                    <a:pt x="1" y="4"/>
                    <a:pt x="1" y="4"/>
                  </a:cubicBezTo>
                  <a:cubicBezTo>
                    <a:pt x="0" y="4"/>
                    <a:pt x="0" y="4"/>
                    <a:pt x="0" y="4"/>
                  </a:cubicBezTo>
                  <a:cubicBezTo>
                    <a:pt x="1" y="4"/>
                    <a:pt x="1" y="4"/>
                    <a:pt x="1" y="4"/>
                  </a:cubicBezTo>
                  <a:cubicBezTo>
                    <a:pt x="1" y="4"/>
                    <a:pt x="1" y="4"/>
                    <a:pt x="1" y="4"/>
                  </a:cubicBezTo>
                  <a:cubicBezTo>
                    <a:pt x="1" y="4"/>
                    <a:pt x="1" y="4"/>
                    <a:pt x="1" y="4"/>
                  </a:cubicBezTo>
                  <a:cubicBezTo>
                    <a:pt x="2" y="4"/>
                    <a:pt x="2" y="4"/>
                    <a:pt x="2" y="4"/>
                  </a:cubicBezTo>
                  <a:cubicBezTo>
                    <a:pt x="2" y="3"/>
                    <a:pt x="2" y="3"/>
                    <a:pt x="2" y="3"/>
                  </a:cubicBezTo>
                  <a:cubicBezTo>
                    <a:pt x="3" y="4"/>
                    <a:pt x="3" y="4"/>
                    <a:pt x="3" y="4"/>
                  </a:cubicBezTo>
                  <a:cubicBezTo>
                    <a:pt x="3" y="4"/>
                    <a:pt x="3" y="4"/>
                    <a:pt x="3" y="4"/>
                  </a:cubicBezTo>
                  <a:cubicBezTo>
                    <a:pt x="4" y="4"/>
                    <a:pt x="4" y="4"/>
                    <a:pt x="5" y="4"/>
                  </a:cubicBezTo>
                  <a:cubicBezTo>
                    <a:pt x="5" y="4"/>
                    <a:pt x="5" y="4"/>
                    <a:pt x="5" y="4"/>
                  </a:cubicBezTo>
                  <a:cubicBezTo>
                    <a:pt x="5" y="5"/>
                    <a:pt x="5" y="5"/>
                    <a:pt x="5" y="5"/>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4"/>
                    <a:pt x="6" y="4"/>
                  </a:cubicBezTo>
                  <a:cubicBezTo>
                    <a:pt x="6" y="4"/>
                    <a:pt x="6" y="4"/>
                    <a:pt x="6"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8" y="3"/>
                    <a:pt x="8" y="3"/>
                    <a:pt x="8" y="3"/>
                  </a:cubicBezTo>
                  <a:cubicBezTo>
                    <a:pt x="8" y="3"/>
                    <a:pt x="8" y="3"/>
                    <a:pt x="8" y="3"/>
                  </a:cubicBezTo>
                  <a:cubicBezTo>
                    <a:pt x="8" y="3"/>
                    <a:pt x="8" y="3"/>
                    <a:pt x="8" y="3"/>
                  </a:cubicBezTo>
                  <a:cubicBezTo>
                    <a:pt x="8" y="3"/>
                    <a:pt x="8" y="3"/>
                    <a:pt x="8" y="3"/>
                  </a:cubicBezTo>
                  <a:cubicBezTo>
                    <a:pt x="8" y="3"/>
                    <a:pt x="8" y="3"/>
                    <a:pt x="8" y="3"/>
                  </a:cubicBezTo>
                  <a:cubicBezTo>
                    <a:pt x="8" y="2"/>
                    <a:pt x="8" y="1"/>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6" name="Freeform 172"/>
            <p:cNvSpPr>
              <a:spLocks/>
            </p:cNvSpPr>
            <p:nvPr/>
          </p:nvSpPr>
          <p:spPr bwMode="auto">
            <a:xfrm>
              <a:off x="4136" y="2210"/>
              <a:ext cx="0" cy="3"/>
            </a:xfrm>
            <a:custGeom>
              <a:avLst/>
              <a:gdLst>
                <a:gd name="T0" fmla="*/ 0 h 3"/>
                <a:gd name="T1" fmla="*/ 3 h 3"/>
                <a:gd name="T2" fmla="*/ 3 h 3"/>
                <a:gd name="T3" fmla="*/ 3 h 3"/>
                <a:gd name="T4" fmla="*/ 3 h 3"/>
                <a:gd name="T5" fmla="*/ 3 h 3"/>
                <a:gd name="T6" fmla="*/ 0 h 3"/>
                <a:gd name="T7" fmla="*/ 0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0"/>
                  </a:moveTo>
                  <a:lnTo>
                    <a:pt x="0" y="3"/>
                  </a:lnTo>
                  <a:lnTo>
                    <a:pt x="0" y="3"/>
                  </a:lnTo>
                  <a:lnTo>
                    <a:pt x="0" y="3"/>
                  </a:lnTo>
                  <a:lnTo>
                    <a:pt x="0" y="3"/>
                  </a:lnTo>
                  <a:lnTo>
                    <a:pt x="0"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7" name="Freeform 173"/>
            <p:cNvSpPr>
              <a:spLocks/>
            </p:cNvSpPr>
            <p:nvPr/>
          </p:nvSpPr>
          <p:spPr bwMode="auto">
            <a:xfrm>
              <a:off x="4136" y="2210"/>
              <a:ext cx="0" cy="3"/>
            </a:xfrm>
            <a:custGeom>
              <a:avLst/>
              <a:gdLst>
                <a:gd name="T0" fmla="*/ 0 h 3"/>
                <a:gd name="T1" fmla="*/ 3 h 3"/>
                <a:gd name="T2" fmla="*/ 3 h 3"/>
                <a:gd name="T3" fmla="*/ 3 h 3"/>
                <a:gd name="T4" fmla="*/ 3 h 3"/>
                <a:gd name="T5" fmla="*/ 3 h 3"/>
                <a:gd name="T6" fmla="*/ 0 h 3"/>
                <a:gd name="T7" fmla="*/ 0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0"/>
                  </a:moveTo>
                  <a:lnTo>
                    <a:pt x="0" y="3"/>
                  </a:lnTo>
                  <a:lnTo>
                    <a:pt x="0" y="3"/>
                  </a:lnTo>
                  <a:lnTo>
                    <a:pt x="0" y="3"/>
                  </a:lnTo>
                  <a:lnTo>
                    <a:pt x="0" y="3"/>
                  </a:lnTo>
                  <a:lnTo>
                    <a:pt x="0" y="3"/>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8" name="Freeform 174"/>
            <p:cNvSpPr>
              <a:spLocks noEditPoints="1"/>
            </p:cNvSpPr>
            <p:nvPr/>
          </p:nvSpPr>
          <p:spPr bwMode="auto">
            <a:xfrm>
              <a:off x="4160" y="2201"/>
              <a:ext cx="19" cy="12"/>
            </a:xfrm>
            <a:custGeom>
              <a:avLst/>
              <a:gdLst>
                <a:gd name="T0" fmla="*/ 2 w 8"/>
                <a:gd name="T1" fmla="*/ 4 h 5"/>
                <a:gd name="T2" fmla="*/ 3 w 8"/>
                <a:gd name="T3" fmla="*/ 3 h 5"/>
                <a:gd name="T4" fmla="*/ 4 w 8"/>
                <a:gd name="T5" fmla="*/ 4 h 5"/>
                <a:gd name="T6" fmla="*/ 5 w 8"/>
                <a:gd name="T7" fmla="*/ 3 h 5"/>
                <a:gd name="T8" fmla="*/ 6 w 8"/>
                <a:gd name="T9" fmla="*/ 3 h 5"/>
                <a:gd name="T10" fmla="*/ 5 w 8"/>
                <a:gd name="T11" fmla="*/ 4 h 5"/>
                <a:gd name="T12" fmla="*/ 3 w 8"/>
                <a:gd name="T13" fmla="*/ 4 h 5"/>
                <a:gd name="T14" fmla="*/ 4 w 8"/>
                <a:gd name="T15" fmla="*/ 4 h 5"/>
                <a:gd name="T16" fmla="*/ 2 w 8"/>
                <a:gd name="T17" fmla="*/ 4 h 5"/>
                <a:gd name="T18" fmla="*/ 2 w 8"/>
                <a:gd name="T19" fmla="*/ 2 h 5"/>
                <a:gd name="T20" fmla="*/ 2 w 8"/>
                <a:gd name="T21" fmla="*/ 4 h 5"/>
                <a:gd name="T22" fmla="*/ 1 w 8"/>
                <a:gd name="T23" fmla="*/ 3 h 5"/>
                <a:gd name="T24" fmla="*/ 1 w 8"/>
                <a:gd name="T25" fmla="*/ 2 h 5"/>
                <a:gd name="T26" fmla="*/ 1 w 8"/>
                <a:gd name="T27" fmla="*/ 0 h 5"/>
                <a:gd name="T28" fmla="*/ 0 w 8"/>
                <a:gd name="T29" fmla="*/ 3 h 5"/>
                <a:gd name="T30" fmla="*/ 0 w 8"/>
                <a:gd name="T31" fmla="*/ 3 h 5"/>
                <a:gd name="T32" fmla="*/ 1 w 8"/>
                <a:gd name="T33" fmla="*/ 3 h 5"/>
                <a:gd name="T34" fmla="*/ 1 w 8"/>
                <a:gd name="T35" fmla="*/ 4 h 5"/>
                <a:gd name="T36" fmla="*/ 2 w 8"/>
                <a:gd name="T37" fmla="*/ 4 h 5"/>
                <a:gd name="T38" fmla="*/ 2 w 8"/>
                <a:gd name="T39" fmla="*/ 4 h 5"/>
                <a:gd name="T40" fmla="*/ 2 w 8"/>
                <a:gd name="T41" fmla="*/ 4 h 5"/>
                <a:gd name="T42" fmla="*/ 2 w 8"/>
                <a:gd name="T43" fmla="*/ 4 h 5"/>
                <a:gd name="T44" fmla="*/ 3 w 8"/>
                <a:gd name="T45" fmla="*/ 4 h 5"/>
                <a:gd name="T46" fmla="*/ 3 w 8"/>
                <a:gd name="T47" fmla="*/ 5 h 5"/>
                <a:gd name="T48" fmla="*/ 4 w 8"/>
                <a:gd name="T49" fmla="*/ 4 h 5"/>
                <a:gd name="T50" fmla="*/ 6 w 8"/>
                <a:gd name="T51" fmla="*/ 4 h 5"/>
                <a:gd name="T52" fmla="*/ 7 w 8"/>
                <a:gd name="T53" fmla="*/ 4 h 5"/>
                <a:gd name="T54" fmla="*/ 7 w 8"/>
                <a:gd name="T55" fmla="*/ 4 h 5"/>
                <a:gd name="T56" fmla="*/ 8 w 8"/>
                <a:gd name="T57" fmla="*/ 4 h 5"/>
                <a:gd name="T58" fmla="*/ 8 w 8"/>
                <a:gd name="T59" fmla="*/ 4 h 5"/>
                <a:gd name="T60" fmla="*/ 8 w 8"/>
                <a:gd name="T61" fmla="*/ 3 h 5"/>
                <a:gd name="T62" fmla="*/ 7 w 8"/>
                <a:gd name="T63" fmla="*/ 3 h 5"/>
                <a:gd name="T64" fmla="*/ 6 w 8"/>
                <a:gd name="T65" fmla="*/ 2 h 5"/>
                <a:gd name="T66" fmla="*/ 5 w 8"/>
                <a:gd name="T67" fmla="*/ 2 h 5"/>
                <a:gd name="T68" fmla="*/ 4 w 8"/>
                <a:gd name="T69" fmla="*/ 3 h 5"/>
                <a:gd name="T70" fmla="*/ 2 w 8"/>
                <a:gd name="T71" fmla="*/ 0 h 5"/>
                <a:gd name="T72" fmla="*/ 1 w 8"/>
                <a:gd name="T7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5">
                  <a:moveTo>
                    <a:pt x="3" y="4"/>
                  </a:moveTo>
                  <a:cubicBezTo>
                    <a:pt x="2" y="4"/>
                    <a:pt x="2" y="4"/>
                    <a:pt x="2" y="4"/>
                  </a:cubicBezTo>
                  <a:cubicBezTo>
                    <a:pt x="2" y="3"/>
                    <a:pt x="2" y="3"/>
                    <a:pt x="2" y="3"/>
                  </a:cubicBezTo>
                  <a:cubicBezTo>
                    <a:pt x="3" y="3"/>
                    <a:pt x="3" y="3"/>
                    <a:pt x="3" y="3"/>
                  </a:cubicBezTo>
                  <a:cubicBezTo>
                    <a:pt x="3" y="4"/>
                    <a:pt x="3" y="4"/>
                    <a:pt x="3" y="4"/>
                  </a:cubicBezTo>
                  <a:moveTo>
                    <a:pt x="4" y="4"/>
                  </a:moveTo>
                  <a:cubicBezTo>
                    <a:pt x="4" y="4"/>
                    <a:pt x="5" y="4"/>
                    <a:pt x="5" y="3"/>
                  </a:cubicBezTo>
                  <a:cubicBezTo>
                    <a:pt x="5" y="3"/>
                    <a:pt x="5" y="3"/>
                    <a:pt x="5" y="3"/>
                  </a:cubicBezTo>
                  <a:cubicBezTo>
                    <a:pt x="6" y="3"/>
                    <a:pt x="6" y="3"/>
                    <a:pt x="6" y="3"/>
                  </a:cubicBezTo>
                  <a:cubicBezTo>
                    <a:pt x="6" y="3"/>
                    <a:pt x="6" y="3"/>
                    <a:pt x="6" y="3"/>
                  </a:cubicBezTo>
                  <a:cubicBezTo>
                    <a:pt x="5" y="3"/>
                    <a:pt x="5" y="3"/>
                    <a:pt x="5" y="3"/>
                  </a:cubicBezTo>
                  <a:cubicBezTo>
                    <a:pt x="5" y="4"/>
                    <a:pt x="5" y="4"/>
                    <a:pt x="5" y="4"/>
                  </a:cubicBezTo>
                  <a:cubicBezTo>
                    <a:pt x="5" y="4"/>
                    <a:pt x="4" y="4"/>
                    <a:pt x="4" y="4"/>
                  </a:cubicBezTo>
                  <a:cubicBezTo>
                    <a:pt x="3" y="4"/>
                    <a:pt x="3" y="4"/>
                    <a:pt x="3" y="4"/>
                  </a:cubicBezTo>
                  <a:cubicBezTo>
                    <a:pt x="3" y="3"/>
                    <a:pt x="3" y="3"/>
                    <a:pt x="3" y="3"/>
                  </a:cubicBezTo>
                  <a:cubicBezTo>
                    <a:pt x="3" y="3"/>
                    <a:pt x="4" y="4"/>
                    <a:pt x="4" y="4"/>
                  </a:cubicBezTo>
                  <a:moveTo>
                    <a:pt x="2" y="4"/>
                  </a:moveTo>
                  <a:cubicBezTo>
                    <a:pt x="2" y="4"/>
                    <a:pt x="2" y="4"/>
                    <a:pt x="2" y="4"/>
                  </a:cubicBezTo>
                  <a:cubicBezTo>
                    <a:pt x="2" y="4"/>
                    <a:pt x="2" y="4"/>
                    <a:pt x="2" y="4"/>
                  </a:cubicBezTo>
                  <a:cubicBezTo>
                    <a:pt x="2" y="2"/>
                    <a:pt x="2" y="2"/>
                    <a:pt x="2" y="2"/>
                  </a:cubicBezTo>
                  <a:cubicBezTo>
                    <a:pt x="2" y="2"/>
                    <a:pt x="2" y="2"/>
                    <a:pt x="2" y="2"/>
                  </a:cubicBezTo>
                  <a:cubicBezTo>
                    <a:pt x="2" y="4"/>
                    <a:pt x="2" y="4"/>
                    <a:pt x="2" y="4"/>
                  </a:cubicBezTo>
                  <a:moveTo>
                    <a:pt x="1" y="3"/>
                  </a:moveTo>
                  <a:cubicBezTo>
                    <a:pt x="1" y="3"/>
                    <a:pt x="1" y="3"/>
                    <a:pt x="1" y="3"/>
                  </a:cubicBezTo>
                  <a:cubicBezTo>
                    <a:pt x="1" y="2"/>
                    <a:pt x="1" y="1"/>
                    <a:pt x="1" y="0"/>
                  </a:cubicBezTo>
                  <a:cubicBezTo>
                    <a:pt x="1" y="1"/>
                    <a:pt x="1" y="1"/>
                    <a:pt x="1" y="2"/>
                  </a:cubicBezTo>
                  <a:cubicBezTo>
                    <a:pt x="1" y="3"/>
                    <a:pt x="1" y="3"/>
                    <a:pt x="1" y="3"/>
                  </a:cubicBezTo>
                  <a:moveTo>
                    <a:pt x="1" y="0"/>
                  </a:moveTo>
                  <a:cubicBezTo>
                    <a:pt x="1" y="0"/>
                    <a:pt x="1" y="0"/>
                    <a:pt x="1" y="0"/>
                  </a:cubicBezTo>
                  <a:cubicBezTo>
                    <a:pt x="0" y="1"/>
                    <a:pt x="0" y="2"/>
                    <a:pt x="0" y="3"/>
                  </a:cubicBezTo>
                  <a:cubicBezTo>
                    <a:pt x="0" y="3"/>
                    <a:pt x="0" y="3"/>
                    <a:pt x="0" y="3"/>
                  </a:cubicBezTo>
                  <a:cubicBezTo>
                    <a:pt x="0" y="3"/>
                    <a:pt x="0" y="3"/>
                    <a:pt x="0" y="3"/>
                  </a:cubicBezTo>
                  <a:cubicBezTo>
                    <a:pt x="0" y="3"/>
                    <a:pt x="0" y="3"/>
                    <a:pt x="0" y="3"/>
                  </a:cubicBezTo>
                  <a:cubicBezTo>
                    <a:pt x="1" y="3"/>
                    <a:pt x="1" y="3"/>
                    <a:pt x="1" y="3"/>
                  </a:cubicBezTo>
                  <a:cubicBezTo>
                    <a:pt x="1" y="4"/>
                    <a:pt x="1" y="4"/>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3" y="4"/>
                    <a:pt x="3" y="4"/>
                    <a:pt x="3" y="4"/>
                  </a:cubicBezTo>
                  <a:cubicBezTo>
                    <a:pt x="3" y="4"/>
                    <a:pt x="3" y="4"/>
                    <a:pt x="3" y="4"/>
                  </a:cubicBezTo>
                  <a:cubicBezTo>
                    <a:pt x="3" y="4"/>
                    <a:pt x="3" y="4"/>
                    <a:pt x="3" y="4"/>
                  </a:cubicBezTo>
                  <a:cubicBezTo>
                    <a:pt x="3" y="5"/>
                    <a:pt x="3" y="5"/>
                    <a:pt x="3" y="5"/>
                  </a:cubicBezTo>
                  <a:cubicBezTo>
                    <a:pt x="4" y="4"/>
                    <a:pt x="4" y="4"/>
                    <a:pt x="4" y="4"/>
                  </a:cubicBezTo>
                  <a:cubicBezTo>
                    <a:pt x="4" y="4"/>
                    <a:pt x="4" y="4"/>
                    <a:pt x="4" y="4"/>
                  </a:cubicBezTo>
                  <a:cubicBezTo>
                    <a:pt x="4" y="4"/>
                    <a:pt x="5" y="4"/>
                    <a:pt x="5" y="4"/>
                  </a:cubicBezTo>
                  <a:cubicBezTo>
                    <a:pt x="6" y="4"/>
                    <a:pt x="6" y="4"/>
                    <a:pt x="6" y="4"/>
                  </a:cubicBezTo>
                  <a:cubicBezTo>
                    <a:pt x="7" y="3"/>
                    <a:pt x="7" y="3"/>
                    <a:pt x="7" y="3"/>
                  </a:cubicBezTo>
                  <a:cubicBezTo>
                    <a:pt x="7" y="4"/>
                    <a:pt x="7" y="4"/>
                    <a:pt x="7" y="4"/>
                  </a:cubicBezTo>
                  <a:cubicBezTo>
                    <a:pt x="7" y="4"/>
                    <a:pt x="7" y="4"/>
                    <a:pt x="7" y="4"/>
                  </a:cubicBezTo>
                  <a:cubicBezTo>
                    <a:pt x="7" y="4"/>
                    <a:pt x="7" y="4"/>
                    <a:pt x="7" y="4"/>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8" y="3"/>
                    <a:pt x="8" y="3"/>
                    <a:pt x="8" y="3"/>
                  </a:cubicBezTo>
                  <a:cubicBezTo>
                    <a:pt x="7" y="3"/>
                    <a:pt x="7" y="3"/>
                    <a:pt x="7" y="3"/>
                  </a:cubicBezTo>
                  <a:cubicBezTo>
                    <a:pt x="7" y="3"/>
                    <a:pt x="7" y="3"/>
                    <a:pt x="7" y="3"/>
                  </a:cubicBezTo>
                  <a:cubicBezTo>
                    <a:pt x="7" y="2"/>
                    <a:pt x="7" y="2"/>
                    <a:pt x="7" y="2"/>
                  </a:cubicBezTo>
                  <a:cubicBezTo>
                    <a:pt x="7" y="2"/>
                    <a:pt x="6" y="2"/>
                    <a:pt x="6" y="2"/>
                  </a:cubicBezTo>
                  <a:cubicBezTo>
                    <a:pt x="6" y="2"/>
                    <a:pt x="6" y="2"/>
                    <a:pt x="6" y="2"/>
                  </a:cubicBezTo>
                  <a:cubicBezTo>
                    <a:pt x="6" y="2"/>
                    <a:pt x="5" y="2"/>
                    <a:pt x="5" y="2"/>
                  </a:cubicBezTo>
                  <a:cubicBezTo>
                    <a:pt x="4" y="3"/>
                    <a:pt x="4" y="3"/>
                    <a:pt x="4" y="3"/>
                  </a:cubicBezTo>
                  <a:cubicBezTo>
                    <a:pt x="4" y="3"/>
                    <a:pt x="4" y="3"/>
                    <a:pt x="4" y="3"/>
                  </a:cubicBezTo>
                  <a:cubicBezTo>
                    <a:pt x="3" y="3"/>
                    <a:pt x="3" y="3"/>
                    <a:pt x="3" y="2"/>
                  </a:cubicBezTo>
                  <a:cubicBezTo>
                    <a:pt x="2" y="2"/>
                    <a:pt x="2" y="1"/>
                    <a:pt x="2" y="0"/>
                  </a:cubicBezTo>
                  <a:cubicBezTo>
                    <a:pt x="1" y="0"/>
                    <a:pt x="1" y="0"/>
                    <a:pt x="1"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89" name="Freeform 175"/>
            <p:cNvSpPr>
              <a:spLocks/>
            </p:cNvSpPr>
            <p:nvPr/>
          </p:nvSpPr>
          <p:spPr bwMode="auto">
            <a:xfrm>
              <a:off x="4170" y="2210"/>
              <a:ext cx="2" cy="3"/>
            </a:xfrm>
            <a:custGeom>
              <a:avLst/>
              <a:gdLst>
                <a:gd name="T0" fmla="*/ 2 w 2"/>
                <a:gd name="T1" fmla="*/ 0 h 3"/>
                <a:gd name="T2" fmla="*/ 0 w 2"/>
                <a:gd name="T3" fmla="*/ 0 h 3"/>
                <a:gd name="T4" fmla="*/ 0 w 2"/>
                <a:gd name="T5" fmla="*/ 3 h 3"/>
                <a:gd name="T6" fmla="*/ 2 w 2"/>
                <a:gd name="T7" fmla="*/ 3 h 3"/>
                <a:gd name="T8" fmla="*/ 2 w 2"/>
                <a:gd name="T9" fmla="*/ 3 h 3"/>
                <a:gd name="T10" fmla="*/ 2 w 2"/>
                <a:gd name="T11" fmla="*/ 3 h 3"/>
                <a:gd name="T12" fmla="*/ 2 w 2"/>
                <a:gd name="T13" fmla="*/ 3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3"/>
                  </a:lnTo>
                  <a:lnTo>
                    <a:pt x="2" y="3"/>
                  </a:lnTo>
                  <a:lnTo>
                    <a:pt x="2"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0" name="Freeform 176"/>
            <p:cNvSpPr>
              <a:spLocks/>
            </p:cNvSpPr>
            <p:nvPr/>
          </p:nvSpPr>
          <p:spPr bwMode="auto">
            <a:xfrm>
              <a:off x="4170" y="2210"/>
              <a:ext cx="2" cy="3"/>
            </a:xfrm>
            <a:custGeom>
              <a:avLst/>
              <a:gdLst>
                <a:gd name="T0" fmla="*/ 2 w 2"/>
                <a:gd name="T1" fmla="*/ 0 h 3"/>
                <a:gd name="T2" fmla="*/ 0 w 2"/>
                <a:gd name="T3" fmla="*/ 0 h 3"/>
                <a:gd name="T4" fmla="*/ 0 w 2"/>
                <a:gd name="T5" fmla="*/ 3 h 3"/>
                <a:gd name="T6" fmla="*/ 2 w 2"/>
                <a:gd name="T7" fmla="*/ 3 h 3"/>
                <a:gd name="T8" fmla="*/ 2 w 2"/>
                <a:gd name="T9" fmla="*/ 3 h 3"/>
                <a:gd name="T10" fmla="*/ 2 w 2"/>
                <a:gd name="T11" fmla="*/ 3 h 3"/>
                <a:gd name="T12" fmla="*/ 2 w 2"/>
                <a:gd name="T13" fmla="*/ 3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3"/>
                  </a:lnTo>
                  <a:lnTo>
                    <a:pt x="2" y="3"/>
                  </a:lnTo>
                  <a:lnTo>
                    <a:pt x="2" y="3"/>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1" name="Freeform 177"/>
            <p:cNvSpPr>
              <a:spLocks noEditPoints="1"/>
            </p:cNvSpPr>
            <p:nvPr/>
          </p:nvSpPr>
          <p:spPr bwMode="auto">
            <a:xfrm>
              <a:off x="4101" y="2163"/>
              <a:ext cx="104" cy="123"/>
            </a:xfrm>
            <a:custGeom>
              <a:avLst/>
              <a:gdLst>
                <a:gd name="T0" fmla="*/ 30 w 44"/>
                <a:gd name="T1" fmla="*/ 50 h 52"/>
                <a:gd name="T2" fmla="*/ 25 w 44"/>
                <a:gd name="T3" fmla="*/ 50 h 52"/>
                <a:gd name="T4" fmla="*/ 11 w 44"/>
                <a:gd name="T5" fmla="*/ 48 h 52"/>
                <a:gd name="T6" fmla="*/ 9 w 44"/>
                <a:gd name="T7" fmla="*/ 47 h 52"/>
                <a:gd name="T8" fmla="*/ 32 w 44"/>
                <a:gd name="T9" fmla="*/ 45 h 52"/>
                <a:gd name="T10" fmla="*/ 38 w 44"/>
                <a:gd name="T11" fmla="*/ 42 h 52"/>
                <a:gd name="T12" fmla="*/ 22 w 44"/>
                <a:gd name="T13" fmla="*/ 46 h 52"/>
                <a:gd name="T14" fmla="*/ 4 w 44"/>
                <a:gd name="T15" fmla="*/ 37 h 52"/>
                <a:gd name="T16" fmla="*/ 5 w 44"/>
                <a:gd name="T17" fmla="*/ 36 h 52"/>
                <a:gd name="T18" fmla="*/ 23 w 44"/>
                <a:gd name="T19" fmla="*/ 36 h 52"/>
                <a:gd name="T20" fmla="*/ 12 w 44"/>
                <a:gd name="T21" fmla="*/ 32 h 52"/>
                <a:gd name="T22" fmla="*/ 24 w 44"/>
                <a:gd name="T23" fmla="*/ 32 h 52"/>
                <a:gd name="T24" fmla="*/ 5 w 44"/>
                <a:gd name="T25" fmla="*/ 31 h 52"/>
                <a:gd name="T26" fmla="*/ 8 w 44"/>
                <a:gd name="T27" fmla="*/ 30 h 52"/>
                <a:gd name="T28" fmla="*/ 39 w 44"/>
                <a:gd name="T29" fmla="*/ 29 h 52"/>
                <a:gd name="T30" fmla="*/ 6 w 44"/>
                <a:gd name="T31" fmla="*/ 29 h 52"/>
                <a:gd name="T32" fmla="*/ 18 w 44"/>
                <a:gd name="T33" fmla="*/ 28 h 52"/>
                <a:gd name="T34" fmla="*/ 20 w 44"/>
                <a:gd name="T35" fmla="*/ 27 h 52"/>
                <a:gd name="T36" fmla="*/ 14 w 44"/>
                <a:gd name="T37" fmla="*/ 26 h 52"/>
                <a:gd name="T38" fmla="*/ 38 w 44"/>
                <a:gd name="T39" fmla="*/ 25 h 52"/>
                <a:gd name="T40" fmla="*/ 39 w 44"/>
                <a:gd name="T41" fmla="*/ 24 h 52"/>
                <a:gd name="T42" fmla="*/ 4 w 44"/>
                <a:gd name="T43" fmla="*/ 23 h 52"/>
                <a:gd name="T44" fmla="*/ 5 w 44"/>
                <a:gd name="T45" fmla="*/ 21 h 52"/>
                <a:gd name="T46" fmla="*/ 6 w 44"/>
                <a:gd name="T47" fmla="*/ 13 h 52"/>
                <a:gd name="T48" fmla="*/ 12 w 44"/>
                <a:gd name="T49" fmla="*/ 14 h 52"/>
                <a:gd name="T50" fmla="*/ 30 w 44"/>
                <a:gd name="T51" fmla="*/ 12 h 52"/>
                <a:gd name="T52" fmla="*/ 28 w 44"/>
                <a:gd name="T53" fmla="*/ 12 h 52"/>
                <a:gd name="T54" fmla="*/ 20 w 44"/>
                <a:gd name="T55" fmla="*/ 6 h 52"/>
                <a:gd name="T56" fmla="*/ 11 w 44"/>
                <a:gd name="T57" fmla="*/ 6 h 52"/>
                <a:gd name="T58" fmla="*/ 19 w 44"/>
                <a:gd name="T59" fmla="*/ 12 h 52"/>
                <a:gd name="T60" fmla="*/ 19 w 44"/>
                <a:gd name="T61" fmla="*/ 30 h 52"/>
                <a:gd name="T62" fmla="*/ 10 w 44"/>
                <a:gd name="T63" fmla="*/ 25 h 52"/>
                <a:gd name="T64" fmla="*/ 21 w 44"/>
                <a:gd name="T65" fmla="*/ 34 h 52"/>
                <a:gd name="T66" fmla="*/ 18 w 44"/>
                <a:gd name="T67" fmla="*/ 43 h 52"/>
                <a:gd name="T68" fmla="*/ 15 w 44"/>
                <a:gd name="T69" fmla="*/ 44 h 52"/>
                <a:gd name="T70" fmla="*/ 12 w 44"/>
                <a:gd name="T71" fmla="*/ 44 h 52"/>
                <a:gd name="T72" fmla="*/ 6 w 44"/>
                <a:gd name="T73" fmla="*/ 41 h 52"/>
                <a:gd name="T74" fmla="*/ 4 w 44"/>
                <a:gd name="T75" fmla="*/ 36 h 52"/>
                <a:gd name="T76" fmla="*/ 10 w 44"/>
                <a:gd name="T77" fmla="*/ 31 h 52"/>
                <a:gd name="T78" fmla="*/ 6 w 44"/>
                <a:gd name="T79" fmla="*/ 26 h 52"/>
                <a:gd name="T80" fmla="*/ 7 w 44"/>
                <a:gd name="T81" fmla="*/ 24 h 52"/>
                <a:gd name="T82" fmla="*/ 7 w 44"/>
                <a:gd name="T83" fmla="*/ 19 h 52"/>
                <a:gd name="T84" fmla="*/ 17 w 44"/>
                <a:gd name="T85" fmla="*/ 13 h 52"/>
                <a:gd name="T86" fmla="*/ 17 w 44"/>
                <a:gd name="T87" fmla="*/ 9 h 52"/>
                <a:gd name="T88" fmla="*/ 27 w 44"/>
                <a:gd name="T89" fmla="*/ 8 h 52"/>
                <a:gd name="T90" fmla="*/ 27 w 44"/>
                <a:gd name="T91" fmla="*/ 11 h 52"/>
                <a:gd name="T92" fmla="*/ 40 w 44"/>
                <a:gd name="T93" fmla="*/ 20 h 52"/>
                <a:gd name="T94" fmla="*/ 37 w 44"/>
                <a:gd name="T95" fmla="*/ 20 h 52"/>
                <a:gd name="T96" fmla="*/ 38 w 44"/>
                <a:gd name="T97" fmla="*/ 25 h 52"/>
                <a:gd name="T98" fmla="*/ 36 w 44"/>
                <a:gd name="T99" fmla="*/ 30 h 52"/>
                <a:gd name="T100" fmla="*/ 41 w 44"/>
                <a:gd name="T101" fmla="*/ 35 h 52"/>
                <a:gd name="T102" fmla="*/ 39 w 44"/>
                <a:gd name="T103" fmla="*/ 40 h 52"/>
                <a:gd name="T104" fmla="*/ 32 w 44"/>
                <a:gd name="T105" fmla="*/ 44 h 52"/>
                <a:gd name="T106" fmla="*/ 30 w 44"/>
                <a:gd name="T107" fmla="*/ 44 h 52"/>
                <a:gd name="T108" fmla="*/ 24 w 44"/>
                <a:gd name="T109" fmla="*/ 42 h 52"/>
                <a:gd name="T110" fmla="*/ 25 w 44"/>
                <a:gd name="T111" fmla="*/ 32 h 52"/>
                <a:gd name="T112" fmla="*/ 30 w 44"/>
                <a:gd name="T113" fmla="*/ 25 h 52"/>
                <a:gd name="T114" fmla="*/ 23 w 44"/>
                <a:gd name="T115" fmla="*/ 25 h 52"/>
                <a:gd name="T116" fmla="*/ 27 w 44"/>
                <a:gd name="T117" fmla="*/ 7 h 52"/>
                <a:gd name="T118" fmla="*/ 20 w 44"/>
                <a:gd name="T119" fmla="*/ 5 h 52"/>
                <a:gd name="T120" fmla="*/ 24 w 44"/>
                <a:gd name="T121" fmla="*/ 1 h 52"/>
                <a:gd name="T122" fmla="*/ 2 w 44"/>
                <a:gd name="T123" fmla="*/ 33 h 52"/>
                <a:gd name="T124" fmla="*/ 43 w 44"/>
                <a:gd name="T125" fmla="*/ 3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 h="52">
                  <a:moveTo>
                    <a:pt x="28" y="51"/>
                  </a:moveTo>
                  <a:cubicBezTo>
                    <a:pt x="27" y="51"/>
                    <a:pt x="27" y="51"/>
                    <a:pt x="27" y="51"/>
                  </a:cubicBezTo>
                  <a:cubicBezTo>
                    <a:pt x="28" y="51"/>
                    <a:pt x="28" y="51"/>
                    <a:pt x="28" y="51"/>
                  </a:cubicBezTo>
                  <a:cubicBezTo>
                    <a:pt x="28" y="51"/>
                    <a:pt x="28" y="51"/>
                    <a:pt x="28" y="51"/>
                  </a:cubicBezTo>
                  <a:moveTo>
                    <a:pt x="29" y="51"/>
                  </a:moveTo>
                  <a:cubicBezTo>
                    <a:pt x="29" y="51"/>
                    <a:pt x="29" y="51"/>
                    <a:pt x="29" y="51"/>
                  </a:cubicBezTo>
                  <a:cubicBezTo>
                    <a:pt x="29" y="51"/>
                    <a:pt x="29" y="51"/>
                    <a:pt x="29" y="51"/>
                  </a:cubicBezTo>
                  <a:cubicBezTo>
                    <a:pt x="29" y="51"/>
                    <a:pt x="29" y="51"/>
                    <a:pt x="29" y="51"/>
                  </a:cubicBezTo>
                  <a:cubicBezTo>
                    <a:pt x="29" y="51"/>
                    <a:pt x="29" y="51"/>
                    <a:pt x="29" y="51"/>
                  </a:cubicBezTo>
                  <a:moveTo>
                    <a:pt x="15" y="51"/>
                  </a:moveTo>
                  <a:cubicBezTo>
                    <a:pt x="15" y="51"/>
                    <a:pt x="15" y="51"/>
                    <a:pt x="15" y="51"/>
                  </a:cubicBezTo>
                  <a:cubicBezTo>
                    <a:pt x="15" y="50"/>
                    <a:pt x="15" y="50"/>
                    <a:pt x="15" y="50"/>
                  </a:cubicBezTo>
                  <a:cubicBezTo>
                    <a:pt x="15" y="51"/>
                    <a:pt x="15" y="51"/>
                    <a:pt x="15" y="51"/>
                  </a:cubicBezTo>
                  <a:moveTo>
                    <a:pt x="30" y="51"/>
                  </a:moveTo>
                  <a:cubicBezTo>
                    <a:pt x="30" y="50"/>
                    <a:pt x="30" y="50"/>
                    <a:pt x="30" y="50"/>
                  </a:cubicBezTo>
                  <a:cubicBezTo>
                    <a:pt x="30" y="51"/>
                    <a:pt x="30" y="51"/>
                    <a:pt x="30" y="51"/>
                  </a:cubicBezTo>
                  <a:cubicBezTo>
                    <a:pt x="30" y="51"/>
                    <a:pt x="30" y="51"/>
                    <a:pt x="30" y="51"/>
                  </a:cubicBezTo>
                  <a:cubicBezTo>
                    <a:pt x="30" y="51"/>
                    <a:pt x="30" y="51"/>
                    <a:pt x="30" y="51"/>
                  </a:cubicBezTo>
                  <a:moveTo>
                    <a:pt x="28" y="50"/>
                  </a:moveTo>
                  <a:cubicBezTo>
                    <a:pt x="28" y="50"/>
                    <a:pt x="28" y="50"/>
                    <a:pt x="28" y="50"/>
                  </a:cubicBezTo>
                  <a:cubicBezTo>
                    <a:pt x="29" y="50"/>
                    <a:pt x="29" y="50"/>
                    <a:pt x="29" y="50"/>
                  </a:cubicBezTo>
                  <a:cubicBezTo>
                    <a:pt x="28" y="50"/>
                    <a:pt x="28" y="50"/>
                    <a:pt x="28" y="50"/>
                  </a:cubicBezTo>
                  <a:moveTo>
                    <a:pt x="27" y="50"/>
                  </a:moveTo>
                  <a:cubicBezTo>
                    <a:pt x="27" y="50"/>
                    <a:pt x="27" y="50"/>
                    <a:pt x="27" y="50"/>
                  </a:cubicBezTo>
                  <a:cubicBezTo>
                    <a:pt x="28" y="50"/>
                    <a:pt x="28" y="50"/>
                    <a:pt x="28" y="50"/>
                  </a:cubicBezTo>
                  <a:cubicBezTo>
                    <a:pt x="27" y="50"/>
                    <a:pt x="27" y="50"/>
                    <a:pt x="27" y="50"/>
                  </a:cubicBezTo>
                  <a:moveTo>
                    <a:pt x="16" y="51"/>
                  </a:moveTo>
                  <a:cubicBezTo>
                    <a:pt x="17" y="50"/>
                    <a:pt x="17" y="50"/>
                    <a:pt x="17" y="50"/>
                  </a:cubicBezTo>
                  <a:cubicBezTo>
                    <a:pt x="17" y="50"/>
                    <a:pt x="17" y="50"/>
                    <a:pt x="17" y="50"/>
                  </a:cubicBezTo>
                  <a:cubicBezTo>
                    <a:pt x="17" y="50"/>
                    <a:pt x="17" y="50"/>
                    <a:pt x="17" y="50"/>
                  </a:cubicBezTo>
                  <a:cubicBezTo>
                    <a:pt x="17" y="50"/>
                    <a:pt x="17" y="51"/>
                    <a:pt x="16" y="51"/>
                  </a:cubicBezTo>
                  <a:moveTo>
                    <a:pt x="14" y="50"/>
                  </a:moveTo>
                  <a:cubicBezTo>
                    <a:pt x="15" y="50"/>
                    <a:pt x="15" y="50"/>
                    <a:pt x="15" y="50"/>
                  </a:cubicBezTo>
                  <a:cubicBezTo>
                    <a:pt x="15" y="50"/>
                    <a:pt x="15" y="50"/>
                    <a:pt x="15" y="50"/>
                  </a:cubicBezTo>
                  <a:cubicBezTo>
                    <a:pt x="14" y="50"/>
                    <a:pt x="14" y="50"/>
                    <a:pt x="14" y="50"/>
                  </a:cubicBezTo>
                  <a:moveTo>
                    <a:pt x="30" y="50"/>
                  </a:moveTo>
                  <a:cubicBezTo>
                    <a:pt x="30" y="50"/>
                    <a:pt x="30" y="50"/>
                    <a:pt x="30" y="50"/>
                  </a:cubicBezTo>
                  <a:cubicBezTo>
                    <a:pt x="30" y="50"/>
                    <a:pt x="30" y="50"/>
                    <a:pt x="30" y="50"/>
                  </a:cubicBezTo>
                  <a:cubicBezTo>
                    <a:pt x="30" y="50"/>
                    <a:pt x="30" y="50"/>
                    <a:pt x="30" y="50"/>
                  </a:cubicBezTo>
                  <a:moveTo>
                    <a:pt x="27" y="50"/>
                  </a:moveTo>
                  <a:cubicBezTo>
                    <a:pt x="27" y="50"/>
                    <a:pt x="27" y="50"/>
                    <a:pt x="27" y="50"/>
                  </a:cubicBezTo>
                  <a:cubicBezTo>
                    <a:pt x="27" y="50"/>
                    <a:pt x="27" y="50"/>
                    <a:pt x="27" y="50"/>
                  </a:cubicBezTo>
                  <a:cubicBezTo>
                    <a:pt x="27" y="50"/>
                    <a:pt x="27" y="50"/>
                    <a:pt x="27" y="50"/>
                  </a:cubicBezTo>
                  <a:moveTo>
                    <a:pt x="14" y="50"/>
                  </a:moveTo>
                  <a:cubicBezTo>
                    <a:pt x="13" y="50"/>
                    <a:pt x="13" y="50"/>
                    <a:pt x="13" y="50"/>
                  </a:cubicBezTo>
                  <a:cubicBezTo>
                    <a:pt x="14" y="50"/>
                    <a:pt x="14" y="50"/>
                    <a:pt x="14" y="50"/>
                  </a:cubicBezTo>
                  <a:cubicBezTo>
                    <a:pt x="14" y="50"/>
                    <a:pt x="14" y="50"/>
                    <a:pt x="14" y="50"/>
                  </a:cubicBezTo>
                  <a:moveTo>
                    <a:pt x="18" y="50"/>
                  </a:moveTo>
                  <a:cubicBezTo>
                    <a:pt x="18" y="50"/>
                    <a:pt x="18" y="50"/>
                    <a:pt x="18" y="50"/>
                  </a:cubicBezTo>
                  <a:cubicBezTo>
                    <a:pt x="18" y="50"/>
                    <a:pt x="18" y="50"/>
                    <a:pt x="18" y="50"/>
                  </a:cubicBezTo>
                  <a:cubicBezTo>
                    <a:pt x="18" y="50"/>
                    <a:pt x="18" y="50"/>
                    <a:pt x="18" y="50"/>
                  </a:cubicBezTo>
                  <a:moveTo>
                    <a:pt x="13" y="50"/>
                  </a:moveTo>
                  <a:cubicBezTo>
                    <a:pt x="12" y="50"/>
                    <a:pt x="12" y="50"/>
                    <a:pt x="12" y="50"/>
                  </a:cubicBezTo>
                  <a:cubicBezTo>
                    <a:pt x="13" y="50"/>
                    <a:pt x="13" y="50"/>
                    <a:pt x="13" y="50"/>
                  </a:cubicBezTo>
                  <a:cubicBezTo>
                    <a:pt x="13" y="50"/>
                    <a:pt x="13" y="50"/>
                    <a:pt x="13" y="50"/>
                  </a:cubicBezTo>
                  <a:moveTo>
                    <a:pt x="13" y="50"/>
                  </a:moveTo>
                  <a:cubicBezTo>
                    <a:pt x="13" y="49"/>
                    <a:pt x="13" y="49"/>
                    <a:pt x="13" y="49"/>
                  </a:cubicBezTo>
                  <a:cubicBezTo>
                    <a:pt x="14" y="49"/>
                    <a:pt x="14" y="49"/>
                    <a:pt x="14" y="49"/>
                  </a:cubicBezTo>
                  <a:cubicBezTo>
                    <a:pt x="13" y="50"/>
                    <a:pt x="13" y="50"/>
                    <a:pt x="13" y="50"/>
                  </a:cubicBezTo>
                  <a:moveTo>
                    <a:pt x="31" y="50"/>
                  </a:moveTo>
                  <a:cubicBezTo>
                    <a:pt x="31" y="49"/>
                    <a:pt x="31" y="49"/>
                    <a:pt x="31" y="49"/>
                  </a:cubicBezTo>
                  <a:cubicBezTo>
                    <a:pt x="31" y="49"/>
                    <a:pt x="31" y="49"/>
                    <a:pt x="31" y="49"/>
                  </a:cubicBezTo>
                  <a:cubicBezTo>
                    <a:pt x="31" y="50"/>
                    <a:pt x="31" y="50"/>
                    <a:pt x="31" y="50"/>
                  </a:cubicBezTo>
                  <a:moveTo>
                    <a:pt x="32" y="50"/>
                  </a:moveTo>
                  <a:cubicBezTo>
                    <a:pt x="32" y="49"/>
                    <a:pt x="32" y="49"/>
                    <a:pt x="32" y="49"/>
                  </a:cubicBezTo>
                  <a:cubicBezTo>
                    <a:pt x="32" y="49"/>
                    <a:pt x="32" y="49"/>
                    <a:pt x="32" y="49"/>
                  </a:cubicBezTo>
                  <a:cubicBezTo>
                    <a:pt x="32" y="49"/>
                    <a:pt x="32" y="49"/>
                    <a:pt x="32" y="49"/>
                  </a:cubicBezTo>
                  <a:cubicBezTo>
                    <a:pt x="32" y="50"/>
                    <a:pt x="32" y="50"/>
                    <a:pt x="32" y="50"/>
                  </a:cubicBezTo>
                  <a:moveTo>
                    <a:pt x="27" y="51"/>
                  </a:moveTo>
                  <a:cubicBezTo>
                    <a:pt x="26" y="51"/>
                    <a:pt x="25" y="50"/>
                    <a:pt x="24" y="50"/>
                  </a:cubicBezTo>
                  <a:cubicBezTo>
                    <a:pt x="24" y="49"/>
                    <a:pt x="24" y="49"/>
                    <a:pt x="24" y="49"/>
                  </a:cubicBezTo>
                  <a:cubicBezTo>
                    <a:pt x="24" y="49"/>
                    <a:pt x="24" y="49"/>
                    <a:pt x="24" y="49"/>
                  </a:cubicBezTo>
                  <a:cubicBezTo>
                    <a:pt x="25" y="49"/>
                    <a:pt x="25" y="49"/>
                    <a:pt x="25" y="49"/>
                  </a:cubicBezTo>
                  <a:cubicBezTo>
                    <a:pt x="25" y="49"/>
                    <a:pt x="25" y="49"/>
                    <a:pt x="25" y="49"/>
                  </a:cubicBezTo>
                  <a:cubicBezTo>
                    <a:pt x="25" y="50"/>
                    <a:pt x="25" y="50"/>
                    <a:pt x="25" y="50"/>
                  </a:cubicBezTo>
                  <a:cubicBezTo>
                    <a:pt x="25" y="50"/>
                    <a:pt x="25" y="50"/>
                    <a:pt x="25" y="50"/>
                  </a:cubicBezTo>
                  <a:cubicBezTo>
                    <a:pt x="25" y="50"/>
                    <a:pt x="25" y="50"/>
                    <a:pt x="25" y="50"/>
                  </a:cubicBezTo>
                  <a:cubicBezTo>
                    <a:pt x="26" y="50"/>
                    <a:pt x="26" y="50"/>
                    <a:pt x="26" y="50"/>
                  </a:cubicBezTo>
                  <a:cubicBezTo>
                    <a:pt x="26" y="50"/>
                    <a:pt x="26" y="50"/>
                    <a:pt x="26" y="50"/>
                  </a:cubicBezTo>
                  <a:cubicBezTo>
                    <a:pt x="26" y="51"/>
                    <a:pt x="26" y="51"/>
                    <a:pt x="26" y="51"/>
                  </a:cubicBezTo>
                  <a:cubicBezTo>
                    <a:pt x="26" y="51"/>
                    <a:pt x="26" y="51"/>
                    <a:pt x="26" y="51"/>
                  </a:cubicBezTo>
                  <a:cubicBezTo>
                    <a:pt x="26" y="51"/>
                    <a:pt x="26" y="51"/>
                    <a:pt x="26" y="51"/>
                  </a:cubicBezTo>
                  <a:cubicBezTo>
                    <a:pt x="27" y="51"/>
                    <a:pt x="27" y="51"/>
                    <a:pt x="27" y="51"/>
                  </a:cubicBezTo>
                  <a:cubicBezTo>
                    <a:pt x="27" y="51"/>
                    <a:pt x="27" y="51"/>
                    <a:pt x="27" y="51"/>
                  </a:cubicBezTo>
                  <a:moveTo>
                    <a:pt x="18" y="50"/>
                  </a:moveTo>
                  <a:cubicBezTo>
                    <a:pt x="20" y="49"/>
                    <a:pt x="20" y="49"/>
                    <a:pt x="20" y="49"/>
                  </a:cubicBezTo>
                  <a:cubicBezTo>
                    <a:pt x="20" y="49"/>
                    <a:pt x="20" y="49"/>
                    <a:pt x="20" y="49"/>
                  </a:cubicBezTo>
                  <a:cubicBezTo>
                    <a:pt x="20" y="49"/>
                    <a:pt x="19" y="50"/>
                    <a:pt x="18" y="50"/>
                  </a:cubicBezTo>
                  <a:moveTo>
                    <a:pt x="12" y="49"/>
                  </a:moveTo>
                  <a:cubicBezTo>
                    <a:pt x="12" y="49"/>
                    <a:pt x="12" y="49"/>
                    <a:pt x="12" y="49"/>
                  </a:cubicBezTo>
                  <a:cubicBezTo>
                    <a:pt x="13" y="49"/>
                    <a:pt x="13" y="49"/>
                    <a:pt x="13" y="49"/>
                  </a:cubicBezTo>
                  <a:cubicBezTo>
                    <a:pt x="12" y="49"/>
                    <a:pt x="12" y="49"/>
                    <a:pt x="12" y="49"/>
                  </a:cubicBezTo>
                  <a:moveTo>
                    <a:pt x="12" y="49"/>
                  </a:moveTo>
                  <a:cubicBezTo>
                    <a:pt x="11" y="49"/>
                    <a:pt x="11" y="49"/>
                    <a:pt x="11" y="49"/>
                  </a:cubicBezTo>
                  <a:cubicBezTo>
                    <a:pt x="11" y="49"/>
                    <a:pt x="11" y="49"/>
                    <a:pt x="11" y="49"/>
                  </a:cubicBezTo>
                  <a:cubicBezTo>
                    <a:pt x="11" y="49"/>
                    <a:pt x="11" y="49"/>
                    <a:pt x="11" y="49"/>
                  </a:cubicBezTo>
                  <a:cubicBezTo>
                    <a:pt x="11" y="49"/>
                    <a:pt x="11" y="49"/>
                    <a:pt x="11" y="49"/>
                  </a:cubicBezTo>
                  <a:cubicBezTo>
                    <a:pt x="12" y="48"/>
                    <a:pt x="12" y="48"/>
                    <a:pt x="12" y="48"/>
                  </a:cubicBezTo>
                  <a:cubicBezTo>
                    <a:pt x="12" y="49"/>
                    <a:pt x="12" y="49"/>
                    <a:pt x="12" y="49"/>
                  </a:cubicBezTo>
                  <a:moveTo>
                    <a:pt x="32" y="49"/>
                  </a:moveTo>
                  <a:cubicBezTo>
                    <a:pt x="32" y="48"/>
                    <a:pt x="32" y="48"/>
                    <a:pt x="32" y="48"/>
                  </a:cubicBezTo>
                  <a:cubicBezTo>
                    <a:pt x="32" y="48"/>
                    <a:pt x="32" y="48"/>
                    <a:pt x="32" y="48"/>
                  </a:cubicBezTo>
                  <a:cubicBezTo>
                    <a:pt x="32" y="49"/>
                    <a:pt x="32" y="49"/>
                    <a:pt x="32" y="49"/>
                  </a:cubicBezTo>
                  <a:moveTo>
                    <a:pt x="12" y="48"/>
                  </a:moveTo>
                  <a:cubicBezTo>
                    <a:pt x="12" y="48"/>
                    <a:pt x="12" y="48"/>
                    <a:pt x="12" y="48"/>
                  </a:cubicBezTo>
                  <a:cubicBezTo>
                    <a:pt x="12" y="48"/>
                    <a:pt x="12" y="48"/>
                    <a:pt x="12" y="48"/>
                  </a:cubicBezTo>
                  <a:cubicBezTo>
                    <a:pt x="12" y="48"/>
                    <a:pt x="12" y="48"/>
                    <a:pt x="12" y="48"/>
                  </a:cubicBezTo>
                  <a:moveTo>
                    <a:pt x="24" y="49"/>
                  </a:moveTo>
                  <a:cubicBezTo>
                    <a:pt x="23" y="48"/>
                    <a:pt x="23" y="48"/>
                    <a:pt x="23" y="48"/>
                  </a:cubicBezTo>
                  <a:cubicBezTo>
                    <a:pt x="23" y="48"/>
                    <a:pt x="23" y="48"/>
                    <a:pt x="23" y="48"/>
                  </a:cubicBezTo>
                  <a:cubicBezTo>
                    <a:pt x="24" y="47"/>
                    <a:pt x="24" y="47"/>
                    <a:pt x="24" y="47"/>
                  </a:cubicBezTo>
                  <a:cubicBezTo>
                    <a:pt x="24" y="48"/>
                    <a:pt x="24" y="48"/>
                    <a:pt x="24" y="48"/>
                  </a:cubicBezTo>
                  <a:cubicBezTo>
                    <a:pt x="24" y="48"/>
                    <a:pt x="24" y="49"/>
                    <a:pt x="24" y="49"/>
                  </a:cubicBezTo>
                  <a:moveTo>
                    <a:pt x="11" y="48"/>
                  </a:moveTo>
                  <a:cubicBezTo>
                    <a:pt x="11" y="47"/>
                    <a:pt x="11" y="47"/>
                    <a:pt x="11" y="47"/>
                  </a:cubicBezTo>
                  <a:cubicBezTo>
                    <a:pt x="11" y="47"/>
                    <a:pt x="11" y="47"/>
                    <a:pt x="11" y="47"/>
                  </a:cubicBezTo>
                  <a:cubicBezTo>
                    <a:pt x="11" y="47"/>
                    <a:pt x="11" y="47"/>
                    <a:pt x="11" y="47"/>
                  </a:cubicBezTo>
                  <a:cubicBezTo>
                    <a:pt x="11" y="48"/>
                    <a:pt x="11" y="48"/>
                    <a:pt x="11" y="48"/>
                  </a:cubicBezTo>
                  <a:moveTo>
                    <a:pt x="20" y="48"/>
                  </a:moveTo>
                  <a:cubicBezTo>
                    <a:pt x="20" y="48"/>
                    <a:pt x="20" y="48"/>
                    <a:pt x="20" y="48"/>
                  </a:cubicBezTo>
                  <a:cubicBezTo>
                    <a:pt x="20" y="48"/>
                    <a:pt x="20" y="48"/>
                    <a:pt x="20" y="48"/>
                  </a:cubicBezTo>
                  <a:cubicBezTo>
                    <a:pt x="20" y="48"/>
                    <a:pt x="21" y="48"/>
                    <a:pt x="21" y="47"/>
                  </a:cubicBezTo>
                  <a:cubicBezTo>
                    <a:pt x="21" y="48"/>
                    <a:pt x="21" y="48"/>
                    <a:pt x="21" y="48"/>
                  </a:cubicBezTo>
                  <a:cubicBezTo>
                    <a:pt x="20" y="48"/>
                    <a:pt x="20" y="48"/>
                    <a:pt x="20" y="48"/>
                  </a:cubicBezTo>
                  <a:moveTo>
                    <a:pt x="10" y="47"/>
                  </a:moveTo>
                  <a:cubicBezTo>
                    <a:pt x="10" y="47"/>
                    <a:pt x="10" y="47"/>
                    <a:pt x="10" y="47"/>
                  </a:cubicBezTo>
                  <a:cubicBezTo>
                    <a:pt x="11" y="47"/>
                    <a:pt x="11" y="47"/>
                    <a:pt x="11" y="47"/>
                  </a:cubicBezTo>
                  <a:cubicBezTo>
                    <a:pt x="10" y="47"/>
                    <a:pt x="10" y="47"/>
                    <a:pt x="10" y="47"/>
                  </a:cubicBezTo>
                  <a:moveTo>
                    <a:pt x="10" y="47"/>
                  </a:moveTo>
                  <a:cubicBezTo>
                    <a:pt x="10" y="47"/>
                    <a:pt x="10" y="47"/>
                    <a:pt x="10" y="47"/>
                  </a:cubicBezTo>
                  <a:cubicBezTo>
                    <a:pt x="10" y="47"/>
                    <a:pt x="10" y="47"/>
                    <a:pt x="10" y="47"/>
                  </a:cubicBezTo>
                  <a:cubicBezTo>
                    <a:pt x="10" y="47"/>
                    <a:pt x="10" y="47"/>
                    <a:pt x="10" y="47"/>
                  </a:cubicBezTo>
                  <a:moveTo>
                    <a:pt x="23" y="47"/>
                  </a:moveTo>
                  <a:cubicBezTo>
                    <a:pt x="23" y="47"/>
                    <a:pt x="23" y="47"/>
                    <a:pt x="23" y="47"/>
                  </a:cubicBezTo>
                  <a:cubicBezTo>
                    <a:pt x="23" y="47"/>
                    <a:pt x="23" y="47"/>
                    <a:pt x="23" y="47"/>
                  </a:cubicBezTo>
                  <a:cubicBezTo>
                    <a:pt x="23" y="47"/>
                    <a:pt x="23" y="47"/>
                    <a:pt x="23" y="47"/>
                  </a:cubicBezTo>
                  <a:cubicBezTo>
                    <a:pt x="23" y="47"/>
                    <a:pt x="23" y="47"/>
                    <a:pt x="23" y="47"/>
                  </a:cubicBezTo>
                  <a:moveTo>
                    <a:pt x="21" y="48"/>
                  </a:moveTo>
                  <a:cubicBezTo>
                    <a:pt x="21" y="47"/>
                    <a:pt x="22" y="47"/>
                    <a:pt x="22" y="46"/>
                  </a:cubicBezTo>
                  <a:cubicBezTo>
                    <a:pt x="22" y="47"/>
                    <a:pt x="22" y="47"/>
                    <a:pt x="22" y="47"/>
                  </a:cubicBezTo>
                  <a:cubicBezTo>
                    <a:pt x="22" y="48"/>
                    <a:pt x="22" y="48"/>
                    <a:pt x="22" y="48"/>
                  </a:cubicBezTo>
                  <a:cubicBezTo>
                    <a:pt x="22" y="48"/>
                    <a:pt x="22" y="48"/>
                    <a:pt x="22" y="48"/>
                  </a:cubicBezTo>
                  <a:cubicBezTo>
                    <a:pt x="22" y="47"/>
                    <a:pt x="22" y="47"/>
                    <a:pt x="22" y="47"/>
                  </a:cubicBezTo>
                  <a:cubicBezTo>
                    <a:pt x="22" y="48"/>
                    <a:pt x="22" y="48"/>
                    <a:pt x="22" y="48"/>
                  </a:cubicBezTo>
                  <a:cubicBezTo>
                    <a:pt x="22" y="48"/>
                    <a:pt x="22" y="48"/>
                    <a:pt x="22" y="48"/>
                  </a:cubicBezTo>
                  <a:cubicBezTo>
                    <a:pt x="21" y="48"/>
                    <a:pt x="21" y="48"/>
                    <a:pt x="21" y="48"/>
                  </a:cubicBezTo>
                  <a:moveTo>
                    <a:pt x="9" y="47"/>
                  </a:moveTo>
                  <a:cubicBezTo>
                    <a:pt x="9" y="46"/>
                    <a:pt x="9" y="46"/>
                    <a:pt x="9" y="46"/>
                  </a:cubicBezTo>
                  <a:cubicBezTo>
                    <a:pt x="9" y="46"/>
                    <a:pt x="9" y="46"/>
                    <a:pt x="9" y="46"/>
                  </a:cubicBezTo>
                  <a:cubicBezTo>
                    <a:pt x="9" y="46"/>
                    <a:pt x="9" y="46"/>
                    <a:pt x="9" y="46"/>
                  </a:cubicBezTo>
                  <a:cubicBezTo>
                    <a:pt x="9" y="46"/>
                    <a:pt x="9" y="46"/>
                    <a:pt x="9" y="46"/>
                  </a:cubicBezTo>
                  <a:cubicBezTo>
                    <a:pt x="9" y="47"/>
                    <a:pt x="9" y="47"/>
                    <a:pt x="9" y="47"/>
                  </a:cubicBezTo>
                  <a:moveTo>
                    <a:pt x="11" y="46"/>
                  </a:moveTo>
                  <a:cubicBezTo>
                    <a:pt x="10" y="46"/>
                    <a:pt x="10" y="46"/>
                    <a:pt x="10" y="46"/>
                  </a:cubicBezTo>
                  <a:cubicBezTo>
                    <a:pt x="11" y="46"/>
                    <a:pt x="11" y="46"/>
                    <a:pt x="11" y="46"/>
                  </a:cubicBezTo>
                  <a:cubicBezTo>
                    <a:pt x="11" y="46"/>
                    <a:pt x="11" y="46"/>
                    <a:pt x="11" y="46"/>
                  </a:cubicBezTo>
                  <a:moveTo>
                    <a:pt x="34" y="46"/>
                  </a:moveTo>
                  <a:cubicBezTo>
                    <a:pt x="34" y="46"/>
                    <a:pt x="34" y="46"/>
                    <a:pt x="34" y="46"/>
                  </a:cubicBezTo>
                  <a:cubicBezTo>
                    <a:pt x="34" y="46"/>
                    <a:pt x="34" y="46"/>
                    <a:pt x="34" y="46"/>
                  </a:cubicBezTo>
                  <a:cubicBezTo>
                    <a:pt x="34" y="46"/>
                    <a:pt x="34" y="46"/>
                    <a:pt x="34" y="46"/>
                  </a:cubicBezTo>
                  <a:moveTo>
                    <a:pt x="8" y="46"/>
                  </a:moveTo>
                  <a:cubicBezTo>
                    <a:pt x="8" y="46"/>
                    <a:pt x="8" y="46"/>
                    <a:pt x="8" y="46"/>
                  </a:cubicBezTo>
                  <a:cubicBezTo>
                    <a:pt x="9" y="46"/>
                    <a:pt x="9" y="46"/>
                    <a:pt x="9" y="46"/>
                  </a:cubicBezTo>
                  <a:cubicBezTo>
                    <a:pt x="8" y="46"/>
                    <a:pt x="8" y="46"/>
                    <a:pt x="8" y="46"/>
                  </a:cubicBezTo>
                  <a:cubicBezTo>
                    <a:pt x="8" y="46"/>
                    <a:pt x="8" y="46"/>
                    <a:pt x="8" y="46"/>
                  </a:cubicBezTo>
                  <a:moveTo>
                    <a:pt x="19" y="48"/>
                  </a:moveTo>
                  <a:cubicBezTo>
                    <a:pt x="19" y="47"/>
                    <a:pt x="19" y="47"/>
                    <a:pt x="19" y="47"/>
                  </a:cubicBezTo>
                  <a:cubicBezTo>
                    <a:pt x="20" y="47"/>
                    <a:pt x="20" y="46"/>
                    <a:pt x="21" y="45"/>
                  </a:cubicBezTo>
                  <a:cubicBezTo>
                    <a:pt x="20" y="47"/>
                    <a:pt x="20" y="47"/>
                    <a:pt x="20" y="47"/>
                  </a:cubicBezTo>
                  <a:cubicBezTo>
                    <a:pt x="20" y="47"/>
                    <a:pt x="20" y="47"/>
                    <a:pt x="19" y="48"/>
                  </a:cubicBezTo>
                  <a:moveTo>
                    <a:pt x="24" y="47"/>
                  </a:moveTo>
                  <a:cubicBezTo>
                    <a:pt x="24" y="47"/>
                    <a:pt x="24" y="47"/>
                    <a:pt x="24" y="47"/>
                  </a:cubicBezTo>
                  <a:cubicBezTo>
                    <a:pt x="24" y="45"/>
                    <a:pt x="24" y="45"/>
                    <a:pt x="24" y="45"/>
                  </a:cubicBezTo>
                  <a:cubicBezTo>
                    <a:pt x="24" y="46"/>
                    <a:pt x="24" y="47"/>
                    <a:pt x="25" y="47"/>
                  </a:cubicBezTo>
                  <a:cubicBezTo>
                    <a:pt x="25" y="48"/>
                    <a:pt x="25" y="48"/>
                    <a:pt x="25" y="48"/>
                  </a:cubicBezTo>
                  <a:cubicBezTo>
                    <a:pt x="24" y="47"/>
                    <a:pt x="24" y="47"/>
                    <a:pt x="24" y="47"/>
                  </a:cubicBezTo>
                  <a:cubicBezTo>
                    <a:pt x="24" y="47"/>
                    <a:pt x="24" y="47"/>
                    <a:pt x="24" y="47"/>
                  </a:cubicBezTo>
                  <a:cubicBezTo>
                    <a:pt x="24" y="47"/>
                    <a:pt x="24" y="47"/>
                    <a:pt x="24" y="47"/>
                  </a:cubicBezTo>
                  <a:cubicBezTo>
                    <a:pt x="24" y="47"/>
                    <a:pt x="24" y="47"/>
                    <a:pt x="24" y="47"/>
                  </a:cubicBezTo>
                  <a:cubicBezTo>
                    <a:pt x="24" y="47"/>
                    <a:pt x="24" y="47"/>
                    <a:pt x="24" y="47"/>
                  </a:cubicBezTo>
                  <a:moveTo>
                    <a:pt x="12" y="45"/>
                  </a:moveTo>
                  <a:cubicBezTo>
                    <a:pt x="12" y="45"/>
                    <a:pt x="12" y="45"/>
                    <a:pt x="12" y="45"/>
                  </a:cubicBezTo>
                  <a:cubicBezTo>
                    <a:pt x="13" y="45"/>
                    <a:pt x="13" y="45"/>
                    <a:pt x="13" y="45"/>
                  </a:cubicBezTo>
                  <a:cubicBezTo>
                    <a:pt x="13" y="45"/>
                    <a:pt x="13" y="45"/>
                    <a:pt x="13" y="45"/>
                  </a:cubicBezTo>
                  <a:cubicBezTo>
                    <a:pt x="12" y="45"/>
                    <a:pt x="12" y="45"/>
                    <a:pt x="12" y="45"/>
                  </a:cubicBezTo>
                  <a:moveTo>
                    <a:pt x="32" y="45"/>
                  </a:moveTo>
                  <a:cubicBezTo>
                    <a:pt x="32" y="45"/>
                    <a:pt x="32" y="45"/>
                    <a:pt x="32" y="45"/>
                  </a:cubicBezTo>
                  <a:cubicBezTo>
                    <a:pt x="32" y="45"/>
                    <a:pt x="32" y="45"/>
                    <a:pt x="32" y="45"/>
                  </a:cubicBezTo>
                  <a:cubicBezTo>
                    <a:pt x="32" y="45"/>
                    <a:pt x="32" y="45"/>
                    <a:pt x="32" y="45"/>
                  </a:cubicBezTo>
                  <a:cubicBezTo>
                    <a:pt x="32" y="45"/>
                    <a:pt x="32" y="45"/>
                    <a:pt x="32" y="45"/>
                  </a:cubicBezTo>
                  <a:moveTo>
                    <a:pt x="8" y="45"/>
                  </a:moveTo>
                  <a:cubicBezTo>
                    <a:pt x="8" y="45"/>
                    <a:pt x="8" y="45"/>
                    <a:pt x="8" y="45"/>
                  </a:cubicBezTo>
                  <a:cubicBezTo>
                    <a:pt x="8" y="45"/>
                    <a:pt x="8" y="45"/>
                    <a:pt x="8" y="45"/>
                  </a:cubicBezTo>
                  <a:cubicBezTo>
                    <a:pt x="8" y="45"/>
                    <a:pt x="8" y="45"/>
                    <a:pt x="8" y="45"/>
                  </a:cubicBezTo>
                  <a:moveTo>
                    <a:pt x="8" y="44"/>
                  </a:moveTo>
                  <a:cubicBezTo>
                    <a:pt x="8" y="44"/>
                    <a:pt x="8" y="44"/>
                    <a:pt x="8" y="44"/>
                  </a:cubicBezTo>
                  <a:cubicBezTo>
                    <a:pt x="8" y="44"/>
                    <a:pt x="8" y="44"/>
                    <a:pt x="8" y="44"/>
                  </a:cubicBezTo>
                  <a:cubicBezTo>
                    <a:pt x="8" y="44"/>
                    <a:pt x="8" y="44"/>
                    <a:pt x="8" y="44"/>
                  </a:cubicBezTo>
                  <a:moveTo>
                    <a:pt x="7" y="44"/>
                  </a:moveTo>
                  <a:cubicBezTo>
                    <a:pt x="7" y="44"/>
                    <a:pt x="7" y="44"/>
                    <a:pt x="7" y="44"/>
                  </a:cubicBezTo>
                  <a:cubicBezTo>
                    <a:pt x="7" y="43"/>
                    <a:pt x="7" y="43"/>
                    <a:pt x="7" y="43"/>
                  </a:cubicBezTo>
                  <a:cubicBezTo>
                    <a:pt x="7" y="44"/>
                    <a:pt x="7" y="44"/>
                    <a:pt x="7" y="44"/>
                  </a:cubicBezTo>
                  <a:moveTo>
                    <a:pt x="8" y="44"/>
                  </a:moveTo>
                  <a:cubicBezTo>
                    <a:pt x="8" y="43"/>
                    <a:pt x="8" y="43"/>
                    <a:pt x="8" y="43"/>
                  </a:cubicBezTo>
                  <a:cubicBezTo>
                    <a:pt x="8" y="43"/>
                    <a:pt x="8" y="43"/>
                    <a:pt x="8" y="43"/>
                  </a:cubicBezTo>
                  <a:cubicBezTo>
                    <a:pt x="8" y="44"/>
                    <a:pt x="8" y="44"/>
                    <a:pt x="8" y="44"/>
                  </a:cubicBezTo>
                  <a:cubicBezTo>
                    <a:pt x="8" y="44"/>
                    <a:pt x="8" y="44"/>
                    <a:pt x="8" y="44"/>
                  </a:cubicBezTo>
                  <a:moveTo>
                    <a:pt x="6" y="43"/>
                  </a:moveTo>
                  <a:cubicBezTo>
                    <a:pt x="6" y="43"/>
                    <a:pt x="6" y="43"/>
                    <a:pt x="6" y="43"/>
                  </a:cubicBezTo>
                  <a:cubicBezTo>
                    <a:pt x="7" y="43"/>
                    <a:pt x="7" y="43"/>
                    <a:pt x="7" y="43"/>
                  </a:cubicBezTo>
                  <a:cubicBezTo>
                    <a:pt x="6" y="43"/>
                    <a:pt x="6" y="43"/>
                    <a:pt x="6" y="43"/>
                  </a:cubicBezTo>
                  <a:moveTo>
                    <a:pt x="6" y="43"/>
                  </a:moveTo>
                  <a:cubicBezTo>
                    <a:pt x="6" y="43"/>
                    <a:pt x="6" y="43"/>
                    <a:pt x="6" y="43"/>
                  </a:cubicBezTo>
                  <a:cubicBezTo>
                    <a:pt x="6" y="43"/>
                    <a:pt x="6" y="43"/>
                    <a:pt x="6" y="43"/>
                  </a:cubicBezTo>
                  <a:cubicBezTo>
                    <a:pt x="6" y="43"/>
                    <a:pt x="6" y="43"/>
                    <a:pt x="6" y="43"/>
                  </a:cubicBezTo>
                  <a:moveTo>
                    <a:pt x="6" y="43"/>
                  </a:moveTo>
                  <a:cubicBezTo>
                    <a:pt x="6" y="43"/>
                    <a:pt x="6" y="43"/>
                    <a:pt x="6" y="43"/>
                  </a:cubicBezTo>
                  <a:cubicBezTo>
                    <a:pt x="6" y="43"/>
                    <a:pt x="6" y="43"/>
                    <a:pt x="6" y="43"/>
                  </a:cubicBezTo>
                  <a:cubicBezTo>
                    <a:pt x="6" y="43"/>
                    <a:pt x="6" y="43"/>
                    <a:pt x="6" y="43"/>
                  </a:cubicBezTo>
                  <a:moveTo>
                    <a:pt x="7" y="42"/>
                  </a:moveTo>
                  <a:cubicBezTo>
                    <a:pt x="7" y="42"/>
                    <a:pt x="7" y="42"/>
                    <a:pt x="7" y="42"/>
                  </a:cubicBezTo>
                  <a:cubicBezTo>
                    <a:pt x="7" y="42"/>
                    <a:pt x="7" y="42"/>
                    <a:pt x="7" y="42"/>
                  </a:cubicBezTo>
                  <a:cubicBezTo>
                    <a:pt x="7" y="42"/>
                    <a:pt x="6" y="42"/>
                    <a:pt x="6" y="42"/>
                  </a:cubicBezTo>
                  <a:cubicBezTo>
                    <a:pt x="6" y="42"/>
                    <a:pt x="6" y="42"/>
                    <a:pt x="6" y="42"/>
                  </a:cubicBezTo>
                  <a:cubicBezTo>
                    <a:pt x="7" y="42"/>
                    <a:pt x="7" y="42"/>
                    <a:pt x="7" y="42"/>
                  </a:cubicBezTo>
                  <a:moveTo>
                    <a:pt x="38" y="42"/>
                  </a:moveTo>
                  <a:cubicBezTo>
                    <a:pt x="38" y="42"/>
                    <a:pt x="38" y="42"/>
                    <a:pt x="38" y="42"/>
                  </a:cubicBezTo>
                  <a:cubicBezTo>
                    <a:pt x="38" y="42"/>
                    <a:pt x="38" y="42"/>
                    <a:pt x="38" y="42"/>
                  </a:cubicBezTo>
                  <a:cubicBezTo>
                    <a:pt x="38" y="42"/>
                    <a:pt x="38" y="42"/>
                    <a:pt x="37" y="42"/>
                  </a:cubicBezTo>
                  <a:cubicBezTo>
                    <a:pt x="37" y="42"/>
                    <a:pt x="37" y="42"/>
                    <a:pt x="37" y="42"/>
                  </a:cubicBezTo>
                  <a:cubicBezTo>
                    <a:pt x="38" y="42"/>
                    <a:pt x="38" y="42"/>
                    <a:pt x="38" y="42"/>
                  </a:cubicBezTo>
                  <a:moveTo>
                    <a:pt x="8" y="43"/>
                  </a:moveTo>
                  <a:cubicBezTo>
                    <a:pt x="8" y="43"/>
                    <a:pt x="8" y="43"/>
                    <a:pt x="8" y="43"/>
                  </a:cubicBezTo>
                  <a:cubicBezTo>
                    <a:pt x="8" y="42"/>
                    <a:pt x="8" y="42"/>
                    <a:pt x="8" y="42"/>
                  </a:cubicBezTo>
                  <a:cubicBezTo>
                    <a:pt x="8" y="42"/>
                    <a:pt x="8" y="42"/>
                    <a:pt x="8" y="42"/>
                  </a:cubicBezTo>
                  <a:cubicBezTo>
                    <a:pt x="8" y="43"/>
                    <a:pt x="8" y="43"/>
                    <a:pt x="8" y="43"/>
                  </a:cubicBezTo>
                  <a:moveTo>
                    <a:pt x="36" y="43"/>
                  </a:moveTo>
                  <a:cubicBezTo>
                    <a:pt x="36" y="42"/>
                    <a:pt x="36" y="42"/>
                    <a:pt x="36" y="42"/>
                  </a:cubicBezTo>
                  <a:cubicBezTo>
                    <a:pt x="37" y="42"/>
                    <a:pt x="37" y="42"/>
                    <a:pt x="37" y="42"/>
                  </a:cubicBezTo>
                  <a:cubicBezTo>
                    <a:pt x="37" y="43"/>
                    <a:pt x="37" y="43"/>
                    <a:pt x="37" y="43"/>
                  </a:cubicBezTo>
                  <a:cubicBezTo>
                    <a:pt x="36" y="43"/>
                    <a:pt x="36" y="43"/>
                    <a:pt x="36" y="43"/>
                  </a:cubicBezTo>
                  <a:moveTo>
                    <a:pt x="36" y="43"/>
                  </a:moveTo>
                  <a:cubicBezTo>
                    <a:pt x="35" y="42"/>
                    <a:pt x="35" y="42"/>
                    <a:pt x="35" y="42"/>
                  </a:cubicBezTo>
                  <a:cubicBezTo>
                    <a:pt x="35" y="42"/>
                    <a:pt x="35" y="42"/>
                    <a:pt x="35" y="42"/>
                  </a:cubicBezTo>
                  <a:cubicBezTo>
                    <a:pt x="36" y="41"/>
                    <a:pt x="36" y="41"/>
                    <a:pt x="36" y="41"/>
                  </a:cubicBezTo>
                  <a:cubicBezTo>
                    <a:pt x="36" y="41"/>
                    <a:pt x="36" y="41"/>
                    <a:pt x="36" y="41"/>
                  </a:cubicBezTo>
                  <a:cubicBezTo>
                    <a:pt x="36" y="41"/>
                    <a:pt x="36" y="41"/>
                    <a:pt x="36" y="41"/>
                  </a:cubicBezTo>
                  <a:cubicBezTo>
                    <a:pt x="36" y="43"/>
                    <a:pt x="36" y="43"/>
                    <a:pt x="36" y="43"/>
                  </a:cubicBezTo>
                  <a:cubicBezTo>
                    <a:pt x="36" y="43"/>
                    <a:pt x="36" y="43"/>
                    <a:pt x="36" y="43"/>
                  </a:cubicBezTo>
                  <a:moveTo>
                    <a:pt x="8" y="43"/>
                  </a:moveTo>
                  <a:cubicBezTo>
                    <a:pt x="9" y="41"/>
                    <a:pt x="9" y="41"/>
                    <a:pt x="9" y="41"/>
                  </a:cubicBezTo>
                  <a:cubicBezTo>
                    <a:pt x="9" y="41"/>
                    <a:pt x="9" y="41"/>
                    <a:pt x="9" y="41"/>
                  </a:cubicBezTo>
                  <a:cubicBezTo>
                    <a:pt x="9" y="41"/>
                    <a:pt x="9" y="41"/>
                    <a:pt x="9" y="41"/>
                  </a:cubicBezTo>
                  <a:cubicBezTo>
                    <a:pt x="9" y="42"/>
                    <a:pt x="9" y="42"/>
                    <a:pt x="9" y="42"/>
                  </a:cubicBezTo>
                  <a:cubicBezTo>
                    <a:pt x="9" y="42"/>
                    <a:pt x="9" y="42"/>
                    <a:pt x="9" y="42"/>
                  </a:cubicBezTo>
                  <a:cubicBezTo>
                    <a:pt x="9" y="43"/>
                    <a:pt x="9" y="43"/>
                    <a:pt x="9" y="43"/>
                  </a:cubicBezTo>
                  <a:cubicBezTo>
                    <a:pt x="9" y="43"/>
                    <a:pt x="9" y="43"/>
                    <a:pt x="9" y="43"/>
                  </a:cubicBezTo>
                  <a:cubicBezTo>
                    <a:pt x="8" y="43"/>
                    <a:pt x="8" y="43"/>
                    <a:pt x="8" y="43"/>
                  </a:cubicBezTo>
                  <a:moveTo>
                    <a:pt x="22" y="46"/>
                  </a:moveTo>
                  <a:cubicBezTo>
                    <a:pt x="22" y="46"/>
                    <a:pt x="22" y="45"/>
                    <a:pt x="22" y="44"/>
                  </a:cubicBezTo>
                  <a:cubicBezTo>
                    <a:pt x="22" y="44"/>
                    <a:pt x="22" y="44"/>
                    <a:pt x="22" y="44"/>
                  </a:cubicBezTo>
                  <a:cubicBezTo>
                    <a:pt x="22" y="43"/>
                    <a:pt x="22" y="43"/>
                    <a:pt x="22" y="42"/>
                  </a:cubicBezTo>
                  <a:cubicBezTo>
                    <a:pt x="22" y="41"/>
                    <a:pt x="22" y="41"/>
                    <a:pt x="22" y="40"/>
                  </a:cubicBezTo>
                  <a:cubicBezTo>
                    <a:pt x="22" y="41"/>
                    <a:pt x="22" y="41"/>
                    <a:pt x="22" y="42"/>
                  </a:cubicBezTo>
                  <a:cubicBezTo>
                    <a:pt x="22" y="43"/>
                    <a:pt x="22" y="45"/>
                    <a:pt x="23" y="46"/>
                  </a:cubicBezTo>
                  <a:cubicBezTo>
                    <a:pt x="22" y="46"/>
                    <a:pt x="22" y="46"/>
                    <a:pt x="22" y="46"/>
                  </a:cubicBezTo>
                  <a:moveTo>
                    <a:pt x="5" y="42"/>
                  </a:moveTo>
                  <a:cubicBezTo>
                    <a:pt x="4" y="41"/>
                    <a:pt x="4" y="40"/>
                    <a:pt x="4" y="39"/>
                  </a:cubicBezTo>
                  <a:cubicBezTo>
                    <a:pt x="4" y="39"/>
                    <a:pt x="4" y="39"/>
                    <a:pt x="4" y="39"/>
                  </a:cubicBezTo>
                  <a:cubicBezTo>
                    <a:pt x="4" y="39"/>
                    <a:pt x="4" y="39"/>
                    <a:pt x="4" y="39"/>
                  </a:cubicBezTo>
                  <a:cubicBezTo>
                    <a:pt x="4" y="40"/>
                    <a:pt x="4" y="40"/>
                    <a:pt x="4" y="40"/>
                  </a:cubicBezTo>
                  <a:cubicBezTo>
                    <a:pt x="4" y="40"/>
                    <a:pt x="4" y="40"/>
                    <a:pt x="4" y="40"/>
                  </a:cubicBezTo>
                  <a:cubicBezTo>
                    <a:pt x="4" y="41"/>
                    <a:pt x="4" y="41"/>
                    <a:pt x="5" y="42"/>
                  </a:cubicBezTo>
                  <a:cubicBezTo>
                    <a:pt x="5" y="42"/>
                    <a:pt x="5" y="42"/>
                    <a:pt x="5" y="42"/>
                  </a:cubicBezTo>
                  <a:moveTo>
                    <a:pt x="33" y="47"/>
                  </a:moveTo>
                  <a:cubicBezTo>
                    <a:pt x="33" y="47"/>
                    <a:pt x="33" y="47"/>
                    <a:pt x="33" y="47"/>
                  </a:cubicBezTo>
                  <a:cubicBezTo>
                    <a:pt x="34" y="47"/>
                    <a:pt x="35" y="46"/>
                    <a:pt x="35" y="46"/>
                  </a:cubicBezTo>
                  <a:cubicBezTo>
                    <a:pt x="36" y="45"/>
                    <a:pt x="36" y="45"/>
                    <a:pt x="36" y="44"/>
                  </a:cubicBezTo>
                  <a:cubicBezTo>
                    <a:pt x="36" y="44"/>
                    <a:pt x="36" y="44"/>
                    <a:pt x="36" y="44"/>
                  </a:cubicBezTo>
                  <a:cubicBezTo>
                    <a:pt x="36" y="43"/>
                    <a:pt x="36" y="43"/>
                    <a:pt x="36" y="43"/>
                  </a:cubicBezTo>
                  <a:cubicBezTo>
                    <a:pt x="38" y="43"/>
                    <a:pt x="40" y="42"/>
                    <a:pt x="40" y="40"/>
                  </a:cubicBezTo>
                  <a:cubicBezTo>
                    <a:pt x="40" y="40"/>
                    <a:pt x="40" y="40"/>
                    <a:pt x="40" y="40"/>
                  </a:cubicBezTo>
                  <a:cubicBezTo>
                    <a:pt x="40" y="39"/>
                    <a:pt x="40" y="39"/>
                    <a:pt x="41" y="38"/>
                  </a:cubicBezTo>
                  <a:cubicBezTo>
                    <a:pt x="41" y="38"/>
                    <a:pt x="41" y="38"/>
                    <a:pt x="41" y="38"/>
                  </a:cubicBezTo>
                  <a:cubicBezTo>
                    <a:pt x="41" y="38"/>
                    <a:pt x="41" y="38"/>
                    <a:pt x="41" y="38"/>
                  </a:cubicBezTo>
                  <a:cubicBezTo>
                    <a:pt x="41" y="38"/>
                    <a:pt x="41" y="38"/>
                    <a:pt x="41" y="38"/>
                  </a:cubicBezTo>
                  <a:cubicBezTo>
                    <a:pt x="41" y="38"/>
                    <a:pt x="41" y="38"/>
                    <a:pt x="41" y="38"/>
                  </a:cubicBezTo>
                  <a:cubicBezTo>
                    <a:pt x="41" y="38"/>
                    <a:pt x="41" y="38"/>
                    <a:pt x="41" y="38"/>
                  </a:cubicBezTo>
                  <a:cubicBezTo>
                    <a:pt x="41" y="39"/>
                    <a:pt x="41" y="39"/>
                    <a:pt x="41" y="39"/>
                  </a:cubicBezTo>
                  <a:cubicBezTo>
                    <a:pt x="41" y="40"/>
                    <a:pt x="41" y="40"/>
                    <a:pt x="41" y="40"/>
                  </a:cubicBezTo>
                  <a:cubicBezTo>
                    <a:pt x="40" y="40"/>
                    <a:pt x="40" y="40"/>
                    <a:pt x="40" y="40"/>
                  </a:cubicBezTo>
                  <a:cubicBezTo>
                    <a:pt x="40" y="41"/>
                    <a:pt x="40" y="41"/>
                    <a:pt x="40" y="42"/>
                  </a:cubicBezTo>
                  <a:cubicBezTo>
                    <a:pt x="40" y="42"/>
                    <a:pt x="40" y="42"/>
                    <a:pt x="40" y="43"/>
                  </a:cubicBezTo>
                  <a:cubicBezTo>
                    <a:pt x="40" y="43"/>
                    <a:pt x="39" y="43"/>
                    <a:pt x="39" y="44"/>
                  </a:cubicBezTo>
                  <a:cubicBezTo>
                    <a:pt x="38" y="44"/>
                    <a:pt x="38" y="44"/>
                    <a:pt x="37" y="45"/>
                  </a:cubicBezTo>
                  <a:cubicBezTo>
                    <a:pt x="37" y="45"/>
                    <a:pt x="37" y="45"/>
                    <a:pt x="36" y="46"/>
                  </a:cubicBezTo>
                  <a:cubicBezTo>
                    <a:pt x="36" y="46"/>
                    <a:pt x="36" y="47"/>
                    <a:pt x="35" y="47"/>
                  </a:cubicBezTo>
                  <a:cubicBezTo>
                    <a:pt x="35" y="47"/>
                    <a:pt x="35" y="47"/>
                    <a:pt x="35" y="47"/>
                  </a:cubicBezTo>
                  <a:cubicBezTo>
                    <a:pt x="34" y="47"/>
                    <a:pt x="34" y="47"/>
                    <a:pt x="34" y="47"/>
                  </a:cubicBezTo>
                  <a:cubicBezTo>
                    <a:pt x="33" y="47"/>
                    <a:pt x="33" y="47"/>
                    <a:pt x="33" y="47"/>
                  </a:cubicBezTo>
                  <a:moveTo>
                    <a:pt x="4" y="38"/>
                  </a:moveTo>
                  <a:cubicBezTo>
                    <a:pt x="4" y="38"/>
                    <a:pt x="4" y="38"/>
                    <a:pt x="4" y="38"/>
                  </a:cubicBezTo>
                  <a:cubicBezTo>
                    <a:pt x="4" y="38"/>
                    <a:pt x="4" y="38"/>
                    <a:pt x="4" y="38"/>
                  </a:cubicBezTo>
                  <a:cubicBezTo>
                    <a:pt x="4" y="37"/>
                    <a:pt x="4" y="37"/>
                    <a:pt x="4" y="37"/>
                  </a:cubicBezTo>
                  <a:cubicBezTo>
                    <a:pt x="5" y="37"/>
                    <a:pt x="5" y="37"/>
                    <a:pt x="5" y="37"/>
                  </a:cubicBezTo>
                  <a:cubicBezTo>
                    <a:pt x="5" y="37"/>
                    <a:pt x="5" y="37"/>
                    <a:pt x="5" y="37"/>
                  </a:cubicBezTo>
                  <a:cubicBezTo>
                    <a:pt x="5" y="37"/>
                    <a:pt x="5" y="38"/>
                    <a:pt x="4" y="38"/>
                  </a:cubicBezTo>
                  <a:moveTo>
                    <a:pt x="40" y="38"/>
                  </a:moveTo>
                  <a:cubicBezTo>
                    <a:pt x="40" y="38"/>
                    <a:pt x="39" y="37"/>
                    <a:pt x="39" y="37"/>
                  </a:cubicBezTo>
                  <a:cubicBezTo>
                    <a:pt x="39" y="37"/>
                    <a:pt x="39" y="37"/>
                    <a:pt x="39" y="37"/>
                  </a:cubicBezTo>
                  <a:cubicBezTo>
                    <a:pt x="39" y="37"/>
                    <a:pt x="40" y="37"/>
                    <a:pt x="40" y="37"/>
                  </a:cubicBezTo>
                  <a:cubicBezTo>
                    <a:pt x="40" y="38"/>
                    <a:pt x="40" y="38"/>
                    <a:pt x="40" y="38"/>
                  </a:cubicBezTo>
                  <a:cubicBezTo>
                    <a:pt x="40" y="38"/>
                    <a:pt x="40" y="38"/>
                    <a:pt x="40" y="38"/>
                  </a:cubicBezTo>
                  <a:cubicBezTo>
                    <a:pt x="40" y="38"/>
                    <a:pt x="40" y="38"/>
                    <a:pt x="40" y="38"/>
                  </a:cubicBezTo>
                  <a:moveTo>
                    <a:pt x="10" y="37"/>
                  </a:moveTo>
                  <a:cubicBezTo>
                    <a:pt x="10" y="37"/>
                    <a:pt x="9" y="37"/>
                    <a:pt x="9" y="37"/>
                  </a:cubicBezTo>
                  <a:cubicBezTo>
                    <a:pt x="9" y="37"/>
                    <a:pt x="9" y="37"/>
                    <a:pt x="9" y="37"/>
                  </a:cubicBezTo>
                  <a:cubicBezTo>
                    <a:pt x="10" y="37"/>
                    <a:pt x="10" y="37"/>
                    <a:pt x="10" y="37"/>
                  </a:cubicBezTo>
                  <a:cubicBezTo>
                    <a:pt x="10" y="37"/>
                    <a:pt x="10" y="37"/>
                    <a:pt x="10" y="37"/>
                  </a:cubicBezTo>
                  <a:cubicBezTo>
                    <a:pt x="11" y="37"/>
                    <a:pt x="11" y="37"/>
                    <a:pt x="11" y="37"/>
                  </a:cubicBezTo>
                  <a:cubicBezTo>
                    <a:pt x="11" y="37"/>
                    <a:pt x="11" y="37"/>
                    <a:pt x="11" y="37"/>
                  </a:cubicBezTo>
                  <a:cubicBezTo>
                    <a:pt x="10" y="37"/>
                    <a:pt x="10" y="37"/>
                    <a:pt x="10" y="37"/>
                  </a:cubicBezTo>
                  <a:cubicBezTo>
                    <a:pt x="10" y="37"/>
                    <a:pt x="10" y="37"/>
                    <a:pt x="10" y="37"/>
                  </a:cubicBezTo>
                  <a:moveTo>
                    <a:pt x="35" y="37"/>
                  </a:moveTo>
                  <a:cubicBezTo>
                    <a:pt x="35" y="37"/>
                    <a:pt x="35" y="37"/>
                    <a:pt x="35" y="37"/>
                  </a:cubicBezTo>
                  <a:cubicBezTo>
                    <a:pt x="35" y="37"/>
                    <a:pt x="35" y="37"/>
                    <a:pt x="35" y="37"/>
                  </a:cubicBezTo>
                  <a:cubicBezTo>
                    <a:pt x="35" y="37"/>
                    <a:pt x="35" y="37"/>
                    <a:pt x="35" y="37"/>
                  </a:cubicBezTo>
                  <a:cubicBezTo>
                    <a:pt x="35" y="37"/>
                    <a:pt x="35" y="37"/>
                    <a:pt x="34" y="37"/>
                  </a:cubicBezTo>
                  <a:cubicBezTo>
                    <a:pt x="34" y="37"/>
                    <a:pt x="34" y="37"/>
                    <a:pt x="34" y="37"/>
                  </a:cubicBezTo>
                  <a:cubicBezTo>
                    <a:pt x="34" y="37"/>
                    <a:pt x="34" y="37"/>
                    <a:pt x="34" y="37"/>
                  </a:cubicBezTo>
                  <a:cubicBezTo>
                    <a:pt x="34" y="37"/>
                    <a:pt x="34" y="37"/>
                    <a:pt x="34" y="37"/>
                  </a:cubicBezTo>
                  <a:cubicBezTo>
                    <a:pt x="35" y="37"/>
                    <a:pt x="35" y="37"/>
                    <a:pt x="35" y="37"/>
                  </a:cubicBezTo>
                  <a:moveTo>
                    <a:pt x="21" y="38"/>
                  </a:moveTo>
                  <a:cubicBezTo>
                    <a:pt x="21" y="37"/>
                    <a:pt x="21" y="37"/>
                    <a:pt x="21" y="37"/>
                  </a:cubicBezTo>
                  <a:cubicBezTo>
                    <a:pt x="21" y="36"/>
                    <a:pt x="21" y="36"/>
                    <a:pt x="21" y="36"/>
                  </a:cubicBezTo>
                  <a:cubicBezTo>
                    <a:pt x="21" y="37"/>
                    <a:pt x="21" y="37"/>
                    <a:pt x="21" y="38"/>
                  </a:cubicBezTo>
                  <a:moveTo>
                    <a:pt x="23" y="38"/>
                  </a:moveTo>
                  <a:cubicBezTo>
                    <a:pt x="23" y="37"/>
                    <a:pt x="23" y="37"/>
                    <a:pt x="23" y="36"/>
                  </a:cubicBezTo>
                  <a:cubicBezTo>
                    <a:pt x="23" y="37"/>
                    <a:pt x="23" y="37"/>
                    <a:pt x="23" y="37"/>
                  </a:cubicBezTo>
                  <a:cubicBezTo>
                    <a:pt x="23" y="38"/>
                    <a:pt x="23" y="38"/>
                    <a:pt x="23" y="38"/>
                  </a:cubicBezTo>
                  <a:moveTo>
                    <a:pt x="5" y="36"/>
                  </a:moveTo>
                  <a:cubicBezTo>
                    <a:pt x="5" y="36"/>
                    <a:pt x="5" y="36"/>
                    <a:pt x="5" y="36"/>
                  </a:cubicBezTo>
                  <a:cubicBezTo>
                    <a:pt x="5" y="36"/>
                    <a:pt x="5" y="37"/>
                    <a:pt x="4" y="37"/>
                  </a:cubicBezTo>
                  <a:cubicBezTo>
                    <a:pt x="4" y="36"/>
                    <a:pt x="4" y="36"/>
                    <a:pt x="4" y="36"/>
                  </a:cubicBezTo>
                  <a:cubicBezTo>
                    <a:pt x="4" y="36"/>
                    <a:pt x="4" y="36"/>
                    <a:pt x="4" y="36"/>
                  </a:cubicBezTo>
                  <a:cubicBezTo>
                    <a:pt x="5" y="36"/>
                    <a:pt x="5" y="36"/>
                    <a:pt x="5" y="36"/>
                  </a:cubicBezTo>
                  <a:moveTo>
                    <a:pt x="40" y="37"/>
                  </a:moveTo>
                  <a:cubicBezTo>
                    <a:pt x="40" y="37"/>
                    <a:pt x="39" y="36"/>
                    <a:pt x="39" y="36"/>
                  </a:cubicBezTo>
                  <a:cubicBezTo>
                    <a:pt x="40" y="36"/>
                    <a:pt x="40" y="36"/>
                    <a:pt x="40" y="36"/>
                  </a:cubicBezTo>
                  <a:cubicBezTo>
                    <a:pt x="40" y="36"/>
                    <a:pt x="40" y="36"/>
                    <a:pt x="40" y="36"/>
                  </a:cubicBezTo>
                  <a:cubicBezTo>
                    <a:pt x="40" y="36"/>
                    <a:pt x="40" y="36"/>
                    <a:pt x="40" y="36"/>
                  </a:cubicBezTo>
                  <a:cubicBezTo>
                    <a:pt x="40" y="37"/>
                    <a:pt x="40" y="37"/>
                    <a:pt x="40" y="37"/>
                  </a:cubicBezTo>
                  <a:moveTo>
                    <a:pt x="3" y="37"/>
                  </a:moveTo>
                  <a:cubicBezTo>
                    <a:pt x="3" y="37"/>
                    <a:pt x="3" y="37"/>
                    <a:pt x="3" y="37"/>
                  </a:cubicBezTo>
                  <a:cubicBezTo>
                    <a:pt x="3" y="37"/>
                    <a:pt x="3" y="37"/>
                    <a:pt x="3" y="37"/>
                  </a:cubicBezTo>
                  <a:cubicBezTo>
                    <a:pt x="3" y="37"/>
                    <a:pt x="3" y="36"/>
                    <a:pt x="3" y="36"/>
                  </a:cubicBezTo>
                  <a:cubicBezTo>
                    <a:pt x="4" y="36"/>
                    <a:pt x="4" y="36"/>
                    <a:pt x="4" y="36"/>
                  </a:cubicBezTo>
                  <a:cubicBezTo>
                    <a:pt x="4" y="36"/>
                    <a:pt x="4" y="36"/>
                    <a:pt x="4" y="36"/>
                  </a:cubicBezTo>
                  <a:cubicBezTo>
                    <a:pt x="4" y="36"/>
                    <a:pt x="4" y="36"/>
                    <a:pt x="4" y="36"/>
                  </a:cubicBezTo>
                  <a:cubicBezTo>
                    <a:pt x="4" y="37"/>
                    <a:pt x="4" y="37"/>
                    <a:pt x="4" y="37"/>
                  </a:cubicBezTo>
                  <a:cubicBezTo>
                    <a:pt x="3" y="37"/>
                    <a:pt x="3" y="37"/>
                    <a:pt x="3" y="37"/>
                  </a:cubicBezTo>
                  <a:moveTo>
                    <a:pt x="41" y="37"/>
                  </a:moveTo>
                  <a:cubicBezTo>
                    <a:pt x="41" y="37"/>
                    <a:pt x="41" y="37"/>
                    <a:pt x="41" y="37"/>
                  </a:cubicBezTo>
                  <a:cubicBezTo>
                    <a:pt x="41" y="36"/>
                    <a:pt x="41" y="36"/>
                    <a:pt x="41" y="36"/>
                  </a:cubicBezTo>
                  <a:cubicBezTo>
                    <a:pt x="40" y="36"/>
                    <a:pt x="40" y="36"/>
                    <a:pt x="40" y="36"/>
                  </a:cubicBezTo>
                  <a:cubicBezTo>
                    <a:pt x="41" y="36"/>
                    <a:pt x="41" y="36"/>
                    <a:pt x="41" y="36"/>
                  </a:cubicBezTo>
                  <a:cubicBezTo>
                    <a:pt x="41" y="36"/>
                    <a:pt x="41" y="36"/>
                    <a:pt x="41" y="36"/>
                  </a:cubicBezTo>
                  <a:cubicBezTo>
                    <a:pt x="41" y="36"/>
                    <a:pt x="41" y="37"/>
                    <a:pt x="41" y="37"/>
                  </a:cubicBezTo>
                  <a:cubicBezTo>
                    <a:pt x="41" y="37"/>
                    <a:pt x="41" y="37"/>
                    <a:pt x="41" y="37"/>
                  </a:cubicBezTo>
                  <a:cubicBezTo>
                    <a:pt x="41" y="37"/>
                    <a:pt x="41" y="37"/>
                    <a:pt x="41" y="37"/>
                  </a:cubicBezTo>
                  <a:moveTo>
                    <a:pt x="21" y="37"/>
                  </a:moveTo>
                  <a:cubicBezTo>
                    <a:pt x="20" y="37"/>
                    <a:pt x="20" y="37"/>
                    <a:pt x="20" y="37"/>
                  </a:cubicBezTo>
                  <a:cubicBezTo>
                    <a:pt x="21" y="36"/>
                    <a:pt x="21" y="36"/>
                    <a:pt x="21" y="36"/>
                  </a:cubicBezTo>
                  <a:cubicBezTo>
                    <a:pt x="21" y="36"/>
                    <a:pt x="21" y="36"/>
                    <a:pt x="21" y="35"/>
                  </a:cubicBezTo>
                  <a:cubicBezTo>
                    <a:pt x="21" y="36"/>
                    <a:pt x="21" y="36"/>
                    <a:pt x="21" y="36"/>
                  </a:cubicBezTo>
                  <a:cubicBezTo>
                    <a:pt x="21" y="36"/>
                    <a:pt x="21" y="36"/>
                    <a:pt x="21" y="36"/>
                  </a:cubicBezTo>
                  <a:cubicBezTo>
                    <a:pt x="21" y="37"/>
                    <a:pt x="21" y="37"/>
                    <a:pt x="21" y="37"/>
                  </a:cubicBezTo>
                  <a:moveTo>
                    <a:pt x="24" y="37"/>
                  </a:moveTo>
                  <a:cubicBezTo>
                    <a:pt x="23" y="36"/>
                    <a:pt x="23" y="36"/>
                    <a:pt x="23" y="36"/>
                  </a:cubicBezTo>
                  <a:cubicBezTo>
                    <a:pt x="23" y="36"/>
                    <a:pt x="23" y="36"/>
                    <a:pt x="23" y="36"/>
                  </a:cubicBezTo>
                  <a:cubicBezTo>
                    <a:pt x="23" y="35"/>
                    <a:pt x="23" y="35"/>
                    <a:pt x="23" y="35"/>
                  </a:cubicBezTo>
                  <a:cubicBezTo>
                    <a:pt x="23" y="36"/>
                    <a:pt x="23" y="36"/>
                    <a:pt x="24" y="36"/>
                  </a:cubicBezTo>
                  <a:cubicBezTo>
                    <a:pt x="24" y="37"/>
                    <a:pt x="24" y="37"/>
                    <a:pt x="24" y="37"/>
                  </a:cubicBezTo>
                  <a:cubicBezTo>
                    <a:pt x="24" y="37"/>
                    <a:pt x="24" y="37"/>
                    <a:pt x="24" y="37"/>
                  </a:cubicBezTo>
                  <a:moveTo>
                    <a:pt x="3" y="37"/>
                  </a:moveTo>
                  <a:cubicBezTo>
                    <a:pt x="3" y="37"/>
                    <a:pt x="3" y="37"/>
                    <a:pt x="3" y="37"/>
                  </a:cubicBezTo>
                  <a:cubicBezTo>
                    <a:pt x="3" y="36"/>
                    <a:pt x="2" y="36"/>
                    <a:pt x="3" y="35"/>
                  </a:cubicBezTo>
                  <a:cubicBezTo>
                    <a:pt x="3" y="36"/>
                    <a:pt x="3" y="36"/>
                    <a:pt x="3" y="36"/>
                  </a:cubicBezTo>
                  <a:cubicBezTo>
                    <a:pt x="3" y="37"/>
                    <a:pt x="3" y="37"/>
                    <a:pt x="3" y="37"/>
                  </a:cubicBezTo>
                  <a:moveTo>
                    <a:pt x="41" y="37"/>
                  </a:moveTo>
                  <a:cubicBezTo>
                    <a:pt x="41" y="36"/>
                    <a:pt x="42" y="36"/>
                    <a:pt x="41" y="36"/>
                  </a:cubicBezTo>
                  <a:cubicBezTo>
                    <a:pt x="42" y="35"/>
                    <a:pt x="42" y="35"/>
                    <a:pt x="42" y="35"/>
                  </a:cubicBezTo>
                  <a:cubicBezTo>
                    <a:pt x="42" y="36"/>
                    <a:pt x="42" y="36"/>
                    <a:pt x="41" y="37"/>
                  </a:cubicBezTo>
                  <a:moveTo>
                    <a:pt x="14" y="34"/>
                  </a:moveTo>
                  <a:cubicBezTo>
                    <a:pt x="14" y="34"/>
                    <a:pt x="14" y="34"/>
                    <a:pt x="14" y="34"/>
                  </a:cubicBezTo>
                  <a:cubicBezTo>
                    <a:pt x="14" y="34"/>
                    <a:pt x="14" y="34"/>
                    <a:pt x="14" y="34"/>
                  </a:cubicBezTo>
                  <a:cubicBezTo>
                    <a:pt x="14" y="34"/>
                    <a:pt x="14" y="34"/>
                    <a:pt x="14" y="34"/>
                  </a:cubicBezTo>
                  <a:moveTo>
                    <a:pt x="31" y="34"/>
                  </a:moveTo>
                  <a:cubicBezTo>
                    <a:pt x="31" y="34"/>
                    <a:pt x="31" y="34"/>
                    <a:pt x="31" y="34"/>
                  </a:cubicBezTo>
                  <a:cubicBezTo>
                    <a:pt x="31" y="34"/>
                    <a:pt x="31" y="34"/>
                    <a:pt x="31" y="34"/>
                  </a:cubicBezTo>
                  <a:cubicBezTo>
                    <a:pt x="31" y="34"/>
                    <a:pt x="31" y="34"/>
                    <a:pt x="31" y="34"/>
                  </a:cubicBezTo>
                  <a:moveTo>
                    <a:pt x="21" y="33"/>
                  </a:moveTo>
                  <a:cubicBezTo>
                    <a:pt x="21" y="33"/>
                    <a:pt x="21" y="33"/>
                    <a:pt x="21" y="33"/>
                  </a:cubicBezTo>
                  <a:cubicBezTo>
                    <a:pt x="21" y="32"/>
                    <a:pt x="21" y="32"/>
                    <a:pt x="21" y="32"/>
                  </a:cubicBezTo>
                  <a:cubicBezTo>
                    <a:pt x="21" y="33"/>
                    <a:pt x="21" y="33"/>
                    <a:pt x="21" y="33"/>
                  </a:cubicBezTo>
                  <a:cubicBezTo>
                    <a:pt x="21" y="33"/>
                    <a:pt x="21" y="33"/>
                    <a:pt x="21" y="33"/>
                  </a:cubicBezTo>
                  <a:moveTo>
                    <a:pt x="23" y="33"/>
                  </a:moveTo>
                  <a:cubicBezTo>
                    <a:pt x="23" y="33"/>
                    <a:pt x="23" y="33"/>
                    <a:pt x="23" y="33"/>
                  </a:cubicBezTo>
                  <a:cubicBezTo>
                    <a:pt x="23" y="32"/>
                    <a:pt x="23" y="32"/>
                    <a:pt x="23" y="32"/>
                  </a:cubicBezTo>
                  <a:cubicBezTo>
                    <a:pt x="23" y="33"/>
                    <a:pt x="23" y="33"/>
                    <a:pt x="23" y="33"/>
                  </a:cubicBezTo>
                  <a:cubicBezTo>
                    <a:pt x="23" y="33"/>
                    <a:pt x="23" y="33"/>
                    <a:pt x="23" y="33"/>
                  </a:cubicBezTo>
                  <a:moveTo>
                    <a:pt x="31" y="33"/>
                  </a:moveTo>
                  <a:cubicBezTo>
                    <a:pt x="32" y="33"/>
                    <a:pt x="32" y="32"/>
                    <a:pt x="32" y="32"/>
                  </a:cubicBezTo>
                  <a:cubicBezTo>
                    <a:pt x="32" y="32"/>
                    <a:pt x="32" y="32"/>
                    <a:pt x="32" y="32"/>
                  </a:cubicBezTo>
                  <a:cubicBezTo>
                    <a:pt x="32" y="32"/>
                    <a:pt x="32" y="32"/>
                    <a:pt x="32" y="32"/>
                  </a:cubicBezTo>
                  <a:cubicBezTo>
                    <a:pt x="32" y="33"/>
                    <a:pt x="31" y="33"/>
                    <a:pt x="31" y="33"/>
                  </a:cubicBezTo>
                  <a:moveTo>
                    <a:pt x="13" y="33"/>
                  </a:moveTo>
                  <a:cubicBezTo>
                    <a:pt x="13" y="33"/>
                    <a:pt x="12" y="33"/>
                    <a:pt x="12" y="32"/>
                  </a:cubicBezTo>
                  <a:cubicBezTo>
                    <a:pt x="12" y="32"/>
                    <a:pt x="12" y="32"/>
                    <a:pt x="12" y="32"/>
                  </a:cubicBezTo>
                  <a:cubicBezTo>
                    <a:pt x="12" y="32"/>
                    <a:pt x="12" y="32"/>
                    <a:pt x="12" y="32"/>
                  </a:cubicBezTo>
                  <a:cubicBezTo>
                    <a:pt x="12" y="32"/>
                    <a:pt x="13" y="33"/>
                    <a:pt x="13" y="33"/>
                  </a:cubicBezTo>
                  <a:moveTo>
                    <a:pt x="11" y="32"/>
                  </a:moveTo>
                  <a:cubicBezTo>
                    <a:pt x="11" y="31"/>
                    <a:pt x="11" y="31"/>
                    <a:pt x="11" y="31"/>
                  </a:cubicBezTo>
                  <a:cubicBezTo>
                    <a:pt x="12" y="31"/>
                    <a:pt x="12" y="31"/>
                    <a:pt x="12" y="31"/>
                  </a:cubicBezTo>
                  <a:cubicBezTo>
                    <a:pt x="12" y="31"/>
                    <a:pt x="12" y="31"/>
                    <a:pt x="12" y="31"/>
                  </a:cubicBezTo>
                  <a:cubicBezTo>
                    <a:pt x="12" y="31"/>
                    <a:pt x="12" y="31"/>
                    <a:pt x="12" y="31"/>
                  </a:cubicBezTo>
                  <a:cubicBezTo>
                    <a:pt x="12" y="31"/>
                    <a:pt x="12" y="31"/>
                    <a:pt x="12" y="31"/>
                  </a:cubicBezTo>
                  <a:cubicBezTo>
                    <a:pt x="12" y="32"/>
                    <a:pt x="12" y="32"/>
                    <a:pt x="12" y="32"/>
                  </a:cubicBezTo>
                  <a:cubicBezTo>
                    <a:pt x="12" y="32"/>
                    <a:pt x="12" y="32"/>
                    <a:pt x="12" y="32"/>
                  </a:cubicBezTo>
                  <a:cubicBezTo>
                    <a:pt x="11" y="32"/>
                    <a:pt x="11" y="32"/>
                    <a:pt x="11" y="32"/>
                  </a:cubicBezTo>
                  <a:moveTo>
                    <a:pt x="32" y="31"/>
                  </a:moveTo>
                  <a:cubicBezTo>
                    <a:pt x="32" y="31"/>
                    <a:pt x="32" y="31"/>
                    <a:pt x="32" y="31"/>
                  </a:cubicBezTo>
                  <a:cubicBezTo>
                    <a:pt x="33" y="31"/>
                    <a:pt x="33" y="31"/>
                    <a:pt x="33" y="31"/>
                  </a:cubicBezTo>
                  <a:cubicBezTo>
                    <a:pt x="33" y="32"/>
                    <a:pt x="33" y="32"/>
                    <a:pt x="33" y="32"/>
                  </a:cubicBezTo>
                  <a:cubicBezTo>
                    <a:pt x="33" y="32"/>
                    <a:pt x="33" y="32"/>
                    <a:pt x="33" y="32"/>
                  </a:cubicBezTo>
                  <a:cubicBezTo>
                    <a:pt x="32" y="32"/>
                    <a:pt x="32" y="32"/>
                    <a:pt x="32" y="32"/>
                  </a:cubicBezTo>
                  <a:cubicBezTo>
                    <a:pt x="32" y="31"/>
                    <a:pt x="32" y="31"/>
                    <a:pt x="32" y="31"/>
                  </a:cubicBezTo>
                  <a:cubicBezTo>
                    <a:pt x="32" y="31"/>
                    <a:pt x="32" y="31"/>
                    <a:pt x="32" y="31"/>
                  </a:cubicBezTo>
                  <a:cubicBezTo>
                    <a:pt x="32" y="31"/>
                    <a:pt x="32" y="31"/>
                    <a:pt x="32" y="31"/>
                  </a:cubicBezTo>
                  <a:moveTo>
                    <a:pt x="11" y="32"/>
                  </a:moveTo>
                  <a:cubicBezTo>
                    <a:pt x="10" y="32"/>
                    <a:pt x="10" y="32"/>
                    <a:pt x="10" y="32"/>
                  </a:cubicBezTo>
                  <a:cubicBezTo>
                    <a:pt x="10" y="31"/>
                    <a:pt x="10" y="31"/>
                    <a:pt x="10" y="31"/>
                  </a:cubicBezTo>
                  <a:cubicBezTo>
                    <a:pt x="11" y="31"/>
                    <a:pt x="11" y="31"/>
                    <a:pt x="11" y="31"/>
                  </a:cubicBezTo>
                  <a:cubicBezTo>
                    <a:pt x="11" y="32"/>
                    <a:pt x="11" y="32"/>
                    <a:pt x="11" y="32"/>
                  </a:cubicBezTo>
                  <a:moveTo>
                    <a:pt x="34" y="32"/>
                  </a:moveTo>
                  <a:cubicBezTo>
                    <a:pt x="33" y="31"/>
                    <a:pt x="33" y="31"/>
                    <a:pt x="33" y="31"/>
                  </a:cubicBezTo>
                  <a:cubicBezTo>
                    <a:pt x="34" y="31"/>
                    <a:pt x="34" y="31"/>
                    <a:pt x="34" y="31"/>
                  </a:cubicBezTo>
                  <a:cubicBezTo>
                    <a:pt x="34" y="32"/>
                    <a:pt x="34" y="32"/>
                    <a:pt x="34" y="32"/>
                  </a:cubicBezTo>
                  <a:cubicBezTo>
                    <a:pt x="34" y="32"/>
                    <a:pt x="34" y="32"/>
                    <a:pt x="34" y="32"/>
                  </a:cubicBezTo>
                  <a:moveTo>
                    <a:pt x="21" y="32"/>
                  </a:moveTo>
                  <a:cubicBezTo>
                    <a:pt x="21" y="32"/>
                    <a:pt x="21" y="32"/>
                    <a:pt x="21" y="32"/>
                  </a:cubicBezTo>
                  <a:cubicBezTo>
                    <a:pt x="21" y="31"/>
                    <a:pt x="21" y="31"/>
                    <a:pt x="21" y="31"/>
                  </a:cubicBezTo>
                  <a:cubicBezTo>
                    <a:pt x="21" y="32"/>
                    <a:pt x="21" y="32"/>
                    <a:pt x="21" y="32"/>
                  </a:cubicBezTo>
                  <a:cubicBezTo>
                    <a:pt x="21" y="32"/>
                    <a:pt x="21" y="32"/>
                    <a:pt x="21" y="32"/>
                  </a:cubicBezTo>
                  <a:cubicBezTo>
                    <a:pt x="21" y="32"/>
                    <a:pt x="21" y="32"/>
                    <a:pt x="21" y="32"/>
                  </a:cubicBezTo>
                  <a:moveTo>
                    <a:pt x="24" y="32"/>
                  </a:moveTo>
                  <a:cubicBezTo>
                    <a:pt x="23" y="32"/>
                    <a:pt x="23" y="32"/>
                    <a:pt x="23" y="32"/>
                  </a:cubicBezTo>
                  <a:cubicBezTo>
                    <a:pt x="23" y="32"/>
                    <a:pt x="23" y="32"/>
                    <a:pt x="23" y="32"/>
                  </a:cubicBezTo>
                  <a:cubicBezTo>
                    <a:pt x="23" y="31"/>
                    <a:pt x="23" y="31"/>
                    <a:pt x="23" y="31"/>
                  </a:cubicBezTo>
                  <a:cubicBezTo>
                    <a:pt x="24" y="32"/>
                    <a:pt x="24" y="32"/>
                    <a:pt x="24" y="32"/>
                  </a:cubicBezTo>
                  <a:cubicBezTo>
                    <a:pt x="24" y="32"/>
                    <a:pt x="24" y="32"/>
                    <a:pt x="24" y="32"/>
                  </a:cubicBezTo>
                  <a:moveTo>
                    <a:pt x="10" y="32"/>
                  </a:moveTo>
                  <a:cubicBezTo>
                    <a:pt x="9" y="31"/>
                    <a:pt x="9" y="31"/>
                    <a:pt x="9" y="31"/>
                  </a:cubicBezTo>
                  <a:cubicBezTo>
                    <a:pt x="9" y="31"/>
                    <a:pt x="9" y="31"/>
                    <a:pt x="9" y="31"/>
                  </a:cubicBezTo>
                  <a:cubicBezTo>
                    <a:pt x="9" y="31"/>
                    <a:pt x="9" y="31"/>
                    <a:pt x="9" y="31"/>
                  </a:cubicBezTo>
                  <a:cubicBezTo>
                    <a:pt x="10" y="31"/>
                    <a:pt x="10" y="31"/>
                    <a:pt x="10" y="31"/>
                  </a:cubicBezTo>
                  <a:cubicBezTo>
                    <a:pt x="10" y="32"/>
                    <a:pt x="10" y="32"/>
                    <a:pt x="10" y="32"/>
                  </a:cubicBezTo>
                  <a:moveTo>
                    <a:pt x="35" y="32"/>
                  </a:moveTo>
                  <a:cubicBezTo>
                    <a:pt x="34" y="31"/>
                    <a:pt x="34" y="31"/>
                    <a:pt x="34" y="31"/>
                  </a:cubicBezTo>
                  <a:cubicBezTo>
                    <a:pt x="35" y="31"/>
                    <a:pt x="35" y="31"/>
                    <a:pt x="35" y="31"/>
                  </a:cubicBezTo>
                  <a:cubicBezTo>
                    <a:pt x="35" y="31"/>
                    <a:pt x="35" y="31"/>
                    <a:pt x="35" y="31"/>
                  </a:cubicBezTo>
                  <a:cubicBezTo>
                    <a:pt x="35" y="31"/>
                    <a:pt x="35" y="31"/>
                    <a:pt x="35" y="31"/>
                  </a:cubicBezTo>
                  <a:cubicBezTo>
                    <a:pt x="35" y="32"/>
                    <a:pt x="35" y="32"/>
                    <a:pt x="35" y="32"/>
                  </a:cubicBezTo>
                  <a:moveTo>
                    <a:pt x="20" y="31"/>
                  </a:moveTo>
                  <a:cubicBezTo>
                    <a:pt x="19" y="31"/>
                    <a:pt x="19" y="31"/>
                    <a:pt x="19" y="31"/>
                  </a:cubicBezTo>
                  <a:cubicBezTo>
                    <a:pt x="20" y="31"/>
                    <a:pt x="20" y="31"/>
                    <a:pt x="20" y="31"/>
                  </a:cubicBezTo>
                  <a:cubicBezTo>
                    <a:pt x="20" y="31"/>
                    <a:pt x="20" y="31"/>
                    <a:pt x="20" y="31"/>
                  </a:cubicBezTo>
                  <a:cubicBezTo>
                    <a:pt x="20" y="31"/>
                    <a:pt x="20" y="31"/>
                    <a:pt x="20" y="31"/>
                  </a:cubicBezTo>
                  <a:moveTo>
                    <a:pt x="24" y="31"/>
                  </a:moveTo>
                  <a:cubicBezTo>
                    <a:pt x="25" y="31"/>
                    <a:pt x="25" y="31"/>
                    <a:pt x="25" y="31"/>
                  </a:cubicBezTo>
                  <a:cubicBezTo>
                    <a:pt x="25" y="31"/>
                    <a:pt x="25" y="31"/>
                    <a:pt x="25" y="31"/>
                  </a:cubicBezTo>
                  <a:cubicBezTo>
                    <a:pt x="24" y="31"/>
                    <a:pt x="24" y="31"/>
                    <a:pt x="24" y="31"/>
                  </a:cubicBezTo>
                  <a:cubicBezTo>
                    <a:pt x="24" y="31"/>
                    <a:pt x="24" y="31"/>
                    <a:pt x="24" y="31"/>
                  </a:cubicBezTo>
                  <a:moveTo>
                    <a:pt x="3" y="32"/>
                  </a:moveTo>
                  <a:cubicBezTo>
                    <a:pt x="3" y="31"/>
                    <a:pt x="3" y="31"/>
                    <a:pt x="3" y="30"/>
                  </a:cubicBezTo>
                  <a:cubicBezTo>
                    <a:pt x="4" y="31"/>
                    <a:pt x="4" y="31"/>
                    <a:pt x="4" y="31"/>
                  </a:cubicBezTo>
                  <a:cubicBezTo>
                    <a:pt x="4" y="31"/>
                    <a:pt x="4" y="31"/>
                    <a:pt x="4" y="31"/>
                  </a:cubicBezTo>
                  <a:cubicBezTo>
                    <a:pt x="3" y="32"/>
                    <a:pt x="3" y="32"/>
                    <a:pt x="3" y="32"/>
                  </a:cubicBezTo>
                  <a:moveTo>
                    <a:pt x="41" y="32"/>
                  </a:moveTo>
                  <a:cubicBezTo>
                    <a:pt x="41" y="31"/>
                    <a:pt x="41" y="31"/>
                    <a:pt x="41" y="31"/>
                  </a:cubicBezTo>
                  <a:cubicBezTo>
                    <a:pt x="41" y="31"/>
                    <a:pt x="41" y="31"/>
                    <a:pt x="41" y="31"/>
                  </a:cubicBezTo>
                  <a:cubicBezTo>
                    <a:pt x="41" y="30"/>
                    <a:pt x="41" y="30"/>
                    <a:pt x="41" y="30"/>
                  </a:cubicBezTo>
                  <a:cubicBezTo>
                    <a:pt x="41" y="31"/>
                    <a:pt x="41" y="31"/>
                    <a:pt x="41" y="32"/>
                  </a:cubicBezTo>
                  <a:moveTo>
                    <a:pt x="5" y="31"/>
                  </a:moveTo>
                  <a:cubicBezTo>
                    <a:pt x="5" y="31"/>
                    <a:pt x="6" y="31"/>
                    <a:pt x="6" y="31"/>
                  </a:cubicBezTo>
                  <a:cubicBezTo>
                    <a:pt x="7" y="30"/>
                    <a:pt x="7" y="30"/>
                    <a:pt x="7" y="30"/>
                  </a:cubicBezTo>
                  <a:cubicBezTo>
                    <a:pt x="7" y="30"/>
                    <a:pt x="7" y="30"/>
                    <a:pt x="7" y="30"/>
                  </a:cubicBezTo>
                  <a:cubicBezTo>
                    <a:pt x="6" y="31"/>
                    <a:pt x="6" y="31"/>
                    <a:pt x="6" y="31"/>
                  </a:cubicBezTo>
                  <a:cubicBezTo>
                    <a:pt x="6" y="31"/>
                    <a:pt x="6" y="31"/>
                    <a:pt x="6" y="31"/>
                  </a:cubicBezTo>
                  <a:cubicBezTo>
                    <a:pt x="6" y="31"/>
                    <a:pt x="5" y="31"/>
                    <a:pt x="5" y="31"/>
                  </a:cubicBezTo>
                  <a:cubicBezTo>
                    <a:pt x="4" y="31"/>
                    <a:pt x="4" y="31"/>
                    <a:pt x="4" y="31"/>
                  </a:cubicBezTo>
                  <a:cubicBezTo>
                    <a:pt x="4" y="31"/>
                    <a:pt x="4" y="31"/>
                    <a:pt x="4" y="31"/>
                  </a:cubicBezTo>
                  <a:cubicBezTo>
                    <a:pt x="4" y="31"/>
                    <a:pt x="4" y="31"/>
                    <a:pt x="4" y="31"/>
                  </a:cubicBezTo>
                  <a:cubicBezTo>
                    <a:pt x="5" y="31"/>
                    <a:pt x="5" y="31"/>
                    <a:pt x="5" y="31"/>
                  </a:cubicBezTo>
                  <a:moveTo>
                    <a:pt x="40" y="31"/>
                  </a:moveTo>
                  <a:cubicBezTo>
                    <a:pt x="40" y="31"/>
                    <a:pt x="40" y="31"/>
                    <a:pt x="40" y="31"/>
                  </a:cubicBezTo>
                  <a:cubicBezTo>
                    <a:pt x="39" y="31"/>
                    <a:pt x="39" y="31"/>
                    <a:pt x="38" y="31"/>
                  </a:cubicBezTo>
                  <a:cubicBezTo>
                    <a:pt x="38" y="31"/>
                    <a:pt x="38" y="31"/>
                    <a:pt x="38" y="31"/>
                  </a:cubicBezTo>
                  <a:cubicBezTo>
                    <a:pt x="38" y="30"/>
                    <a:pt x="38" y="30"/>
                    <a:pt x="38" y="30"/>
                  </a:cubicBezTo>
                  <a:cubicBezTo>
                    <a:pt x="38" y="30"/>
                    <a:pt x="38" y="30"/>
                    <a:pt x="38" y="30"/>
                  </a:cubicBezTo>
                  <a:cubicBezTo>
                    <a:pt x="38" y="31"/>
                    <a:pt x="38" y="31"/>
                    <a:pt x="38" y="31"/>
                  </a:cubicBezTo>
                  <a:cubicBezTo>
                    <a:pt x="39" y="31"/>
                    <a:pt x="39" y="31"/>
                    <a:pt x="40" y="31"/>
                  </a:cubicBezTo>
                  <a:cubicBezTo>
                    <a:pt x="40" y="31"/>
                    <a:pt x="40" y="31"/>
                    <a:pt x="40" y="31"/>
                  </a:cubicBezTo>
                  <a:cubicBezTo>
                    <a:pt x="40" y="31"/>
                    <a:pt x="40" y="31"/>
                    <a:pt x="40" y="31"/>
                  </a:cubicBezTo>
                  <a:cubicBezTo>
                    <a:pt x="40" y="31"/>
                    <a:pt x="40" y="31"/>
                    <a:pt x="40" y="31"/>
                  </a:cubicBezTo>
                  <a:moveTo>
                    <a:pt x="20" y="32"/>
                  </a:moveTo>
                  <a:cubicBezTo>
                    <a:pt x="20" y="31"/>
                    <a:pt x="20" y="31"/>
                    <a:pt x="20" y="31"/>
                  </a:cubicBezTo>
                  <a:cubicBezTo>
                    <a:pt x="21" y="31"/>
                    <a:pt x="21" y="31"/>
                    <a:pt x="21" y="31"/>
                  </a:cubicBezTo>
                  <a:cubicBezTo>
                    <a:pt x="21" y="30"/>
                    <a:pt x="21" y="30"/>
                    <a:pt x="21" y="30"/>
                  </a:cubicBezTo>
                  <a:cubicBezTo>
                    <a:pt x="21" y="30"/>
                    <a:pt x="21" y="30"/>
                    <a:pt x="21" y="30"/>
                  </a:cubicBezTo>
                  <a:cubicBezTo>
                    <a:pt x="21" y="30"/>
                    <a:pt x="21" y="30"/>
                    <a:pt x="21" y="30"/>
                  </a:cubicBezTo>
                  <a:cubicBezTo>
                    <a:pt x="21" y="31"/>
                    <a:pt x="21" y="31"/>
                    <a:pt x="20" y="32"/>
                  </a:cubicBezTo>
                  <a:moveTo>
                    <a:pt x="24" y="32"/>
                  </a:moveTo>
                  <a:cubicBezTo>
                    <a:pt x="24" y="31"/>
                    <a:pt x="23" y="31"/>
                    <a:pt x="23" y="30"/>
                  </a:cubicBezTo>
                  <a:cubicBezTo>
                    <a:pt x="23" y="30"/>
                    <a:pt x="23" y="30"/>
                    <a:pt x="23" y="30"/>
                  </a:cubicBezTo>
                  <a:cubicBezTo>
                    <a:pt x="23" y="30"/>
                    <a:pt x="23" y="30"/>
                    <a:pt x="23" y="30"/>
                  </a:cubicBezTo>
                  <a:cubicBezTo>
                    <a:pt x="24" y="31"/>
                    <a:pt x="24" y="31"/>
                    <a:pt x="24" y="31"/>
                  </a:cubicBezTo>
                  <a:cubicBezTo>
                    <a:pt x="24" y="31"/>
                    <a:pt x="24" y="31"/>
                    <a:pt x="24" y="31"/>
                  </a:cubicBezTo>
                  <a:cubicBezTo>
                    <a:pt x="24" y="32"/>
                    <a:pt x="24" y="32"/>
                    <a:pt x="24" y="32"/>
                  </a:cubicBezTo>
                  <a:moveTo>
                    <a:pt x="9" y="31"/>
                  </a:moveTo>
                  <a:cubicBezTo>
                    <a:pt x="8" y="31"/>
                    <a:pt x="8" y="31"/>
                    <a:pt x="8" y="31"/>
                  </a:cubicBezTo>
                  <a:cubicBezTo>
                    <a:pt x="8" y="30"/>
                    <a:pt x="8" y="30"/>
                    <a:pt x="8" y="30"/>
                  </a:cubicBezTo>
                  <a:cubicBezTo>
                    <a:pt x="9" y="31"/>
                    <a:pt x="9" y="31"/>
                    <a:pt x="9" y="31"/>
                  </a:cubicBezTo>
                  <a:cubicBezTo>
                    <a:pt x="9" y="31"/>
                    <a:pt x="9" y="31"/>
                    <a:pt x="9" y="31"/>
                  </a:cubicBezTo>
                  <a:cubicBezTo>
                    <a:pt x="9" y="31"/>
                    <a:pt x="9" y="31"/>
                    <a:pt x="9" y="31"/>
                  </a:cubicBezTo>
                  <a:moveTo>
                    <a:pt x="36" y="31"/>
                  </a:moveTo>
                  <a:cubicBezTo>
                    <a:pt x="35" y="31"/>
                    <a:pt x="35" y="31"/>
                    <a:pt x="35" y="31"/>
                  </a:cubicBezTo>
                  <a:cubicBezTo>
                    <a:pt x="35" y="31"/>
                    <a:pt x="35" y="31"/>
                    <a:pt x="35" y="31"/>
                  </a:cubicBezTo>
                  <a:cubicBezTo>
                    <a:pt x="36" y="30"/>
                    <a:pt x="36" y="30"/>
                    <a:pt x="36" y="30"/>
                  </a:cubicBezTo>
                  <a:cubicBezTo>
                    <a:pt x="36" y="31"/>
                    <a:pt x="36" y="31"/>
                    <a:pt x="36" y="31"/>
                  </a:cubicBezTo>
                  <a:cubicBezTo>
                    <a:pt x="36" y="31"/>
                    <a:pt x="36" y="31"/>
                    <a:pt x="36" y="31"/>
                  </a:cubicBezTo>
                  <a:moveTo>
                    <a:pt x="40" y="30"/>
                  </a:moveTo>
                  <a:cubicBezTo>
                    <a:pt x="39" y="30"/>
                    <a:pt x="39" y="29"/>
                    <a:pt x="39" y="29"/>
                  </a:cubicBezTo>
                  <a:cubicBezTo>
                    <a:pt x="40" y="29"/>
                    <a:pt x="40" y="29"/>
                    <a:pt x="40" y="29"/>
                  </a:cubicBezTo>
                  <a:cubicBezTo>
                    <a:pt x="40" y="30"/>
                    <a:pt x="40" y="30"/>
                    <a:pt x="40" y="30"/>
                  </a:cubicBezTo>
                  <a:cubicBezTo>
                    <a:pt x="40" y="30"/>
                    <a:pt x="40" y="30"/>
                    <a:pt x="40" y="30"/>
                  </a:cubicBezTo>
                  <a:cubicBezTo>
                    <a:pt x="40" y="30"/>
                    <a:pt x="40" y="30"/>
                    <a:pt x="40" y="30"/>
                  </a:cubicBezTo>
                  <a:moveTo>
                    <a:pt x="5" y="30"/>
                  </a:moveTo>
                  <a:cubicBezTo>
                    <a:pt x="4" y="30"/>
                    <a:pt x="4" y="30"/>
                    <a:pt x="4" y="30"/>
                  </a:cubicBezTo>
                  <a:cubicBezTo>
                    <a:pt x="5" y="29"/>
                    <a:pt x="5" y="29"/>
                    <a:pt x="5" y="29"/>
                  </a:cubicBezTo>
                  <a:cubicBezTo>
                    <a:pt x="5" y="29"/>
                    <a:pt x="5" y="29"/>
                    <a:pt x="5" y="29"/>
                  </a:cubicBezTo>
                  <a:cubicBezTo>
                    <a:pt x="5" y="29"/>
                    <a:pt x="5" y="30"/>
                    <a:pt x="5" y="30"/>
                  </a:cubicBezTo>
                  <a:cubicBezTo>
                    <a:pt x="5" y="30"/>
                    <a:pt x="5" y="30"/>
                    <a:pt x="5" y="30"/>
                  </a:cubicBezTo>
                  <a:moveTo>
                    <a:pt x="4" y="30"/>
                  </a:moveTo>
                  <a:cubicBezTo>
                    <a:pt x="3" y="29"/>
                    <a:pt x="3" y="29"/>
                    <a:pt x="3" y="29"/>
                  </a:cubicBezTo>
                  <a:cubicBezTo>
                    <a:pt x="3" y="29"/>
                    <a:pt x="3" y="29"/>
                    <a:pt x="3" y="29"/>
                  </a:cubicBezTo>
                  <a:cubicBezTo>
                    <a:pt x="4" y="29"/>
                    <a:pt x="4" y="29"/>
                    <a:pt x="4" y="29"/>
                  </a:cubicBezTo>
                  <a:cubicBezTo>
                    <a:pt x="4" y="29"/>
                    <a:pt x="4" y="29"/>
                    <a:pt x="4" y="29"/>
                  </a:cubicBezTo>
                  <a:cubicBezTo>
                    <a:pt x="4" y="30"/>
                    <a:pt x="4" y="30"/>
                    <a:pt x="4" y="30"/>
                  </a:cubicBezTo>
                  <a:moveTo>
                    <a:pt x="40" y="30"/>
                  </a:moveTo>
                  <a:cubicBezTo>
                    <a:pt x="40" y="29"/>
                    <a:pt x="40" y="29"/>
                    <a:pt x="40" y="29"/>
                  </a:cubicBezTo>
                  <a:cubicBezTo>
                    <a:pt x="41" y="29"/>
                    <a:pt x="41" y="29"/>
                    <a:pt x="41" y="29"/>
                  </a:cubicBezTo>
                  <a:cubicBezTo>
                    <a:pt x="41" y="29"/>
                    <a:pt x="41" y="29"/>
                    <a:pt x="41" y="29"/>
                  </a:cubicBezTo>
                  <a:cubicBezTo>
                    <a:pt x="41" y="29"/>
                    <a:pt x="41" y="29"/>
                    <a:pt x="41" y="29"/>
                  </a:cubicBezTo>
                  <a:cubicBezTo>
                    <a:pt x="40" y="30"/>
                    <a:pt x="40" y="30"/>
                    <a:pt x="40" y="30"/>
                  </a:cubicBezTo>
                  <a:moveTo>
                    <a:pt x="39" y="30"/>
                  </a:moveTo>
                  <a:cubicBezTo>
                    <a:pt x="39" y="30"/>
                    <a:pt x="39" y="30"/>
                    <a:pt x="39" y="30"/>
                  </a:cubicBezTo>
                  <a:cubicBezTo>
                    <a:pt x="39" y="30"/>
                    <a:pt x="39" y="30"/>
                    <a:pt x="39" y="30"/>
                  </a:cubicBezTo>
                  <a:cubicBezTo>
                    <a:pt x="38" y="29"/>
                    <a:pt x="38" y="29"/>
                    <a:pt x="38" y="29"/>
                  </a:cubicBezTo>
                  <a:cubicBezTo>
                    <a:pt x="38" y="29"/>
                    <a:pt x="39" y="29"/>
                    <a:pt x="39" y="29"/>
                  </a:cubicBezTo>
                  <a:cubicBezTo>
                    <a:pt x="39" y="29"/>
                    <a:pt x="39" y="30"/>
                    <a:pt x="39" y="30"/>
                  </a:cubicBezTo>
                  <a:moveTo>
                    <a:pt x="5" y="30"/>
                  </a:moveTo>
                  <a:cubicBezTo>
                    <a:pt x="5" y="30"/>
                    <a:pt x="5" y="29"/>
                    <a:pt x="6" y="29"/>
                  </a:cubicBezTo>
                  <a:cubicBezTo>
                    <a:pt x="6" y="29"/>
                    <a:pt x="6" y="29"/>
                    <a:pt x="6" y="29"/>
                  </a:cubicBezTo>
                  <a:cubicBezTo>
                    <a:pt x="6" y="29"/>
                    <a:pt x="6" y="29"/>
                    <a:pt x="6" y="30"/>
                  </a:cubicBezTo>
                  <a:cubicBezTo>
                    <a:pt x="6" y="30"/>
                    <a:pt x="6" y="30"/>
                    <a:pt x="6" y="30"/>
                  </a:cubicBezTo>
                  <a:cubicBezTo>
                    <a:pt x="5" y="30"/>
                    <a:pt x="5" y="30"/>
                    <a:pt x="5" y="30"/>
                  </a:cubicBezTo>
                  <a:moveTo>
                    <a:pt x="3" y="29"/>
                  </a:moveTo>
                  <a:cubicBezTo>
                    <a:pt x="3" y="29"/>
                    <a:pt x="3" y="29"/>
                    <a:pt x="3" y="29"/>
                  </a:cubicBezTo>
                  <a:cubicBezTo>
                    <a:pt x="2" y="28"/>
                    <a:pt x="2" y="28"/>
                    <a:pt x="2" y="28"/>
                  </a:cubicBezTo>
                  <a:cubicBezTo>
                    <a:pt x="3" y="29"/>
                    <a:pt x="3" y="29"/>
                    <a:pt x="3" y="29"/>
                  </a:cubicBezTo>
                  <a:cubicBezTo>
                    <a:pt x="3" y="29"/>
                    <a:pt x="3" y="29"/>
                    <a:pt x="3" y="29"/>
                  </a:cubicBezTo>
                  <a:moveTo>
                    <a:pt x="19" y="29"/>
                  </a:moveTo>
                  <a:cubicBezTo>
                    <a:pt x="18" y="29"/>
                    <a:pt x="18" y="29"/>
                    <a:pt x="18" y="29"/>
                  </a:cubicBezTo>
                  <a:cubicBezTo>
                    <a:pt x="18" y="28"/>
                    <a:pt x="18" y="28"/>
                    <a:pt x="18" y="28"/>
                  </a:cubicBezTo>
                  <a:cubicBezTo>
                    <a:pt x="18" y="29"/>
                    <a:pt x="18" y="29"/>
                    <a:pt x="18" y="29"/>
                  </a:cubicBezTo>
                  <a:cubicBezTo>
                    <a:pt x="19" y="29"/>
                    <a:pt x="19" y="29"/>
                    <a:pt x="19" y="29"/>
                  </a:cubicBezTo>
                  <a:cubicBezTo>
                    <a:pt x="19" y="29"/>
                    <a:pt x="19" y="29"/>
                    <a:pt x="19" y="29"/>
                  </a:cubicBezTo>
                  <a:moveTo>
                    <a:pt x="42" y="29"/>
                  </a:moveTo>
                  <a:cubicBezTo>
                    <a:pt x="42" y="29"/>
                    <a:pt x="42" y="29"/>
                    <a:pt x="42" y="29"/>
                  </a:cubicBezTo>
                  <a:cubicBezTo>
                    <a:pt x="42" y="28"/>
                    <a:pt x="42" y="28"/>
                    <a:pt x="42" y="28"/>
                  </a:cubicBezTo>
                  <a:cubicBezTo>
                    <a:pt x="42" y="29"/>
                    <a:pt x="42" y="29"/>
                    <a:pt x="42" y="29"/>
                  </a:cubicBezTo>
                  <a:cubicBezTo>
                    <a:pt x="42" y="29"/>
                    <a:pt x="42" y="29"/>
                    <a:pt x="42" y="29"/>
                  </a:cubicBezTo>
                  <a:moveTo>
                    <a:pt x="26" y="29"/>
                  </a:moveTo>
                  <a:cubicBezTo>
                    <a:pt x="26" y="29"/>
                    <a:pt x="26" y="29"/>
                    <a:pt x="26" y="29"/>
                  </a:cubicBezTo>
                  <a:cubicBezTo>
                    <a:pt x="26" y="29"/>
                    <a:pt x="26" y="29"/>
                    <a:pt x="26" y="29"/>
                  </a:cubicBezTo>
                  <a:cubicBezTo>
                    <a:pt x="26" y="28"/>
                    <a:pt x="26" y="28"/>
                    <a:pt x="26" y="28"/>
                  </a:cubicBezTo>
                  <a:cubicBezTo>
                    <a:pt x="26" y="29"/>
                    <a:pt x="26" y="29"/>
                    <a:pt x="26" y="29"/>
                  </a:cubicBezTo>
                  <a:cubicBezTo>
                    <a:pt x="26" y="29"/>
                    <a:pt x="26" y="29"/>
                    <a:pt x="26" y="29"/>
                  </a:cubicBezTo>
                  <a:moveTo>
                    <a:pt x="6" y="29"/>
                  </a:moveTo>
                  <a:cubicBezTo>
                    <a:pt x="6" y="29"/>
                    <a:pt x="6" y="29"/>
                    <a:pt x="7" y="28"/>
                  </a:cubicBezTo>
                  <a:cubicBezTo>
                    <a:pt x="7" y="29"/>
                    <a:pt x="7" y="29"/>
                    <a:pt x="8" y="30"/>
                  </a:cubicBezTo>
                  <a:cubicBezTo>
                    <a:pt x="8" y="30"/>
                    <a:pt x="8" y="30"/>
                    <a:pt x="8" y="30"/>
                  </a:cubicBezTo>
                  <a:cubicBezTo>
                    <a:pt x="8" y="30"/>
                    <a:pt x="8" y="30"/>
                    <a:pt x="8" y="30"/>
                  </a:cubicBezTo>
                  <a:cubicBezTo>
                    <a:pt x="7" y="30"/>
                    <a:pt x="7" y="30"/>
                    <a:pt x="7" y="29"/>
                  </a:cubicBezTo>
                  <a:cubicBezTo>
                    <a:pt x="7" y="29"/>
                    <a:pt x="7" y="29"/>
                    <a:pt x="7" y="29"/>
                  </a:cubicBezTo>
                  <a:cubicBezTo>
                    <a:pt x="7" y="29"/>
                    <a:pt x="7" y="29"/>
                    <a:pt x="7" y="29"/>
                  </a:cubicBezTo>
                  <a:cubicBezTo>
                    <a:pt x="6" y="29"/>
                    <a:pt x="6" y="29"/>
                    <a:pt x="6" y="29"/>
                  </a:cubicBezTo>
                  <a:cubicBezTo>
                    <a:pt x="6" y="29"/>
                    <a:pt x="6" y="29"/>
                    <a:pt x="6" y="29"/>
                  </a:cubicBezTo>
                  <a:moveTo>
                    <a:pt x="37" y="30"/>
                  </a:moveTo>
                  <a:cubicBezTo>
                    <a:pt x="36" y="30"/>
                    <a:pt x="36" y="30"/>
                    <a:pt x="36" y="30"/>
                  </a:cubicBezTo>
                  <a:cubicBezTo>
                    <a:pt x="37" y="29"/>
                    <a:pt x="37" y="29"/>
                    <a:pt x="38" y="28"/>
                  </a:cubicBezTo>
                  <a:cubicBezTo>
                    <a:pt x="38" y="29"/>
                    <a:pt x="38" y="29"/>
                    <a:pt x="38" y="29"/>
                  </a:cubicBezTo>
                  <a:cubicBezTo>
                    <a:pt x="38" y="29"/>
                    <a:pt x="38" y="29"/>
                    <a:pt x="38" y="29"/>
                  </a:cubicBezTo>
                  <a:cubicBezTo>
                    <a:pt x="38" y="29"/>
                    <a:pt x="38" y="29"/>
                    <a:pt x="38" y="29"/>
                  </a:cubicBezTo>
                  <a:cubicBezTo>
                    <a:pt x="38" y="29"/>
                    <a:pt x="38" y="29"/>
                    <a:pt x="38" y="29"/>
                  </a:cubicBezTo>
                  <a:cubicBezTo>
                    <a:pt x="37" y="29"/>
                    <a:pt x="37" y="29"/>
                    <a:pt x="37" y="29"/>
                  </a:cubicBezTo>
                  <a:cubicBezTo>
                    <a:pt x="37" y="30"/>
                    <a:pt x="37" y="30"/>
                    <a:pt x="37" y="30"/>
                  </a:cubicBezTo>
                  <a:cubicBezTo>
                    <a:pt x="37" y="30"/>
                    <a:pt x="37" y="30"/>
                    <a:pt x="37" y="30"/>
                  </a:cubicBezTo>
                  <a:moveTo>
                    <a:pt x="21" y="27"/>
                  </a:moveTo>
                  <a:cubicBezTo>
                    <a:pt x="21" y="27"/>
                    <a:pt x="21" y="27"/>
                    <a:pt x="21" y="27"/>
                  </a:cubicBezTo>
                  <a:cubicBezTo>
                    <a:pt x="21" y="27"/>
                    <a:pt x="21" y="27"/>
                    <a:pt x="21" y="27"/>
                  </a:cubicBezTo>
                  <a:cubicBezTo>
                    <a:pt x="21" y="27"/>
                    <a:pt x="21" y="27"/>
                    <a:pt x="21" y="27"/>
                  </a:cubicBezTo>
                  <a:moveTo>
                    <a:pt x="23" y="27"/>
                  </a:moveTo>
                  <a:cubicBezTo>
                    <a:pt x="23" y="27"/>
                    <a:pt x="23" y="27"/>
                    <a:pt x="23" y="27"/>
                  </a:cubicBezTo>
                  <a:cubicBezTo>
                    <a:pt x="23" y="27"/>
                    <a:pt x="23" y="27"/>
                    <a:pt x="23" y="27"/>
                  </a:cubicBezTo>
                  <a:cubicBezTo>
                    <a:pt x="23" y="27"/>
                    <a:pt x="23" y="27"/>
                    <a:pt x="23" y="27"/>
                  </a:cubicBezTo>
                  <a:moveTo>
                    <a:pt x="15" y="28"/>
                  </a:moveTo>
                  <a:cubicBezTo>
                    <a:pt x="15" y="28"/>
                    <a:pt x="15" y="28"/>
                    <a:pt x="15" y="28"/>
                  </a:cubicBezTo>
                  <a:cubicBezTo>
                    <a:pt x="15" y="28"/>
                    <a:pt x="15" y="28"/>
                    <a:pt x="15" y="28"/>
                  </a:cubicBezTo>
                  <a:cubicBezTo>
                    <a:pt x="15" y="27"/>
                    <a:pt x="15" y="27"/>
                    <a:pt x="15" y="27"/>
                  </a:cubicBezTo>
                  <a:cubicBezTo>
                    <a:pt x="16" y="27"/>
                    <a:pt x="16" y="27"/>
                    <a:pt x="16" y="27"/>
                  </a:cubicBezTo>
                  <a:cubicBezTo>
                    <a:pt x="16" y="27"/>
                    <a:pt x="16" y="27"/>
                    <a:pt x="16" y="27"/>
                  </a:cubicBezTo>
                  <a:cubicBezTo>
                    <a:pt x="16" y="27"/>
                    <a:pt x="16" y="28"/>
                    <a:pt x="15" y="28"/>
                  </a:cubicBezTo>
                  <a:moveTo>
                    <a:pt x="29" y="28"/>
                  </a:moveTo>
                  <a:cubicBezTo>
                    <a:pt x="29" y="28"/>
                    <a:pt x="29" y="27"/>
                    <a:pt x="28" y="27"/>
                  </a:cubicBezTo>
                  <a:cubicBezTo>
                    <a:pt x="29" y="27"/>
                    <a:pt x="29" y="27"/>
                    <a:pt x="29" y="27"/>
                  </a:cubicBezTo>
                  <a:cubicBezTo>
                    <a:pt x="29" y="27"/>
                    <a:pt x="29" y="27"/>
                    <a:pt x="29" y="27"/>
                  </a:cubicBezTo>
                  <a:cubicBezTo>
                    <a:pt x="30" y="28"/>
                    <a:pt x="30" y="28"/>
                    <a:pt x="30" y="28"/>
                  </a:cubicBezTo>
                  <a:cubicBezTo>
                    <a:pt x="30" y="28"/>
                    <a:pt x="30" y="28"/>
                    <a:pt x="30" y="28"/>
                  </a:cubicBezTo>
                  <a:cubicBezTo>
                    <a:pt x="29" y="28"/>
                    <a:pt x="29" y="28"/>
                    <a:pt x="29" y="28"/>
                  </a:cubicBezTo>
                  <a:moveTo>
                    <a:pt x="16" y="28"/>
                  </a:moveTo>
                  <a:cubicBezTo>
                    <a:pt x="16" y="28"/>
                    <a:pt x="16" y="27"/>
                    <a:pt x="16" y="27"/>
                  </a:cubicBezTo>
                  <a:cubicBezTo>
                    <a:pt x="17" y="27"/>
                    <a:pt x="17" y="27"/>
                    <a:pt x="18" y="26"/>
                  </a:cubicBezTo>
                  <a:cubicBezTo>
                    <a:pt x="18" y="27"/>
                    <a:pt x="18" y="27"/>
                    <a:pt x="18" y="28"/>
                  </a:cubicBezTo>
                  <a:cubicBezTo>
                    <a:pt x="18" y="28"/>
                    <a:pt x="18" y="28"/>
                    <a:pt x="18" y="28"/>
                  </a:cubicBezTo>
                  <a:cubicBezTo>
                    <a:pt x="18" y="28"/>
                    <a:pt x="18" y="28"/>
                    <a:pt x="18" y="28"/>
                  </a:cubicBezTo>
                  <a:cubicBezTo>
                    <a:pt x="17" y="28"/>
                    <a:pt x="17" y="28"/>
                    <a:pt x="17" y="28"/>
                  </a:cubicBezTo>
                  <a:cubicBezTo>
                    <a:pt x="17" y="28"/>
                    <a:pt x="17" y="28"/>
                    <a:pt x="17" y="28"/>
                  </a:cubicBezTo>
                  <a:cubicBezTo>
                    <a:pt x="18" y="27"/>
                    <a:pt x="18" y="27"/>
                    <a:pt x="18" y="27"/>
                  </a:cubicBezTo>
                  <a:cubicBezTo>
                    <a:pt x="18" y="27"/>
                    <a:pt x="18" y="27"/>
                    <a:pt x="18" y="27"/>
                  </a:cubicBezTo>
                  <a:cubicBezTo>
                    <a:pt x="17" y="27"/>
                    <a:pt x="17" y="27"/>
                    <a:pt x="17" y="27"/>
                  </a:cubicBezTo>
                  <a:cubicBezTo>
                    <a:pt x="17" y="27"/>
                    <a:pt x="17" y="27"/>
                    <a:pt x="17" y="28"/>
                  </a:cubicBezTo>
                  <a:cubicBezTo>
                    <a:pt x="16" y="28"/>
                    <a:pt x="16" y="28"/>
                    <a:pt x="16" y="28"/>
                  </a:cubicBezTo>
                  <a:moveTo>
                    <a:pt x="27" y="28"/>
                  </a:moveTo>
                  <a:cubicBezTo>
                    <a:pt x="27" y="28"/>
                    <a:pt x="27" y="28"/>
                    <a:pt x="27" y="28"/>
                  </a:cubicBezTo>
                  <a:cubicBezTo>
                    <a:pt x="26" y="28"/>
                    <a:pt x="26" y="28"/>
                    <a:pt x="26" y="28"/>
                  </a:cubicBezTo>
                  <a:cubicBezTo>
                    <a:pt x="27" y="27"/>
                    <a:pt x="27" y="27"/>
                    <a:pt x="27" y="26"/>
                  </a:cubicBezTo>
                  <a:cubicBezTo>
                    <a:pt x="27" y="27"/>
                    <a:pt x="28" y="27"/>
                    <a:pt x="28" y="27"/>
                  </a:cubicBezTo>
                  <a:cubicBezTo>
                    <a:pt x="28" y="27"/>
                    <a:pt x="28" y="28"/>
                    <a:pt x="29" y="28"/>
                  </a:cubicBezTo>
                  <a:cubicBezTo>
                    <a:pt x="28" y="28"/>
                    <a:pt x="28" y="28"/>
                    <a:pt x="28" y="28"/>
                  </a:cubicBezTo>
                  <a:cubicBezTo>
                    <a:pt x="27" y="27"/>
                    <a:pt x="27" y="27"/>
                    <a:pt x="27" y="27"/>
                  </a:cubicBezTo>
                  <a:cubicBezTo>
                    <a:pt x="27" y="27"/>
                    <a:pt x="27" y="27"/>
                    <a:pt x="27" y="27"/>
                  </a:cubicBezTo>
                  <a:cubicBezTo>
                    <a:pt x="27" y="27"/>
                    <a:pt x="27" y="27"/>
                    <a:pt x="27" y="27"/>
                  </a:cubicBezTo>
                  <a:cubicBezTo>
                    <a:pt x="27" y="28"/>
                    <a:pt x="27" y="28"/>
                    <a:pt x="27" y="28"/>
                  </a:cubicBezTo>
                  <a:cubicBezTo>
                    <a:pt x="27" y="28"/>
                    <a:pt x="27" y="28"/>
                    <a:pt x="27" y="28"/>
                  </a:cubicBezTo>
                  <a:cubicBezTo>
                    <a:pt x="27" y="28"/>
                    <a:pt x="27" y="28"/>
                    <a:pt x="27" y="28"/>
                  </a:cubicBezTo>
                  <a:moveTo>
                    <a:pt x="14" y="28"/>
                  </a:moveTo>
                  <a:cubicBezTo>
                    <a:pt x="14" y="27"/>
                    <a:pt x="14" y="27"/>
                    <a:pt x="14" y="27"/>
                  </a:cubicBezTo>
                  <a:cubicBezTo>
                    <a:pt x="14" y="27"/>
                    <a:pt x="14" y="26"/>
                    <a:pt x="15" y="26"/>
                  </a:cubicBezTo>
                  <a:cubicBezTo>
                    <a:pt x="15" y="26"/>
                    <a:pt x="15" y="26"/>
                    <a:pt x="15" y="26"/>
                  </a:cubicBezTo>
                  <a:cubicBezTo>
                    <a:pt x="15" y="26"/>
                    <a:pt x="15" y="26"/>
                    <a:pt x="15" y="26"/>
                  </a:cubicBezTo>
                  <a:cubicBezTo>
                    <a:pt x="14" y="28"/>
                    <a:pt x="14" y="28"/>
                    <a:pt x="14" y="28"/>
                  </a:cubicBezTo>
                  <a:moveTo>
                    <a:pt x="30" y="28"/>
                  </a:moveTo>
                  <a:cubicBezTo>
                    <a:pt x="29" y="26"/>
                    <a:pt x="29" y="26"/>
                    <a:pt x="29" y="26"/>
                  </a:cubicBezTo>
                  <a:cubicBezTo>
                    <a:pt x="30" y="26"/>
                    <a:pt x="30" y="26"/>
                    <a:pt x="30" y="26"/>
                  </a:cubicBezTo>
                  <a:cubicBezTo>
                    <a:pt x="30" y="26"/>
                    <a:pt x="30" y="26"/>
                    <a:pt x="30" y="26"/>
                  </a:cubicBezTo>
                  <a:cubicBezTo>
                    <a:pt x="30" y="26"/>
                    <a:pt x="30" y="27"/>
                    <a:pt x="30" y="27"/>
                  </a:cubicBezTo>
                  <a:cubicBezTo>
                    <a:pt x="30" y="28"/>
                    <a:pt x="30" y="28"/>
                    <a:pt x="30" y="28"/>
                  </a:cubicBezTo>
                  <a:moveTo>
                    <a:pt x="20" y="27"/>
                  </a:moveTo>
                  <a:cubicBezTo>
                    <a:pt x="20" y="27"/>
                    <a:pt x="20" y="27"/>
                    <a:pt x="20" y="27"/>
                  </a:cubicBezTo>
                  <a:cubicBezTo>
                    <a:pt x="21" y="27"/>
                    <a:pt x="21" y="26"/>
                    <a:pt x="21" y="26"/>
                  </a:cubicBezTo>
                  <a:cubicBezTo>
                    <a:pt x="21" y="26"/>
                    <a:pt x="21" y="26"/>
                    <a:pt x="21" y="26"/>
                  </a:cubicBezTo>
                  <a:cubicBezTo>
                    <a:pt x="20" y="27"/>
                    <a:pt x="20" y="27"/>
                    <a:pt x="20" y="27"/>
                  </a:cubicBezTo>
                  <a:moveTo>
                    <a:pt x="24" y="27"/>
                  </a:moveTo>
                  <a:cubicBezTo>
                    <a:pt x="23" y="26"/>
                    <a:pt x="23" y="26"/>
                    <a:pt x="23" y="26"/>
                  </a:cubicBezTo>
                  <a:cubicBezTo>
                    <a:pt x="23" y="26"/>
                    <a:pt x="23" y="26"/>
                    <a:pt x="23" y="26"/>
                  </a:cubicBezTo>
                  <a:cubicBezTo>
                    <a:pt x="23" y="26"/>
                    <a:pt x="24" y="27"/>
                    <a:pt x="24" y="27"/>
                  </a:cubicBezTo>
                  <a:cubicBezTo>
                    <a:pt x="24" y="27"/>
                    <a:pt x="24" y="27"/>
                    <a:pt x="24" y="27"/>
                  </a:cubicBezTo>
                  <a:moveTo>
                    <a:pt x="9" y="25"/>
                  </a:moveTo>
                  <a:cubicBezTo>
                    <a:pt x="9" y="25"/>
                    <a:pt x="9" y="25"/>
                    <a:pt x="9" y="25"/>
                  </a:cubicBezTo>
                  <a:cubicBezTo>
                    <a:pt x="9" y="25"/>
                    <a:pt x="9" y="25"/>
                    <a:pt x="9" y="25"/>
                  </a:cubicBezTo>
                  <a:cubicBezTo>
                    <a:pt x="9" y="25"/>
                    <a:pt x="9" y="25"/>
                    <a:pt x="9" y="25"/>
                  </a:cubicBezTo>
                  <a:moveTo>
                    <a:pt x="35" y="25"/>
                  </a:moveTo>
                  <a:cubicBezTo>
                    <a:pt x="35" y="25"/>
                    <a:pt x="35" y="25"/>
                    <a:pt x="35" y="25"/>
                  </a:cubicBezTo>
                  <a:cubicBezTo>
                    <a:pt x="35" y="25"/>
                    <a:pt x="35" y="25"/>
                    <a:pt x="35" y="25"/>
                  </a:cubicBezTo>
                  <a:cubicBezTo>
                    <a:pt x="35" y="25"/>
                    <a:pt x="35" y="25"/>
                    <a:pt x="35" y="25"/>
                  </a:cubicBezTo>
                  <a:moveTo>
                    <a:pt x="8" y="25"/>
                  </a:moveTo>
                  <a:cubicBezTo>
                    <a:pt x="8" y="25"/>
                    <a:pt x="8" y="25"/>
                    <a:pt x="8" y="25"/>
                  </a:cubicBezTo>
                  <a:cubicBezTo>
                    <a:pt x="8" y="25"/>
                    <a:pt x="8" y="25"/>
                    <a:pt x="8" y="25"/>
                  </a:cubicBezTo>
                  <a:cubicBezTo>
                    <a:pt x="8" y="25"/>
                    <a:pt x="8" y="25"/>
                    <a:pt x="8" y="25"/>
                  </a:cubicBezTo>
                  <a:cubicBezTo>
                    <a:pt x="8" y="25"/>
                    <a:pt x="8" y="25"/>
                    <a:pt x="8" y="25"/>
                  </a:cubicBezTo>
                  <a:moveTo>
                    <a:pt x="37" y="25"/>
                  </a:moveTo>
                  <a:cubicBezTo>
                    <a:pt x="36" y="25"/>
                    <a:pt x="36" y="25"/>
                    <a:pt x="36" y="25"/>
                  </a:cubicBezTo>
                  <a:cubicBezTo>
                    <a:pt x="36" y="25"/>
                    <a:pt x="36" y="25"/>
                    <a:pt x="36" y="25"/>
                  </a:cubicBezTo>
                  <a:cubicBezTo>
                    <a:pt x="36" y="25"/>
                    <a:pt x="36" y="25"/>
                    <a:pt x="36" y="25"/>
                  </a:cubicBezTo>
                  <a:cubicBezTo>
                    <a:pt x="37" y="25"/>
                    <a:pt x="37" y="25"/>
                    <a:pt x="37" y="25"/>
                  </a:cubicBezTo>
                  <a:moveTo>
                    <a:pt x="13" y="26"/>
                  </a:moveTo>
                  <a:cubicBezTo>
                    <a:pt x="13" y="25"/>
                    <a:pt x="13" y="25"/>
                    <a:pt x="13" y="25"/>
                  </a:cubicBezTo>
                  <a:cubicBezTo>
                    <a:pt x="13" y="25"/>
                    <a:pt x="13" y="25"/>
                    <a:pt x="13" y="25"/>
                  </a:cubicBezTo>
                  <a:cubicBezTo>
                    <a:pt x="13" y="25"/>
                    <a:pt x="13" y="25"/>
                    <a:pt x="13" y="25"/>
                  </a:cubicBezTo>
                  <a:cubicBezTo>
                    <a:pt x="13" y="25"/>
                    <a:pt x="13" y="25"/>
                    <a:pt x="13" y="25"/>
                  </a:cubicBezTo>
                  <a:cubicBezTo>
                    <a:pt x="13" y="26"/>
                    <a:pt x="13" y="26"/>
                    <a:pt x="13" y="26"/>
                  </a:cubicBezTo>
                  <a:moveTo>
                    <a:pt x="31" y="26"/>
                  </a:moveTo>
                  <a:cubicBezTo>
                    <a:pt x="31" y="25"/>
                    <a:pt x="31" y="25"/>
                    <a:pt x="31" y="25"/>
                  </a:cubicBezTo>
                  <a:cubicBezTo>
                    <a:pt x="32" y="25"/>
                    <a:pt x="32" y="25"/>
                    <a:pt x="32" y="25"/>
                  </a:cubicBezTo>
                  <a:cubicBezTo>
                    <a:pt x="32" y="25"/>
                    <a:pt x="32" y="25"/>
                    <a:pt x="32" y="25"/>
                  </a:cubicBezTo>
                  <a:cubicBezTo>
                    <a:pt x="32" y="25"/>
                    <a:pt x="32" y="25"/>
                    <a:pt x="32" y="25"/>
                  </a:cubicBezTo>
                  <a:cubicBezTo>
                    <a:pt x="31" y="26"/>
                    <a:pt x="31" y="26"/>
                    <a:pt x="31" y="26"/>
                  </a:cubicBezTo>
                  <a:moveTo>
                    <a:pt x="14" y="27"/>
                  </a:moveTo>
                  <a:cubicBezTo>
                    <a:pt x="14" y="26"/>
                    <a:pt x="14" y="26"/>
                    <a:pt x="14" y="26"/>
                  </a:cubicBezTo>
                  <a:cubicBezTo>
                    <a:pt x="14" y="26"/>
                    <a:pt x="14" y="26"/>
                    <a:pt x="14" y="26"/>
                  </a:cubicBezTo>
                  <a:cubicBezTo>
                    <a:pt x="14" y="26"/>
                    <a:pt x="14" y="26"/>
                    <a:pt x="14" y="26"/>
                  </a:cubicBezTo>
                  <a:cubicBezTo>
                    <a:pt x="14" y="25"/>
                    <a:pt x="14" y="25"/>
                    <a:pt x="14" y="25"/>
                  </a:cubicBezTo>
                  <a:cubicBezTo>
                    <a:pt x="14" y="25"/>
                    <a:pt x="14" y="25"/>
                    <a:pt x="14" y="25"/>
                  </a:cubicBezTo>
                  <a:cubicBezTo>
                    <a:pt x="14" y="25"/>
                    <a:pt x="14" y="25"/>
                    <a:pt x="14" y="25"/>
                  </a:cubicBezTo>
                  <a:cubicBezTo>
                    <a:pt x="15" y="26"/>
                    <a:pt x="15" y="26"/>
                    <a:pt x="15" y="26"/>
                  </a:cubicBezTo>
                  <a:cubicBezTo>
                    <a:pt x="14" y="26"/>
                    <a:pt x="14" y="26"/>
                    <a:pt x="14" y="26"/>
                  </a:cubicBezTo>
                  <a:cubicBezTo>
                    <a:pt x="14" y="27"/>
                    <a:pt x="14" y="27"/>
                    <a:pt x="14" y="27"/>
                  </a:cubicBezTo>
                  <a:moveTo>
                    <a:pt x="31" y="27"/>
                  </a:moveTo>
                  <a:cubicBezTo>
                    <a:pt x="30" y="26"/>
                    <a:pt x="30" y="26"/>
                    <a:pt x="30" y="26"/>
                  </a:cubicBezTo>
                  <a:cubicBezTo>
                    <a:pt x="30" y="26"/>
                    <a:pt x="30" y="26"/>
                    <a:pt x="30" y="26"/>
                  </a:cubicBezTo>
                  <a:cubicBezTo>
                    <a:pt x="30" y="25"/>
                    <a:pt x="30" y="25"/>
                    <a:pt x="30" y="25"/>
                  </a:cubicBezTo>
                  <a:cubicBezTo>
                    <a:pt x="30" y="25"/>
                    <a:pt x="30" y="25"/>
                    <a:pt x="30" y="25"/>
                  </a:cubicBezTo>
                  <a:cubicBezTo>
                    <a:pt x="30" y="25"/>
                    <a:pt x="30" y="25"/>
                    <a:pt x="30" y="25"/>
                  </a:cubicBezTo>
                  <a:cubicBezTo>
                    <a:pt x="31" y="26"/>
                    <a:pt x="31" y="26"/>
                    <a:pt x="31" y="26"/>
                  </a:cubicBezTo>
                  <a:cubicBezTo>
                    <a:pt x="30" y="26"/>
                    <a:pt x="30" y="26"/>
                    <a:pt x="30" y="26"/>
                  </a:cubicBezTo>
                  <a:cubicBezTo>
                    <a:pt x="30" y="26"/>
                    <a:pt x="30" y="26"/>
                    <a:pt x="30" y="26"/>
                  </a:cubicBezTo>
                  <a:cubicBezTo>
                    <a:pt x="31" y="27"/>
                    <a:pt x="31" y="27"/>
                    <a:pt x="31" y="27"/>
                  </a:cubicBezTo>
                  <a:moveTo>
                    <a:pt x="32" y="25"/>
                  </a:moveTo>
                  <a:cubicBezTo>
                    <a:pt x="32" y="25"/>
                    <a:pt x="32" y="25"/>
                    <a:pt x="32" y="25"/>
                  </a:cubicBezTo>
                  <a:cubicBezTo>
                    <a:pt x="32" y="25"/>
                    <a:pt x="32" y="25"/>
                    <a:pt x="32" y="25"/>
                  </a:cubicBezTo>
                  <a:cubicBezTo>
                    <a:pt x="33" y="25"/>
                    <a:pt x="33" y="25"/>
                    <a:pt x="33" y="25"/>
                  </a:cubicBezTo>
                  <a:cubicBezTo>
                    <a:pt x="33" y="25"/>
                    <a:pt x="33" y="25"/>
                    <a:pt x="33" y="25"/>
                  </a:cubicBezTo>
                  <a:cubicBezTo>
                    <a:pt x="33" y="25"/>
                    <a:pt x="33" y="25"/>
                    <a:pt x="33" y="25"/>
                  </a:cubicBezTo>
                  <a:cubicBezTo>
                    <a:pt x="32" y="25"/>
                    <a:pt x="32" y="25"/>
                    <a:pt x="32" y="25"/>
                  </a:cubicBezTo>
                  <a:moveTo>
                    <a:pt x="12" y="25"/>
                  </a:moveTo>
                  <a:cubicBezTo>
                    <a:pt x="12" y="25"/>
                    <a:pt x="12" y="25"/>
                    <a:pt x="12" y="25"/>
                  </a:cubicBezTo>
                  <a:cubicBezTo>
                    <a:pt x="12" y="25"/>
                    <a:pt x="12" y="25"/>
                    <a:pt x="12" y="25"/>
                  </a:cubicBezTo>
                  <a:cubicBezTo>
                    <a:pt x="12" y="25"/>
                    <a:pt x="12" y="25"/>
                    <a:pt x="12" y="25"/>
                  </a:cubicBezTo>
                  <a:cubicBezTo>
                    <a:pt x="12" y="25"/>
                    <a:pt x="12" y="25"/>
                    <a:pt x="12" y="25"/>
                  </a:cubicBezTo>
                  <a:cubicBezTo>
                    <a:pt x="12" y="25"/>
                    <a:pt x="12" y="25"/>
                    <a:pt x="12" y="25"/>
                  </a:cubicBezTo>
                  <a:cubicBezTo>
                    <a:pt x="12" y="25"/>
                    <a:pt x="12" y="25"/>
                    <a:pt x="12" y="25"/>
                  </a:cubicBezTo>
                  <a:moveTo>
                    <a:pt x="6" y="25"/>
                  </a:moveTo>
                  <a:cubicBezTo>
                    <a:pt x="6" y="25"/>
                    <a:pt x="6" y="25"/>
                    <a:pt x="6" y="25"/>
                  </a:cubicBezTo>
                  <a:cubicBezTo>
                    <a:pt x="6" y="25"/>
                    <a:pt x="6" y="25"/>
                    <a:pt x="6" y="25"/>
                  </a:cubicBezTo>
                  <a:cubicBezTo>
                    <a:pt x="6" y="25"/>
                    <a:pt x="6" y="25"/>
                    <a:pt x="6" y="25"/>
                  </a:cubicBezTo>
                  <a:moveTo>
                    <a:pt x="39" y="25"/>
                  </a:moveTo>
                  <a:cubicBezTo>
                    <a:pt x="38" y="25"/>
                    <a:pt x="38" y="25"/>
                    <a:pt x="38" y="25"/>
                  </a:cubicBezTo>
                  <a:cubicBezTo>
                    <a:pt x="38" y="25"/>
                    <a:pt x="38" y="25"/>
                    <a:pt x="38" y="25"/>
                  </a:cubicBezTo>
                  <a:cubicBezTo>
                    <a:pt x="39" y="25"/>
                    <a:pt x="39" y="25"/>
                    <a:pt x="39" y="25"/>
                  </a:cubicBezTo>
                  <a:moveTo>
                    <a:pt x="11" y="25"/>
                  </a:moveTo>
                  <a:cubicBezTo>
                    <a:pt x="11" y="25"/>
                    <a:pt x="11" y="25"/>
                    <a:pt x="11" y="25"/>
                  </a:cubicBezTo>
                  <a:cubicBezTo>
                    <a:pt x="11" y="25"/>
                    <a:pt x="11" y="25"/>
                    <a:pt x="11" y="25"/>
                  </a:cubicBezTo>
                  <a:cubicBezTo>
                    <a:pt x="11" y="25"/>
                    <a:pt x="11" y="25"/>
                    <a:pt x="11" y="25"/>
                  </a:cubicBezTo>
                  <a:moveTo>
                    <a:pt x="33" y="25"/>
                  </a:moveTo>
                  <a:cubicBezTo>
                    <a:pt x="33" y="25"/>
                    <a:pt x="33" y="25"/>
                    <a:pt x="33" y="25"/>
                  </a:cubicBezTo>
                  <a:cubicBezTo>
                    <a:pt x="33" y="25"/>
                    <a:pt x="33" y="25"/>
                    <a:pt x="33" y="25"/>
                  </a:cubicBezTo>
                  <a:cubicBezTo>
                    <a:pt x="33" y="25"/>
                    <a:pt x="33" y="25"/>
                    <a:pt x="33" y="25"/>
                  </a:cubicBezTo>
                  <a:moveTo>
                    <a:pt x="7" y="25"/>
                  </a:moveTo>
                  <a:cubicBezTo>
                    <a:pt x="7" y="25"/>
                    <a:pt x="7" y="25"/>
                    <a:pt x="7" y="25"/>
                  </a:cubicBezTo>
                  <a:cubicBezTo>
                    <a:pt x="7" y="25"/>
                    <a:pt x="7" y="25"/>
                    <a:pt x="7" y="25"/>
                  </a:cubicBezTo>
                  <a:cubicBezTo>
                    <a:pt x="7" y="25"/>
                    <a:pt x="7" y="25"/>
                    <a:pt x="7" y="25"/>
                  </a:cubicBezTo>
                  <a:cubicBezTo>
                    <a:pt x="7" y="25"/>
                    <a:pt x="7" y="25"/>
                    <a:pt x="7" y="25"/>
                  </a:cubicBezTo>
                  <a:cubicBezTo>
                    <a:pt x="7" y="25"/>
                    <a:pt x="7" y="25"/>
                    <a:pt x="7" y="25"/>
                  </a:cubicBezTo>
                  <a:moveTo>
                    <a:pt x="37" y="25"/>
                  </a:moveTo>
                  <a:cubicBezTo>
                    <a:pt x="37" y="25"/>
                    <a:pt x="37" y="25"/>
                    <a:pt x="37" y="25"/>
                  </a:cubicBezTo>
                  <a:cubicBezTo>
                    <a:pt x="38" y="25"/>
                    <a:pt x="38" y="25"/>
                    <a:pt x="38" y="25"/>
                  </a:cubicBezTo>
                  <a:cubicBezTo>
                    <a:pt x="37" y="25"/>
                    <a:pt x="37" y="25"/>
                    <a:pt x="37" y="25"/>
                  </a:cubicBezTo>
                  <a:cubicBezTo>
                    <a:pt x="37" y="25"/>
                    <a:pt x="37" y="25"/>
                    <a:pt x="37" y="25"/>
                  </a:cubicBezTo>
                  <a:cubicBezTo>
                    <a:pt x="37" y="25"/>
                    <a:pt x="37" y="25"/>
                    <a:pt x="37" y="25"/>
                  </a:cubicBezTo>
                  <a:moveTo>
                    <a:pt x="6" y="25"/>
                  </a:moveTo>
                  <a:cubicBezTo>
                    <a:pt x="6" y="25"/>
                    <a:pt x="6" y="25"/>
                    <a:pt x="6" y="25"/>
                  </a:cubicBezTo>
                  <a:cubicBezTo>
                    <a:pt x="7" y="25"/>
                    <a:pt x="7" y="25"/>
                    <a:pt x="7" y="25"/>
                  </a:cubicBezTo>
                  <a:cubicBezTo>
                    <a:pt x="7" y="25"/>
                    <a:pt x="7" y="25"/>
                    <a:pt x="7" y="25"/>
                  </a:cubicBezTo>
                  <a:cubicBezTo>
                    <a:pt x="6" y="25"/>
                    <a:pt x="6" y="25"/>
                    <a:pt x="6" y="25"/>
                  </a:cubicBezTo>
                  <a:moveTo>
                    <a:pt x="38" y="25"/>
                  </a:moveTo>
                  <a:cubicBezTo>
                    <a:pt x="38" y="25"/>
                    <a:pt x="38" y="25"/>
                    <a:pt x="38" y="25"/>
                  </a:cubicBezTo>
                  <a:cubicBezTo>
                    <a:pt x="38" y="25"/>
                    <a:pt x="38" y="25"/>
                    <a:pt x="38" y="25"/>
                  </a:cubicBezTo>
                  <a:cubicBezTo>
                    <a:pt x="38" y="25"/>
                    <a:pt x="38" y="25"/>
                    <a:pt x="38" y="25"/>
                  </a:cubicBezTo>
                  <a:cubicBezTo>
                    <a:pt x="38" y="25"/>
                    <a:pt x="38" y="25"/>
                    <a:pt x="38" y="25"/>
                  </a:cubicBezTo>
                  <a:moveTo>
                    <a:pt x="6" y="25"/>
                  </a:moveTo>
                  <a:cubicBezTo>
                    <a:pt x="6" y="24"/>
                    <a:pt x="6" y="24"/>
                    <a:pt x="6" y="24"/>
                  </a:cubicBezTo>
                  <a:cubicBezTo>
                    <a:pt x="6" y="24"/>
                    <a:pt x="6" y="24"/>
                    <a:pt x="6" y="24"/>
                  </a:cubicBezTo>
                  <a:cubicBezTo>
                    <a:pt x="6" y="25"/>
                    <a:pt x="6" y="25"/>
                    <a:pt x="6" y="25"/>
                  </a:cubicBezTo>
                  <a:moveTo>
                    <a:pt x="39" y="25"/>
                  </a:moveTo>
                  <a:cubicBezTo>
                    <a:pt x="39" y="24"/>
                    <a:pt x="39" y="24"/>
                    <a:pt x="39" y="24"/>
                  </a:cubicBezTo>
                  <a:cubicBezTo>
                    <a:pt x="39" y="24"/>
                    <a:pt x="39" y="24"/>
                    <a:pt x="39" y="24"/>
                  </a:cubicBezTo>
                  <a:cubicBezTo>
                    <a:pt x="39" y="25"/>
                    <a:pt x="39" y="25"/>
                    <a:pt x="39" y="25"/>
                  </a:cubicBezTo>
                  <a:moveTo>
                    <a:pt x="5" y="25"/>
                  </a:moveTo>
                  <a:cubicBezTo>
                    <a:pt x="5" y="24"/>
                    <a:pt x="5" y="24"/>
                    <a:pt x="5" y="24"/>
                  </a:cubicBezTo>
                  <a:cubicBezTo>
                    <a:pt x="5" y="24"/>
                    <a:pt x="5" y="24"/>
                    <a:pt x="5" y="24"/>
                  </a:cubicBezTo>
                  <a:cubicBezTo>
                    <a:pt x="5" y="24"/>
                    <a:pt x="5" y="24"/>
                    <a:pt x="5" y="24"/>
                  </a:cubicBezTo>
                  <a:cubicBezTo>
                    <a:pt x="5" y="24"/>
                    <a:pt x="5" y="24"/>
                    <a:pt x="5" y="24"/>
                  </a:cubicBezTo>
                  <a:cubicBezTo>
                    <a:pt x="5" y="23"/>
                    <a:pt x="5" y="23"/>
                    <a:pt x="5" y="23"/>
                  </a:cubicBezTo>
                  <a:cubicBezTo>
                    <a:pt x="6" y="23"/>
                    <a:pt x="6" y="23"/>
                    <a:pt x="6" y="23"/>
                  </a:cubicBezTo>
                  <a:cubicBezTo>
                    <a:pt x="5" y="24"/>
                    <a:pt x="5" y="24"/>
                    <a:pt x="5" y="25"/>
                  </a:cubicBezTo>
                  <a:cubicBezTo>
                    <a:pt x="5" y="25"/>
                    <a:pt x="5" y="25"/>
                    <a:pt x="5" y="25"/>
                  </a:cubicBezTo>
                  <a:moveTo>
                    <a:pt x="39" y="25"/>
                  </a:moveTo>
                  <a:cubicBezTo>
                    <a:pt x="39" y="25"/>
                    <a:pt x="39" y="25"/>
                    <a:pt x="39" y="25"/>
                  </a:cubicBezTo>
                  <a:cubicBezTo>
                    <a:pt x="39" y="24"/>
                    <a:pt x="39" y="24"/>
                    <a:pt x="39" y="23"/>
                  </a:cubicBezTo>
                  <a:cubicBezTo>
                    <a:pt x="39" y="23"/>
                    <a:pt x="39" y="23"/>
                    <a:pt x="39" y="23"/>
                  </a:cubicBezTo>
                  <a:cubicBezTo>
                    <a:pt x="39" y="24"/>
                    <a:pt x="39" y="24"/>
                    <a:pt x="39" y="24"/>
                  </a:cubicBezTo>
                  <a:cubicBezTo>
                    <a:pt x="39" y="24"/>
                    <a:pt x="39" y="24"/>
                    <a:pt x="39" y="24"/>
                  </a:cubicBezTo>
                  <a:cubicBezTo>
                    <a:pt x="39" y="24"/>
                    <a:pt x="39" y="24"/>
                    <a:pt x="39" y="24"/>
                  </a:cubicBezTo>
                  <a:cubicBezTo>
                    <a:pt x="40" y="24"/>
                    <a:pt x="40" y="24"/>
                    <a:pt x="40" y="24"/>
                  </a:cubicBezTo>
                  <a:cubicBezTo>
                    <a:pt x="39" y="25"/>
                    <a:pt x="39" y="25"/>
                    <a:pt x="39" y="25"/>
                  </a:cubicBezTo>
                  <a:moveTo>
                    <a:pt x="21" y="23"/>
                  </a:moveTo>
                  <a:cubicBezTo>
                    <a:pt x="21" y="23"/>
                    <a:pt x="21" y="23"/>
                    <a:pt x="21" y="23"/>
                  </a:cubicBezTo>
                  <a:cubicBezTo>
                    <a:pt x="21" y="22"/>
                    <a:pt x="21" y="22"/>
                    <a:pt x="21" y="22"/>
                  </a:cubicBezTo>
                  <a:cubicBezTo>
                    <a:pt x="21" y="23"/>
                    <a:pt x="21" y="23"/>
                    <a:pt x="21" y="23"/>
                  </a:cubicBezTo>
                  <a:moveTo>
                    <a:pt x="23" y="23"/>
                  </a:moveTo>
                  <a:cubicBezTo>
                    <a:pt x="23" y="23"/>
                    <a:pt x="23" y="23"/>
                    <a:pt x="23" y="22"/>
                  </a:cubicBezTo>
                  <a:cubicBezTo>
                    <a:pt x="24" y="23"/>
                    <a:pt x="24" y="23"/>
                    <a:pt x="24" y="23"/>
                  </a:cubicBezTo>
                  <a:cubicBezTo>
                    <a:pt x="23" y="23"/>
                    <a:pt x="23" y="23"/>
                    <a:pt x="23" y="23"/>
                  </a:cubicBezTo>
                  <a:moveTo>
                    <a:pt x="40" y="24"/>
                  </a:moveTo>
                  <a:cubicBezTo>
                    <a:pt x="39" y="22"/>
                    <a:pt x="39" y="22"/>
                    <a:pt x="39" y="22"/>
                  </a:cubicBezTo>
                  <a:cubicBezTo>
                    <a:pt x="40" y="22"/>
                    <a:pt x="40" y="22"/>
                    <a:pt x="40" y="22"/>
                  </a:cubicBezTo>
                  <a:cubicBezTo>
                    <a:pt x="40" y="22"/>
                    <a:pt x="40" y="23"/>
                    <a:pt x="40" y="23"/>
                  </a:cubicBezTo>
                  <a:cubicBezTo>
                    <a:pt x="40" y="23"/>
                    <a:pt x="40" y="23"/>
                    <a:pt x="40" y="23"/>
                  </a:cubicBezTo>
                  <a:cubicBezTo>
                    <a:pt x="40" y="24"/>
                    <a:pt x="40" y="24"/>
                    <a:pt x="40" y="24"/>
                  </a:cubicBezTo>
                  <a:cubicBezTo>
                    <a:pt x="40" y="24"/>
                    <a:pt x="40" y="24"/>
                    <a:pt x="40" y="24"/>
                  </a:cubicBezTo>
                  <a:moveTo>
                    <a:pt x="4" y="24"/>
                  </a:moveTo>
                  <a:cubicBezTo>
                    <a:pt x="4" y="24"/>
                    <a:pt x="4" y="24"/>
                    <a:pt x="4" y="24"/>
                  </a:cubicBezTo>
                  <a:cubicBezTo>
                    <a:pt x="4" y="23"/>
                    <a:pt x="4" y="23"/>
                    <a:pt x="4" y="23"/>
                  </a:cubicBezTo>
                  <a:cubicBezTo>
                    <a:pt x="4" y="23"/>
                    <a:pt x="4" y="23"/>
                    <a:pt x="4" y="23"/>
                  </a:cubicBezTo>
                  <a:cubicBezTo>
                    <a:pt x="4" y="23"/>
                    <a:pt x="4" y="22"/>
                    <a:pt x="5" y="22"/>
                  </a:cubicBezTo>
                  <a:cubicBezTo>
                    <a:pt x="5" y="22"/>
                    <a:pt x="5" y="22"/>
                    <a:pt x="5" y="22"/>
                  </a:cubicBezTo>
                  <a:cubicBezTo>
                    <a:pt x="4" y="24"/>
                    <a:pt x="4" y="24"/>
                    <a:pt x="4" y="24"/>
                  </a:cubicBezTo>
                  <a:moveTo>
                    <a:pt x="3" y="24"/>
                  </a:moveTo>
                  <a:cubicBezTo>
                    <a:pt x="3" y="23"/>
                    <a:pt x="3" y="23"/>
                    <a:pt x="3" y="22"/>
                  </a:cubicBezTo>
                  <a:cubicBezTo>
                    <a:pt x="3" y="22"/>
                    <a:pt x="3" y="22"/>
                    <a:pt x="3" y="22"/>
                  </a:cubicBezTo>
                  <a:cubicBezTo>
                    <a:pt x="3" y="22"/>
                    <a:pt x="3" y="22"/>
                    <a:pt x="3" y="22"/>
                  </a:cubicBezTo>
                  <a:cubicBezTo>
                    <a:pt x="4" y="22"/>
                    <a:pt x="4" y="22"/>
                    <a:pt x="4" y="22"/>
                  </a:cubicBezTo>
                  <a:cubicBezTo>
                    <a:pt x="4" y="22"/>
                    <a:pt x="4" y="23"/>
                    <a:pt x="3" y="23"/>
                  </a:cubicBezTo>
                  <a:cubicBezTo>
                    <a:pt x="3" y="23"/>
                    <a:pt x="3" y="23"/>
                    <a:pt x="3" y="23"/>
                  </a:cubicBezTo>
                  <a:cubicBezTo>
                    <a:pt x="3" y="24"/>
                    <a:pt x="3" y="24"/>
                    <a:pt x="3" y="24"/>
                  </a:cubicBezTo>
                  <a:moveTo>
                    <a:pt x="42" y="24"/>
                  </a:moveTo>
                  <a:cubicBezTo>
                    <a:pt x="41" y="23"/>
                    <a:pt x="41" y="23"/>
                    <a:pt x="41" y="23"/>
                  </a:cubicBezTo>
                  <a:cubicBezTo>
                    <a:pt x="41" y="23"/>
                    <a:pt x="41" y="23"/>
                    <a:pt x="41" y="23"/>
                  </a:cubicBezTo>
                  <a:cubicBezTo>
                    <a:pt x="41" y="23"/>
                    <a:pt x="40" y="22"/>
                    <a:pt x="40" y="22"/>
                  </a:cubicBezTo>
                  <a:cubicBezTo>
                    <a:pt x="41" y="22"/>
                    <a:pt x="41" y="22"/>
                    <a:pt x="41" y="22"/>
                  </a:cubicBezTo>
                  <a:cubicBezTo>
                    <a:pt x="41" y="22"/>
                    <a:pt x="41" y="22"/>
                    <a:pt x="41" y="22"/>
                  </a:cubicBezTo>
                  <a:cubicBezTo>
                    <a:pt x="41" y="22"/>
                    <a:pt x="41" y="22"/>
                    <a:pt x="41" y="22"/>
                  </a:cubicBezTo>
                  <a:cubicBezTo>
                    <a:pt x="41" y="23"/>
                    <a:pt x="42" y="23"/>
                    <a:pt x="42" y="24"/>
                  </a:cubicBezTo>
                  <a:moveTo>
                    <a:pt x="20" y="22"/>
                  </a:moveTo>
                  <a:cubicBezTo>
                    <a:pt x="20" y="22"/>
                    <a:pt x="20" y="22"/>
                    <a:pt x="20" y="22"/>
                  </a:cubicBezTo>
                  <a:cubicBezTo>
                    <a:pt x="20" y="22"/>
                    <a:pt x="20" y="22"/>
                    <a:pt x="20" y="22"/>
                  </a:cubicBezTo>
                  <a:cubicBezTo>
                    <a:pt x="21" y="22"/>
                    <a:pt x="21" y="22"/>
                    <a:pt x="21" y="22"/>
                  </a:cubicBezTo>
                  <a:cubicBezTo>
                    <a:pt x="21" y="21"/>
                    <a:pt x="21" y="21"/>
                    <a:pt x="21" y="21"/>
                  </a:cubicBezTo>
                  <a:cubicBezTo>
                    <a:pt x="21" y="21"/>
                    <a:pt x="21" y="21"/>
                    <a:pt x="21" y="21"/>
                  </a:cubicBezTo>
                  <a:cubicBezTo>
                    <a:pt x="20" y="22"/>
                    <a:pt x="20" y="22"/>
                    <a:pt x="20" y="22"/>
                  </a:cubicBezTo>
                  <a:moveTo>
                    <a:pt x="24" y="22"/>
                  </a:moveTo>
                  <a:cubicBezTo>
                    <a:pt x="23" y="21"/>
                    <a:pt x="23" y="21"/>
                    <a:pt x="23" y="21"/>
                  </a:cubicBezTo>
                  <a:cubicBezTo>
                    <a:pt x="23" y="21"/>
                    <a:pt x="23" y="21"/>
                    <a:pt x="23" y="21"/>
                  </a:cubicBezTo>
                  <a:cubicBezTo>
                    <a:pt x="23" y="22"/>
                    <a:pt x="23" y="22"/>
                    <a:pt x="23" y="22"/>
                  </a:cubicBezTo>
                  <a:cubicBezTo>
                    <a:pt x="24" y="22"/>
                    <a:pt x="24" y="22"/>
                    <a:pt x="24" y="22"/>
                  </a:cubicBezTo>
                  <a:cubicBezTo>
                    <a:pt x="24" y="22"/>
                    <a:pt x="24" y="22"/>
                    <a:pt x="24" y="22"/>
                  </a:cubicBezTo>
                  <a:cubicBezTo>
                    <a:pt x="24" y="22"/>
                    <a:pt x="24" y="22"/>
                    <a:pt x="24" y="22"/>
                  </a:cubicBezTo>
                  <a:moveTo>
                    <a:pt x="5" y="21"/>
                  </a:moveTo>
                  <a:cubicBezTo>
                    <a:pt x="6" y="21"/>
                    <a:pt x="6" y="21"/>
                    <a:pt x="6" y="21"/>
                  </a:cubicBezTo>
                  <a:cubicBezTo>
                    <a:pt x="6" y="20"/>
                    <a:pt x="6" y="20"/>
                    <a:pt x="6" y="20"/>
                  </a:cubicBezTo>
                  <a:cubicBezTo>
                    <a:pt x="6" y="22"/>
                    <a:pt x="6" y="22"/>
                    <a:pt x="6" y="22"/>
                  </a:cubicBezTo>
                  <a:cubicBezTo>
                    <a:pt x="6" y="22"/>
                    <a:pt x="5" y="21"/>
                    <a:pt x="5" y="21"/>
                  </a:cubicBezTo>
                  <a:cubicBezTo>
                    <a:pt x="4" y="21"/>
                    <a:pt x="4" y="21"/>
                    <a:pt x="4" y="21"/>
                  </a:cubicBezTo>
                  <a:cubicBezTo>
                    <a:pt x="4" y="21"/>
                    <a:pt x="4" y="21"/>
                    <a:pt x="4" y="21"/>
                  </a:cubicBezTo>
                  <a:cubicBezTo>
                    <a:pt x="4" y="21"/>
                    <a:pt x="4" y="21"/>
                    <a:pt x="4" y="21"/>
                  </a:cubicBezTo>
                  <a:cubicBezTo>
                    <a:pt x="5" y="21"/>
                    <a:pt x="5" y="21"/>
                    <a:pt x="5" y="21"/>
                  </a:cubicBezTo>
                  <a:moveTo>
                    <a:pt x="38" y="22"/>
                  </a:moveTo>
                  <a:cubicBezTo>
                    <a:pt x="38" y="20"/>
                    <a:pt x="38" y="20"/>
                    <a:pt x="38" y="20"/>
                  </a:cubicBezTo>
                  <a:cubicBezTo>
                    <a:pt x="38" y="21"/>
                    <a:pt x="38" y="21"/>
                    <a:pt x="38" y="21"/>
                  </a:cubicBezTo>
                  <a:cubicBezTo>
                    <a:pt x="39" y="21"/>
                    <a:pt x="39" y="21"/>
                    <a:pt x="39" y="21"/>
                  </a:cubicBezTo>
                  <a:cubicBezTo>
                    <a:pt x="40" y="21"/>
                    <a:pt x="40" y="21"/>
                    <a:pt x="40" y="21"/>
                  </a:cubicBezTo>
                  <a:cubicBezTo>
                    <a:pt x="40" y="21"/>
                    <a:pt x="40" y="21"/>
                    <a:pt x="40" y="21"/>
                  </a:cubicBezTo>
                  <a:cubicBezTo>
                    <a:pt x="40" y="21"/>
                    <a:pt x="40" y="21"/>
                    <a:pt x="40" y="21"/>
                  </a:cubicBezTo>
                  <a:cubicBezTo>
                    <a:pt x="39" y="21"/>
                    <a:pt x="39" y="21"/>
                    <a:pt x="39" y="21"/>
                  </a:cubicBezTo>
                  <a:cubicBezTo>
                    <a:pt x="39" y="21"/>
                    <a:pt x="39" y="22"/>
                    <a:pt x="38" y="22"/>
                  </a:cubicBezTo>
                  <a:moveTo>
                    <a:pt x="22" y="32"/>
                  </a:moveTo>
                  <a:cubicBezTo>
                    <a:pt x="22" y="32"/>
                    <a:pt x="22" y="31"/>
                    <a:pt x="22" y="31"/>
                  </a:cubicBezTo>
                  <a:cubicBezTo>
                    <a:pt x="22" y="27"/>
                    <a:pt x="22" y="23"/>
                    <a:pt x="22" y="19"/>
                  </a:cubicBezTo>
                  <a:cubicBezTo>
                    <a:pt x="22" y="18"/>
                    <a:pt x="22" y="18"/>
                    <a:pt x="22" y="17"/>
                  </a:cubicBezTo>
                  <a:cubicBezTo>
                    <a:pt x="22" y="18"/>
                    <a:pt x="22" y="18"/>
                    <a:pt x="22" y="19"/>
                  </a:cubicBezTo>
                  <a:cubicBezTo>
                    <a:pt x="23" y="23"/>
                    <a:pt x="22" y="27"/>
                    <a:pt x="22" y="31"/>
                  </a:cubicBezTo>
                  <a:cubicBezTo>
                    <a:pt x="22" y="31"/>
                    <a:pt x="22" y="32"/>
                    <a:pt x="22" y="32"/>
                  </a:cubicBezTo>
                  <a:moveTo>
                    <a:pt x="7" y="13"/>
                  </a:moveTo>
                  <a:cubicBezTo>
                    <a:pt x="8" y="13"/>
                    <a:pt x="8" y="13"/>
                    <a:pt x="8" y="13"/>
                  </a:cubicBezTo>
                  <a:cubicBezTo>
                    <a:pt x="8" y="13"/>
                    <a:pt x="8" y="13"/>
                    <a:pt x="8" y="13"/>
                  </a:cubicBezTo>
                  <a:cubicBezTo>
                    <a:pt x="8" y="14"/>
                    <a:pt x="8" y="14"/>
                    <a:pt x="8" y="14"/>
                  </a:cubicBezTo>
                  <a:cubicBezTo>
                    <a:pt x="8" y="14"/>
                    <a:pt x="8" y="14"/>
                    <a:pt x="8" y="14"/>
                  </a:cubicBezTo>
                  <a:cubicBezTo>
                    <a:pt x="7" y="14"/>
                    <a:pt x="7" y="14"/>
                    <a:pt x="7" y="14"/>
                  </a:cubicBezTo>
                  <a:cubicBezTo>
                    <a:pt x="7" y="13"/>
                    <a:pt x="7" y="13"/>
                    <a:pt x="7" y="13"/>
                  </a:cubicBezTo>
                  <a:cubicBezTo>
                    <a:pt x="7" y="13"/>
                    <a:pt x="7" y="13"/>
                    <a:pt x="7" y="13"/>
                  </a:cubicBezTo>
                  <a:moveTo>
                    <a:pt x="37" y="14"/>
                  </a:moveTo>
                  <a:cubicBezTo>
                    <a:pt x="37" y="14"/>
                    <a:pt x="37" y="14"/>
                    <a:pt x="37" y="14"/>
                  </a:cubicBezTo>
                  <a:cubicBezTo>
                    <a:pt x="37" y="13"/>
                    <a:pt x="37" y="13"/>
                    <a:pt x="37" y="13"/>
                  </a:cubicBezTo>
                  <a:cubicBezTo>
                    <a:pt x="37" y="13"/>
                    <a:pt x="37" y="13"/>
                    <a:pt x="37" y="13"/>
                  </a:cubicBezTo>
                  <a:cubicBezTo>
                    <a:pt x="37" y="13"/>
                    <a:pt x="37" y="13"/>
                    <a:pt x="37" y="13"/>
                  </a:cubicBezTo>
                  <a:cubicBezTo>
                    <a:pt x="37" y="13"/>
                    <a:pt x="37" y="13"/>
                    <a:pt x="37" y="13"/>
                  </a:cubicBezTo>
                  <a:cubicBezTo>
                    <a:pt x="37" y="14"/>
                    <a:pt x="37" y="14"/>
                    <a:pt x="37" y="14"/>
                  </a:cubicBezTo>
                  <a:cubicBezTo>
                    <a:pt x="37" y="14"/>
                    <a:pt x="37" y="14"/>
                    <a:pt x="37" y="14"/>
                  </a:cubicBezTo>
                  <a:moveTo>
                    <a:pt x="6" y="13"/>
                  </a:moveTo>
                  <a:cubicBezTo>
                    <a:pt x="6" y="13"/>
                    <a:pt x="6" y="13"/>
                    <a:pt x="6" y="13"/>
                  </a:cubicBezTo>
                  <a:cubicBezTo>
                    <a:pt x="6" y="13"/>
                    <a:pt x="6" y="13"/>
                    <a:pt x="6" y="13"/>
                  </a:cubicBezTo>
                  <a:cubicBezTo>
                    <a:pt x="6" y="13"/>
                    <a:pt x="6" y="13"/>
                    <a:pt x="6" y="13"/>
                  </a:cubicBezTo>
                  <a:cubicBezTo>
                    <a:pt x="6" y="13"/>
                    <a:pt x="6" y="13"/>
                    <a:pt x="6" y="13"/>
                  </a:cubicBezTo>
                  <a:moveTo>
                    <a:pt x="38" y="13"/>
                  </a:moveTo>
                  <a:cubicBezTo>
                    <a:pt x="38" y="13"/>
                    <a:pt x="38" y="13"/>
                    <a:pt x="38" y="13"/>
                  </a:cubicBezTo>
                  <a:cubicBezTo>
                    <a:pt x="38" y="13"/>
                    <a:pt x="38" y="13"/>
                    <a:pt x="38" y="13"/>
                  </a:cubicBezTo>
                  <a:cubicBezTo>
                    <a:pt x="38" y="13"/>
                    <a:pt x="38" y="13"/>
                    <a:pt x="38" y="13"/>
                  </a:cubicBezTo>
                  <a:cubicBezTo>
                    <a:pt x="38" y="13"/>
                    <a:pt x="38" y="13"/>
                    <a:pt x="38" y="13"/>
                  </a:cubicBezTo>
                  <a:moveTo>
                    <a:pt x="12" y="14"/>
                  </a:moveTo>
                  <a:cubicBezTo>
                    <a:pt x="11" y="13"/>
                    <a:pt x="11" y="13"/>
                    <a:pt x="11" y="13"/>
                  </a:cubicBezTo>
                  <a:cubicBezTo>
                    <a:pt x="11" y="13"/>
                    <a:pt x="11" y="13"/>
                    <a:pt x="11" y="13"/>
                  </a:cubicBezTo>
                  <a:cubicBezTo>
                    <a:pt x="12" y="13"/>
                    <a:pt x="12" y="13"/>
                    <a:pt x="12" y="13"/>
                  </a:cubicBezTo>
                  <a:cubicBezTo>
                    <a:pt x="12" y="13"/>
                    <a:pt x="12" y="13"/>
                    <a:pt x="12" y="13"/>
                  </a:cubicBezTo>
                  <a:cubicBezTo>
                    <a:pt x="12" y="14"/>
                    <a:pt x="12" y="14"/>
                    <a:pt x="12" y="14"/>
                  </a:cubicBezTo>
                  <a:moveTo>
                    <a:pt x="33" y="13"/>
                  </a:moveTo>
                  <a:cubicBezTo>
                    <a:pt x="33" y="13"/>
                    <a:pt x="33" y="13"/>
                    <a:pt x="33" y="13"/>
                  </a:cubicBezTo>
                  <a:cubicBezTo>
                    <a:pt x="33" y="13"/>
                    <a:pt x="33" y="13"/>
                    <a:pt x="33" y="13"/>
                  </a:cubicBezTo>
                  <a:cubicBezTo>
                    <a:pt x="33" y="14"/>
                    <a:pt x="33" y="14"/>
                    <a:pt x="33" y="14"/>
                  </a:cubicBezTo>
                  <a:cubicBezTo>
                    <a:pt x="33" y="13"/>
                    <a:pt x="33" y="13"/>
                    <a:pt x="33" y="13"/>
                  </a:cubicBezTo>
                  <a:cubicBezTo>
                    <a:pt x="33" y="13"/>
                    <a:pt x="33" y="13"/>
                    <a:pt x="33" y="13"/>
                  </a:cubicBezTo>
                  <a:moveTo>
                    <a:pt x="8" y="14"/>
                  </a:moveTo>
                  <a:cubicBezTo>
                    <a:pt x="8" y="13"/>
                    <a:pt x="8" y="13"/>
                    <a:pt x="8" y="13"/>
                  </a:cubicBezTo>
                  <a:cubicBezTo>
                    <a:pt x="8" y="13"/>
                    <a:pt x="8" y="13"/>
                    <a:pt x="8" y="13"/>
                  </a:cubicBezTo>
                  <a:cubicBezTo>
                    <a:pt x="9" y="13"/>
                    <a:pt x="9" y="13"/>
                    <a:pt x="9" y="13"/>
                  </a:cubicBezTo>
                  <a:cubicBezTo>
                    <a:pt x="9" y="14"/>
                    <a:pt x="9" y="14"/>
                    <a:pt x="9" y="14"/>
                  </a:cubicBezTo>
                  <a:cubicBezTo>
                    <a:pt x="8" y="14"/>
                    <a:pt x="8" y="14"/>
                    <a:pt x="8" y="14"/>
                  </a:cubicBezTo>
                  <a:moveTo>
                    <a:pt x="36" y="14"/>
                  </a:moveTo>
                  <a:cubicBezTo>
                    <a:pt x="36" y="14"/>
                    <a:pt x="36" y="14"/>
                    <a:pt x="36" y="14"/>
                  </a:cubicBezTo>
                  <a:cubicBezTo>
                    <a:pt x="36" y="13"/>
                    <a:pt x="36" y="13"/>
                    <a:pt x="36" y="13"/>
                  </a:cubicBezTo>
                  <a:cubicBezTo>
                    <a:pt x="36" y="13"/>
                    <a:pt x="36" y="13"/>
                    <a:pt x="36" y="13"/>
                  </a:cubicBezTo>
                  <a:cubicBezTo>
                    <a:pt x="36" y="13"/>
                    <a:pt x="36" y="13"/>
                    <a:pt x="36" y="13"/>
                  </a:cubicBezTo>
                  <a:cubicBezTo>
                    <a:pt x="36" y="14"/>
                    <a:pt x="36" y="14"/>
                    <a:pt x="36" y="14"/>
                  </a:cubicBezTo>
                  <a:moveTo>
                    <a:pt x="12" y="14"/>
                  </a:moveTo>
                  <a:cubicBezTo>
                    <a:pt x="12" y="14"/>
                    <a:pt x="12" y="14"/>
                    <a:pt x="12" y="14"/>
                  </a:cubicBezTo>
                  <a:cubicBezTo>
                    <a:pt x="12" y="13"/>
                    <a:pt x="12" y="13"/>
                    <a:pt x="12" y="13"/>
                  </a:cubicBezTo>
                  <a:cubicBezTo>
                    <a:pt x="13" y="13"/>
                    <a:pt x="13" y="13"/>
                    <a:pt x="13" y="13"/>
                  </a:cubicBezTo>
                  <a:cubicBezTo>
                    <a:pt x="13" y="13"/>
                    <a:pt x="13" y="13"/>
                    <a:pt x="13" y="13"/>
                  </a:cubicBezTo>
                  <a:cubicBezTo>
                    <a:pt x="12" y="14"/>
                    <a:pt x="12" y="14"/>
                    <a:pt x="12" y="14"/>
                  </a:cubicBezTo>
                  <a:moveTo>
                    <a:pt x="32" y="14"/>
                  </a:moveTo>
                  <a:cubicBezTo>
                    <a:pt x="31" y="13"/>
                    <a:pt x="31" y="13"/>
                    <a:pt x="31" y="13"/>
                  </a:cubicBezTo>
                  <a:cubicBezTo>
                    <a:pt x="31" y="13"/>
                    <a:pt x="31" y="13"/>
                    <a:pt x="31" y="13"/>
                  </a:cubicBezTo>
                  <a:cubicBezTo>
                    <a:pt x="32" y="13"/>
                    <a:pt x="32" y="13"/>
                    <a:pt x="32" y="13"/>
                  </a:cubicBezTo>
                  <a:cubicBezTo>
                    <a:pt x="32" y="14"/>
                    <a:pt x="32" y="14"/>
                    <a:pt x="32" y="14"/>
                  </a:cubicBezTo>
                  <a:cubicBezTo>
                    <a:pt x="32" y="14"/>
                    <a:pt x="32" y="14"/>
                    <a:pt x="32" y="14"/>
                  </a:cubicBezTo>
                  <a:moveTo>
                    <a:pt x="23" y="14"/>
                  </a:moveTo>
                  <a:cubicBezTo>
                    <a:pt x="23" y="13"/>
                    <a:pt x="23" y="13"/>
                    <a:pt x="23" y="12"/>
                  </a:cubicBezTo>
                  <a:cubicBezTo>
                    <a:pt x="24" y="13"/>
                    <a:pt x="24" y="13"/>
                    <a:pt x="24" y="13"/>
                  </a:cubicBezTo>
                  <a:cubicBezTo>
                    <a:pt x="23" y="13"/>
                    <a:pt x="23" y="13"/>
                    <a:pt x="23" y="13"/>
                  </a:cubicBezTo>
                  <a:cubicBezTo>
                    <a:pt x="23" y="14"/>
                    <a:pt x="23" y="14"/>
                    <a:pt x="23" y="14"/>
                  </a:cubicBezTo>
                  <a:moveTo>
                    <a:pt x="21" y="14"/>
                  </a:moveTo>
                  <a:cubicBezTo>
                    <a:pt x="21" y="13"/>
                    <a:pt x="21" y="13"/>
                    <a:pt x="21" y="13"/>
                  </a:cubicBezTo>
                  <a:cubicBezTo>
                    <a:pt x="21" y="13"/>
                    <a:pt x="21" y="13"/>
                    <a:pt x="21" y="13"/>
                  </a:cubicBezTo>
                  <a:cubicBezTo>
                    <a:pt x="21" y="12"/>
                    <a:pt x="21" y="12"/>
                    <a:pt x="21" y="12"/>
                  </a:cubicBezTo>
                  <a:cubicBezTo>
                    <a:pt x="21" y="13"/>
                    <a:pt x="21" y="13"/>
                    <a:pt x="21" y="14"/>
                  </a:cubicBezTo>
                  <a:moveTo>
                    <a:pt x="15" y="13"/>
                  </a:moveTo>
                  <a:cubicBezTo>
                    <a:pt x="15" y="13"/>
                    <a:pt x="15" y="13"/>
                    <a:pt x="15" y="13"/>
                  </a:cubicBezTo>
                  <a:cubicBezTo>
                    <a:pt x="15" y="12"/>
                    <a:pt x="15" y="12"/>
                    <a:pt x="15" y="12"/>
                  </a:cubicBezTo>
                  <a:cubicBezTo>
                    <a:pt x="16" y="12"/>
                    <a:pt x="16" y="12"/>
                    <a:pt x="16" y="12"/>
                  </a:cubicBezTo>
                  <a:cubicBezTo>
                    <a:pt x="15" y="13"/>
                    <a:pt x="15" y="13"/>
                    <a:pt x="15" y="13"/>
                  </a:cubicBezTo>
                  <a:cubicBezTo>
                    <a:pt x="15" y="13"/>
                    <a:pt x="15" y="13"/>
                    <a:pt x="15" y="13"/>
                  </a:cubicBezTo>
                  <a:moveTo>
                    <a:pt x="29" y="13"/>
                  </a:moveTo>
                  <a:cubicBezTo>
                    <a:pt x="29" y="13"/>
                    <a:pt x="29" y="13"/>
                    <a:pt x="29" y="13"/>
                  </a:cubicBezTo>
                  <a:cubicBezTo>
                    <a:pt x="29" y="12"/>
                    <a:pt x="29" y="12"/>
                    <a:pt x="29" y="12"/>
                  </a:cubicBezTo>
                  <a:cubicBezTo>
                    <a:pt x="29" y="12"/>
                    <a:pt x="29" y="12"/>
                    <a:pt x="29" y="12"/>
                  </a:cubicBezTo>
                  <a:cubicBezTo>
                    <a:pt x="30" y="13"/>
                    <a:pt x="30" y="13"/>
                    <a:pt x="30" y="13"/>
                  </a:cubicBezTo>
                  <a:cubicBezTo>
                    <a:pt x="29" y="13"/>
                    <a:pt x="29" y="13"/>
                    <a:pt x="29" y="13"/>
                  </a:cubicBezTo>
                  <a:moveTo>
                    <a:pt x="14" y="12"/>
                  </a:moveTo>
                  <a:cubicBezTo>
                    <a:pt x="14" y="12"/>
                    <a:pt x="14" y="12"/>
                    <a:pt x="14" y="12"/>
                  </a:cubicBezTo>
                  <a:cubicBezTo>
                    <a:pt x="14" y="12"/>
                    <a:pt x="14" y="12"/>
                    <a:pt x="14" y="12"/>
                  </a:cubicBezTo>
                  <a:cubicBezTo>
                    <a:pt x="15" y="12"/>
                    <a:pt x="15" y="12"/>
                    <a:pt x="15" y="12"/>
                  </a:cubicBezTo>
                  <a:cubicBezTo>
                    <a:pt x="14" y="13"/>
                    <a:pt x="14" y="13"/>
                    <a:pt x="14" y="13"/>
                  </a:cubicBezTo>
                  <a:cubicBezTo>
                    <a:pt x="14" y="13"/>
                    <a:pt x="14" y="13"/>
                    <a:pt x="14" y="13"/>
                  </a:cubicBezTo>
                  <a:cubicBezTo>
                    <a:pt x="14" y="12"/>
                    <a:pt x="14" y="12"/>
                    <a:pt x="14" y="12"/>
                  </a:cubicBezTo>
                  <a:cubicBezTo>
                    <a:pt x="14" y="12"/>
                    <a:pt x="14" y="12"/>
                    <a:pt x="14" y="12"/>
                  </a:cubicBezTo>
                  <a:moveTo>
                    <a:pt x="30" y="13"/>
                  </a:moveTo>
                  <a:cubicBezTo>
                    <a:pt x="30" y="12"/>
                    <a:pt x="30" y="12"/>
                    <a:pt x="30" y="12"/>
                  </a:cubicBezTo>
                  <a:cubicBezTo>
                    <a:pt x="30" y="12"/>
                    <a:pt x="30" y="12"/>
                    <a:pt x="30" y="12"/>
                  </a:cubicBezTo>
                  <a:cubicBezTo>
                    <a:pt x="31" y="12"/>
                    <a:pt x="31" y="12"/>
                    <a:pt x="31" y="12"/>
                  </a:cubicBezTo>
                  <a:cubicBezTo>
                    <a:pt x="31" y="12"/>
                    <a:pt x="31" y="12"/>
                    <a:pt x="31" y="12"/>
                  </a:cubicBezTo>
                  <a:cubicBezTo>
                    <a:pt x="30" y="12"/>
                    <a:pt x="30" y="12"/>
                    <a:pt x="30" y="12"/>
                  </a:cubicBezTo>
                  <a:cubicBezTo>
                    <a:pt x="30" y="13"/>
                    <a:pt x="30" y="13"/>
                    <a:pt x="30" y="13"/>
                  </a:cubicBezTo>
                  <a:cubicBezTo>
                    <a:pt x="30" y="13"/>
                    <a:pt x="30" y="13"/>
                    <a:pt x="30" y="13"/>
                  </a:cubicBezTo>
                  <a:moveTo>
                    <a:pt x="11" y="13"/>
                  </a:moveTo>
                  <a:cubicBezTo>
                    <a:pt x="10" y="13"/>
                    <a:pt x="10" y="13"/>
                    <a:pt x="10" y="13"/>
                  </a:cubicBezTo>
                  <a:cubicBezTo>
                    <a:pt x="10" y="12"/>
                    <a:pt x="10" y="12"/>
                    <a:pt x="10" y="12"/>
                  </a:cubicBezTo>
                  <a:cubicBezTo>
                    <a:pt x="10" y="12"/>
                    <a:pt x="10" y="12"/>
                    <a:pt x="10" y="12"/>
                  </a:cubicBezTo>
                  <a:cubicBezTo>
                    <a:pt x="11" y="13"/>
                    <a:pt x="11" y="13"/>
                    <a:pt x="11" y="13"/>
                  </a:cubicBezTo>
                  <a:cubicBezTo>
                    <a:pt x="11" y="13"/>
                    <a:pt x="11" y="13"/>
                    <a:pt x="11" y="13"/>
                  </a:cubicBezTo>
                  <a:cubicBezTo>
                    <a:pt x="11" y="13"/>
                    <a:pt x="11" y="13"/>
                    <a:pt x="11" y="13"/>
                  </a:cubicBezTo>
                  <a:moveTo>
                    <a:pt x="34" y="13"/>
                  </a:moveTo>
                  <a:cubicBezTo>
                    <a:pt x="34" y="13"/>
                    <a:pt x="34" y="13"/>
                    <a:pt x="34" y="13"/>
                  </a:cubicBezTo>
                  <a:cubicBezTo>
                    <a:pt x="34" y="13"/>
                    <a:pt x="34" y="13"/>
                    <a:pt x="34" y="13"/>
                  </a:cubicBezTo>
                  <a:cubicBezTo>
                    <a:pt x="34" y="12"/>
                    <a:pt x="34" y="12"/>
                    <a:pt x="34" y="12"/>
                  </a:cubicBezTo>
                  <a:cubicBezTo>
                    <a:pt x="34" y="12"/>
                    <a:pt x="34" y="12"/>
                    <a:pt x="34" y="12"/>
                  </a:cubicBezTo>
                  <a:cubicBezTo>
                    <a:pt x="34" y="13"/>
                    <a:pt x="34" y="13"/>
                    <a:pt x="34" y="13"/>
                  </a:cubicBezTo>
                  <a:cubicBezTo>
                    <a:pt x="34" y="13"/>
                    <a:pt x="34" y="13"/>
                    <a:pt x="34" y="13"/>
                  </a:cubicBezTo>
                  <a:moveTo>
                    <a:pt x="35" y="13"/>
                  </a:moveTo>
                  <a:cubicBezTo>
                    <a:pt x="35" y="13"/>
                    <a:pt x="35" y="13"/>
                    <a:pt x="35" y="13"/>
                  </a:cubicBezTo>
                  <a:cubicBezTo>
                    <a:pt x="35" y="12"/>
                    <a:pt x="35" y="12"/>
                    <a:pt x="35" y="12"/>
                  </a:cubicBezTo>
                  <a:cubicBezTo>
                    <a:pt x="35" y="12"/>
                    <a:pt x="35" y="12"/>
                    <a:pt x="35" y="12"/>
                  </a:cubicBezTo>
                  <a:cubicBezTo>
                    <a:pt x="35" y="13"/>
                    <a:pt x="35" y="13"/>
                    <a:pt x="35" y="13"/>
                  </a:cubicBezTo>
                  <a:moveTo>
                    <a:pt x="9" y="13"/>
                  </a:moveTo>
                  <a:cubicBezTo>
                    <a:pt x="9" y="12"/>
                    <a:pt x="9" y="12"/>
                    <a:pt x="9" y="12"/>
                  </a:cubicBezTo>
                  <a:cubicBezTo>
                    <a:pt x="10" y="12"/>
                    <a:pt x="10" y="12"/>
                    <a:pt x="10" y="12"/>
                  </a:cubicBezTo>
                  <a:cubicBezTo>
                    <a:pt x="10" y="13"/>
                    <a:pt x="10" y="13"/>
                    <a:pt x="10" y="13"/>
                  </a:cubicBezTo>
                  <a:cubicBezTo>
                    <a:pt x="9" y="13"/>
                    <a:pt x="9" y="13"/>
                    <a:pt x="9" y="13"/>
                  </a:cubicBezTo>
                  <a:moveTo>
                    <a:pt x="16" y="13"/>
                  </a:moveTo>
                  <a:cubicBezTo>
                    <a:pt x="16" y="12"/>
                    <a:pt x="16" y="12"/>
                    <a:pt x="16" y="12"/>
                  </a:cubicBezTo>
                  <a:cubicBezTo>
                    <a:pt x="17" y="12"/>
                    <a:pt x="17" y="12"/>
                    <a:pt x="17" y="12"/>
                  </a:cubicBezTo>
                  <a:cubicBezTo>
                    <a:pt x="16" y="13"/>
                    <a:pt x="16" y="13"/>
                    <a:pt x="16" y="13"/>
                  </a:cubicBezTo>
                  <a:cubicBezTo>
                    <a:pt x="16" y="13"/>
                    <a:pt x="16" y="13"/>
                    <a:pt x="16" y="13"/>
                  </a:cubicBezTo>
                  <a:moveTo>
                    <a:pt x="29" y="13"/>
                  </a:moveTo>
                  <a:cubicBezTo>
                    <a:pt x="28" y="13"/>
                    <a:pt x="28" y="13"/>
                    <a:pt x="28" y="13"/>
                  </a:cubicBezTo>
                  <a:cubicBezTo>
                    <a:pt x="28" y="12"/>
                    <a:pt x="28" y="12"/>
                    <a:pt x="28" y="12"/>
                  </a:cubicBezTo>
                  <a:cubicBezTo>
                    <a:pt x="28" y="12"/>
                    <a:pt x="28" y="12"/>
                    <a:pt x="28" y="12"/>
                  </a:cubicBezTo>
                  <a:cubicBezTo>
                    <a:pt x="29" y="13"/>
                    <a:pt x="29" y="13"/>
                    <a:pt x="29" y="13"/>
                  </a:cubicBezTo>
                  <a:moveTo>
                    <a:pt x="20" y="13"/>
                  </a:moveTo>
                  <a:cubicBezTo>
                    <a:pt x="20" y="13"/>
                    <a:pt x="20" y="13"/>
                    <a:pt x="20" y="13"/>
                  </a:cubicBezTo>
                  <a:cubicBezTo>
                    <a:pt x="21" y="11"/>
                    <a:pt x="21" y="11"/>
                    <a:pt x="21" y="11"/>
                  </a:cubicBezTo>
                  <a:cubicBezTo>
                    <a:pt x="21" y="12"/>
                    <a:pt x="21" y="12"/>
                    <a:pt x="21" y="12"/>
                  </a:cubicBezTo>
                  <a:cubicBezTo>
                    <a:pt x="21" y="12"/>
                    <a:pt x="21" y="12"/>
                    <a:pt x="20" y="13"/>
                  </a:cubicBezTo>
                  <a:moveTo>
                    <a:pt x="24" y="13"/>
                  </a:moveTo>
                  <a:cubicBezTo>
                    <a:pt x="24" y="12"/>
                    <a:pt x="23" y="12"/>
                    <a:pt x="23" y="12"/>
                  </a:cubicBezTo>
                  <a:cubicBezTo>
                    <a:pt x="23" y="11"/>
                    <a:pt x="23" y="11"/>
                    <a:pt x="23" y="11"/>
                  </a:cubicBezTo>
                  <a:cubicBezTo>
                    <a:pt x="24" y="13"/>
                    <a:pt x="24" y="13"/>
                    <a:pt x="24" y="13"/>
                  </a:cubicBezTo>
                  <a:cubicBezTo>
                    <a:pt x="24" y="13"/>
                    <a:pt x="24" y="13"/>
                    <a:pt x="24" y="13"/>
                  </a:cubicBezTo>
                  <a:moveTo>
                    <a:pt x="20" y="12"/>
                  </a:moveTo>
                  <a:cubicBezTo>
                    <a:pt x="19" y="12"/>
                    <a:pt x="19" y="12"/>
                    <a:pt x="19" y="12"/>
                  </a:cubicBezTo>
                  <a:cubicBezTo>
                    <a:pt x="20" y="12"/>
                    <a:pt x="21" y="11"/>
                    <a:pt x="21" y="10"/>
                  </a:cubicBezTo>
                  <a:cubicBezTo>
                    <a:pt x="21" y="10"/>
                    <a:pt x="21" y="10"/>
                    <a:pt x="21" y="10"/>
                  </a:cubicBezTo>
                  <a:cubicBezTo>
                    <a:pt x="21" y="11"/>
                    <a:pt x="20" y="12"/>
                    <a:pt x="20" y="12"/>
                  </a:cubicBezTo>
                  <a:moveTo>
                    <a:pt x="25" y="12"/>
                  </a:moveTo>
                  <a:cubicBezTo>
                    <a:pt x="23" y="10"/>
                    <a:pt x="23" y="10"/>
                    <a:pt x="23" y="10"/>
                  </a:cubicBezTo>
                  <a:cubicBezTo>
                    <a:pt x="23" y="10"/>
                    <a:pt x="23" y="10"/>
                    <a:pt x="23" y="10"/>
                  </a:cubicBezTo>
                  <a:cubicBezTo>
                    <a:pt x="24" y="11"/>
                    <a:pt x="24" y="12"/>
                    <a:pt x="25" y="12"/>
                  </a:cubicBezTo>
                  <a:cubicBezTo>
                    <a:pt x="25" y="12"/>
                    <a:pt x="25" y="12"/>
                    <a:pt x="25" y="12"/>
                  </a:cubicBezTo>
                  <a:moveTo>
                    <a:pt x="22" y="12"/>
                  </a:moveTo>
                  <a:cubicBezTo>
                    <a:pt x="22" y="11"/>
                    <a:pt x="22" y="10"/>
                    <a:pt x="22" y="9"/>
                  </a:cubicBezTo>
                  <a:cubicBezTo>
                    <a:pt x="22" y="8"/>
                    <a:pt x="22" y="8"/>
                    <a:pt x="22" y="8"/>
                  </a:cubicBezTo>
                  <a:cubicBezTo>
                    <a:pt x="22" y="9"/>
                    <a:pt x="22" y="9"/>
                    <a:pt x="22" y="9"/>
                  </a:cubicBezTo>
                  <a:cubicBezTo>
                    <a:pt x="22" y="10"/>
                    <a:pt x="22" y="11"/>
                    <a:pt x="22" y="12"/>
                  </a:cubicBezTo>
                  <a:moveTo>
                    <a:pt x="21" y="7"/>
                  </a:moveTo>
                  <a:cubicBezTo>
                    <a:pt x="21" y="7"/>
                    <a:pt x="21" y="7"/>
                    <a:pt x="21" y="7"/>
                  </a:cubicBezTo>
                  <a:cubicBezTo>
                    <a:pt x="21" y="7"/>
                    <a:pt x="21" y="7"/>
                    <a:pt x="21" y="7"/>
                  </a:cubicBezTo>
                  <a:cubicBezTo>
                    <a:pt x="21" y="7"/>
                    <a:pt x="21" y="7"/>
                    <a:pt x="21" y="7"/>
                  </a:cubicBezTo>
                  <a:moveTo>
                    <a:pt x="23" y="7"/>
                  </a:moveTo>
                  <a:cubicBezTo>
                    <a:pt x="23" y="7"/>
                    <a:pt x="23" y="7"/>
                    <a:pt x="23" y="7"/>
                  </a:cubicBezTo>
                  <a:cubicBezTo>
                    <a:pt x="23" y="7"/>
                    <a:pt x="23" y="7"/>
                    <a:pt x="23" y="7"/>
                  </a:cubicBezTo>
                  <a:cubicBezTo>
                    <a:pt x="23" y="7"/>
                    <a:pt x="23" y="7"/>
                    <a:pt x="23" y="7"/>
                  </a:cubicBezTo>
                  <a:moveTo>
                    <a:pt x="20" y="6"/>
                  </a:moveTo>
                  <a:cubicBezTo>
                    <a:pt x="20" y="6"/>
                    <a:pt x="20" y="6"/>
                    <a:pt x="20" y="6"/>
                  </a:cubicBezTo>
                  <a:cubicBezTo>
                    <a:pt x="20" y="6"/>
                    <a:pt x="20" y="6"/>
                    <a:pt x="20" y="6"/>
                  </a:cubicBezTo>
                  <a:cubicBezTo>
                    <a:pt x="20" y="6"/>
                    <a:pt x="20" y="6"/>
                    <a:pt x="20" y="6"/>
                  </a:cubicBezTo>
                  <a:moveTo>
                    <a:pt x="24" y="6"/>
                  </a:moveTo>
                  <a:cubicBezTo>
                    <a:pt x="24" y="6"/>
                    <a:pt x="24" y="6"/>
                    <a:pt x="24" y="6"/>
                  </a:cubicBezTo>
                  <a:cubicBezTo>
                    <a:pt x="25" y="6"/>
                    <a:pt x="25" y="6"/>
                    <a:pt x="25" y="6"/>
                  </a:cubicBezTo>
                  <a:cubicBezTo>
                    <a:pt x="24" y="6"/>
                    <a:pt x="24" y="6"/>
                    <a:pt x="24" y="6"/>
                  </a:cubicBezTo>
                  <a:moveTo>
                    <a:pt x="17" y="6"/>
                  </a:moveTo>
                  <a:cubicBezTo>
                    <a:pt x="17" y="6"/>
                    <a:pt x="17" y="6"/>
                    <a:pt x="17" y="6"/>
                  </a:cubicBezTo>
                  <a:cubicBezTo>
                    <a:pt x="17" y="5"/>
                    <a:pt x="17" y="5"/>
                    <a:pt x="17" y="5"/>
                  </a:cubicBezTo>
                  <a:cubicBezTo>
                    <a:pt x="17" y="6"/>
                    <a:pt x="17" y="6"/>
                    <a:pt x="17" y="6"/>
                  </a:cubicBezTo>
                  <a:cubicBezTo>
                    <a:pt x="17" y="6"/>
                    <a:pt x="17" y="6"/>
                    <a:pt x="17" y="6"/>
                  </a:cubicBezTo>
                  <a:moveTo>
                    <a:pt x="27" y="6"/>
                  </a:moveTo>
                  <a:cubicBezTo>
                    <a:pt x="27" y="6"/>
                    <a:pt x="27" y="6"/>
                    <a:pt x="27" y="6"/>
                  </a:cubicBezTo>
                  <a:cubicBezTo>
                    <a:pt x="27" y="5"/>
                    <a:pt x="27" y="5"/>
                    <a:pt x="27" y="5"/>
                  </a:cubicBezTo>
                  <a:cubicBezTo>
                    <a:pt x="28" y="6"/>
                    <a:pt x="28" y="6"/>
                    <a:pt x="28" y="6"/>
                  </a:cubicBezTo>
                  <a:cubicBezTo>
                    <a:pt x="27" y="6"/>
                    <a:pt x="27" y="6"/>
                    <a:pt x="27" y="6"/>
                  </a:cubicBezTo>
                  <a:moveTo>
                    <a:pt x="23" y="7"/>
                  </a:moveTo>
                  <a:cubicBezTo>
                    <a:pt x="23" y="6"/>
                    <a:pt x="23" y="5"/>
                    <a:pt x="23" y="4"/>
                  </a:cubicBezTo>
                  <a:cubicBezTo>
                    <a:pt x="24" y="5"/>
                    <a:pt x="24" y="5"/>
                    <a:pt x="24" y="5"/>
                  </a:cubicBezTo>
                  <a:cubicBezTo>
                    <a:pt x="24" y="5"/>
                    <a:pt x="24" y="5"/>
                    <a:pt x="24" y="5"/>
                  </a:cubicBezTo>
                  <a:cubicBezTo>
                    <a:pt x="24" y="6"/>
                    <a:pt x="24" y="6"/>
                    <a:pt x="24" y="6"/>
                  </a:cubicBezTo>
                  <a:cubicBezTo>
                    <a:pt x="23" y="7"/>
                    <a:pt x="23" y="7"/>
                    <a:pt x="23" y="7"/>
                  </a:cubicBezTo>
                  <a:moveTo>
                    <a:pt x="21" y="7"/>
                  </a:moveTo>
                  <a:cubicBezTo>
                    <a:pt x="21" y="6"/>
                    <a:pt x="21" y="6"/>
                    <a:pt x="21" y="6"/>
                  </a:cubicBezTo>
                  <a:cubicBezTo>
                    <a:pt x="21" y="6"/>
                    <a:pt x="21" y="6"/>
                    <a:pt x="21" y="5"/>
                  </a:cubicBezTo>
                  <a:cubicBezTo>
                    <a:pt x="21" y="5"/>
                    <a:pt x="21" y="5"/>
                    <a:pt x="21" y="5"/>
                  </a:cubicBezTo>
                  <a:cubicBezTo>
                    <a:pt x="21" y="4"/>
                    <a:pt x="21" y="4"/>
                    <a:pt x="21" y="4"/>
                  </a:cubicBezTo>
                  <a:cubicBezTo>
                    <a:pt x="21" y="5"/>
                    <a:pt x="21" y="6"/>
                    <a:pt x="21" y="7"/>
                  </a:cubicBezTo>
                  <a:moveTo>
                    <a:pt x="16" y="4"/>
                  </a:moveTo>
                  <a:cubicBezTo>
                    <a:pt x="15" y="4"/>
                    <a:pt x="15" y="4"/>
                    <a:pt x="15" y="4"/>
                  </a:cubicBezTo>
                  <a:cubicBezTo>
                    <a:pt x="16" y="4"/>
                    <a:pt x="16" y="4"/>
                    <a:pt x="16" y="4"/>
                  </a:cubicBezTo>
                  <a:cubicBezTo>
                    <a:pt x="16" y="4"/>
                    <a:pt x="16" y="4"/>
                    <a:pt x="16" y="4"/>
                  </a:cubicBezTo>
                  <a:moveTo>
                    <a:pt x="29" y="4"/>
                  </a:moveTo>
                  <a:cubicBezTo>
                    <a:pt x="29" y="4"/>
                    <a:pt x="29" y="4"/>
                    <a:pt x="29" y="4"/>
                  </a:cubicBezTo>
                  <a:cubicBezTo>
                    <a:pt x="29" y="4"/>
                    <a:pt x="29" y="4"/>
                    <a:pt x="29" y="4"/>
                  </a:cubicBezTo>
                  <a:cubicBezTo>
                    <a:pt x="29" y="4"/>
                    <a:pt x="29" y="4"/>
                    <a:pt x="29" y="4"/>
                  </a:cubicBezTo>
                  <a:moveTo>
                    <a:pt x="12" y="7"/>
                  </a:moveTo>
                  <a:cubicBezTo>
                    <a:pt x="12" y="7"/>
                    <a:pt x="11" y="7"/>
                    <a:pt x="11" y="7"/>
                  </a:cubicBezTo>
                  <a:cubicBezTo>
                    <a:pt x="11" y="6"/>
                    <a:pt x="11" y="6"/>
                    <a:pt x="11" y="6"/>
                  </a:cubicBezTo>
                  <a:cubicBezTo>
                    <a:pt x="11" y="6"/>
                    <a:pt x="11" y="6"/>
                    <a:pt x="11" y="6"/>
                  </a:cubicBezTo>
                  <a:cubicBezTo>
                    <a:pt x="11" y="5"/>
                    <a:pt x="11" y="5"/>
                    <a:pt x="11" y="5"/>
                  </a:cubicBezTo>
                  <a:cubicBezTo>
                    <a:pt x="12" y="5"/>
                    <a:pt x="12" y="5"/>
                    <a:pt x="12" y="5"/>
                  </a:cubicBezTo>
                  <a:cubicBezTo>
                    <a:pt x="12" y="4"/>
                    <a:pt x="12" y="4"/>
                    <a:pt x="13" y="4"/>
                  </a:cubicBezTo>
                  <a:cubicBezTo>
                    <a:pt x="13" y="3"/>
                    <a:pt x="13" y="3"/>
                    <a:pt x="13" y="3"/>
                  </a:cubicBezTo>
                  <a:cubicBezTo>
                    <a:pt x="14" y="3"/>
                    <a:pt x="14" y="3"/>
                    <a:pt x="14" y="3"/>
                  </a:cubicBezTo>
                  <a:cubicBezTo>
                    <a:pt x="15" y="4"/>
                    <a:pt x="15" y="4"/>
                    <a:pt x="15" y="4"/>
                  </a:cubicBezTo>
                  <a:cubicBezTo>
                    <a:pt x="15" y="4"/>
                    <a:pt x="15" y="4"/>
                    <a:pt x="16" y="5"/>
                  </a:cubicBezTo>
                  <a:cubicBezTo>
                    <a:pt x="16" y="5"/>
                    <a:pt x="16" y="5"/>
                    <a:pt x="16" y="5"/>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7"/>
                    <a:pt x="17" y="7"/>
                    <a:pt x="17" y="7"/>
                  </a:cubicBezTo>
                  <a:cubicBezTo>
                    <a:pt x="17" y="7"/>
                    <a:pt x="17" y="7"/>
                    <a:pt x="17" y="7"/>
                  </a:cubicBezTo>
                  <a:cubicBezTo>
                    <a:pt x="18" y="7"/>
                    <a:pt x="18" y="7"/>
                    <a:pt x="18" y="7"/>
                  </a:cubicBezTo>
                  <a:cubicBezTo>
                    <a:pt x="18" y="7"/>
                    <a:pt x="18" y="7"/>
                    <a:pt x="18" y="7"/>
                  </a:cubicBezTo>
                  <a:cubicBezTo>
                    <a:pt x="18" y="7"/>
                    <a:pt x="18" y="7"/>
                    <a:pt x="18" y="7"/>
                  </a:cubicBezTo>
                  <a:cubicBezTo>
                    <a:pt x="18" y="7"/>
                    <a:pt x="18" y="7"/>
                    <a:pt x="18" y="7"/>
                  </a:cubicBezTo>
                  <a:cubicBezTo>
                    <a:pt x="18" y="7"/>
                    <a:pt x="18" y="7"/>
                    <a:pt x="18" y="7"/>
                  </a:cubicBezTo>
                  <a:cubicBezTo>
                    <a:pt x="18" y="7"/>
                    <a:pt x="18" y="7"/>
                    <a:pt x="18" y="7"/>
                  </a:cubicBezTo>
                  <a:cubicBezTo>
                    <a:pt x="19" y="7"/>
                    <a:pt x="19" y="7"/>
                    <a:pt x="19" y="7"/>
                  </a:cubicBezTo>
                  <a:cubicBezTo>
                    <a:pt x="19" y="7"/>
                    <a:pt x="20" y="7"/>
                    <a:pt x="20" y="7"/>
                  </a:cubicBezTo>
                  <a:cubicBezTo>
                    <a:pt x="21" y="7"/>
                    <a:pt x="21" y="8"/>
                    <a:pt x="21" y="9"/>
                  </a:cubicBezTo>
                  <a:cubicBezTo>
                    <a:pt x="21" y="9"/>
                    <a:pt x="21" y="9"/>
                    <a:pt x="21" y="9"/>
                  </a:cubicBezTo>
                  <a:cubicBezTo>
                    <a:pt x="21" y="9"/>
                    <a:pt x="21" y="9"/>
                    <a:pt x="21" y="9"/>
                  </a:cubicBezTo>
                  <a:cubicBezTo>
                    <a:pt x="21" y="10"/>
                    <a:pt x="20" y="11"/>
                    <a:pt x="19" y="12"/>
                  </a:cubicBezTo>
                  <a:cubicBezTo>
                    <a:pt x="19" y="12"/>
                    <a:pt x="19" y="12"/>
                    <a:pt x="19" y="12"/>
                  </a:cubicBezTo>
                  <a:cubicBezTo>
                    <a:pt x="18" y="13"/>
                    <a:pt x="18" y="13"/>
                    <a:pt x="18" y="13"/>
                  </a:cubicBezTo>
                  <a:cubicBezTo>
                    <a:pt x="19" y="13"/>
                    <a:pt x="19" y="13"/>
                    <a:pt x="19" y="13"/>
                  </a:cubicBezTo>
                  <a:cubicBezTo>
                    <a:pt x="19" y="13"/>
                    <a:pt x="19" y="13"/>
                    <a:pt x="19" y="13"/>
                  </a:cubicBezTo>
                  <a:cubicBezTo>
                    <a:pt x="19" y="13"/>
                    <a:pt x="19" y="13"/>
                    <a:pt x="19" y="13"/>
                  </a:cubicBezTo>
                  <a:cubicBezTo>
                    <a:pt x="19" y="13"/>
                    <a:pt x="19" y="13"/>
                    <a:pt x="19" y="13"/>
                  </a:cubicBezTo>
                  <a:cubicBezTo>
                    <a:pt x="20" y="13"/>
                    <a:pt x="20" y="13"/>
                    <a:pt x="20" y="13"/>
                  </a:cubicBezTo>
                  <a:cubicBezTo>
                    <a:pt x="20" y="13"/>
                    <a:pt x="20" y="13"/>
                    <a:pt x="20" y="13"/>
                  </a:cubicBezTo>
                  <a:cubicBezTo>
                    <a:pt x="20" y="14"/>
                    <a:pt x="20" y="14"/>
                    <a:pt x="20" y="14"/>
                  </a:cubicBezTo>
                  <a:cubicBezTo>
                    <a:pt x="21" y="14"/>
                    <a:pt x="21" y="15"/>
                    <a:pt x="21" y="15"/>
                  </a:cubicBezTo>
                  <a:cubicBezTo>
                    <a:pt x="21" y="16"/>
                    <a:pt x="21" y="16"/>
                    <a:pt x="21" y="16"/>
                  </a:cubicBezTo>
                  <a:cubicBezTo>
                    <a:pt x="21" y="16"/>
                    <a:pt x="21" y="17"/>
                    <a:pt x="21" y="18"/>
                  </a:cubicBezTo>
                  <a:cubicBezTo>
                    <a:pt x="21" y="18"/>
                    <a:pt x="21" y="18"/>
                    <a:pt x="21" y="18"/>
                  </a:cubicBezTo>
                  <a:cubicBezTo>
                    <a:pt x="21" y="19"/>
                    <a:pt x="21" y="19"/>
                    <a:pt x="21" y="19"/>
                  </a:cubicBezTo>
                  <a:cubicBezTo>
                    <a:pt x="21" y="20"/>
                    <a:pt x="21" y="21"/>
                    <a:pt x="20" y="21"/>
                  </a:cubicBezTo>
                  <a:cubicBezTo>
                    <a:pt x="19" y="22"/>
                    <a:pt x="19" y="22"/>
                    <a:pt x="19" y="22"/>
                  </a:cubicBezTo>
                  <a:cubicBezTo>
                    <a:pt x="19" y="22"/>
                    <a:pt x="19" y="22"/>
                    <a:pt x="19" y="22"/>
                  </a:cubicBezTo>
                  <a:cubicBezTo>
                    <a:pt x="19" y="22"/>
                    <a:pt x="18" y="22"/>
                    <a:pt x="18" y="22"/>
                  </a:cubicBezTo>
                  <a:cubicBezTo>
                    <a:pt x="18" y="23"/>
                    <a:pt x="18" y="23"/>
                    <a:pt x="18" y="23"/>
                  </a:cubicBezTo>
                  <a:cubicBezTo>
                    <a:pt x="18" y="23"/>
                    <a:pt x="18" y="23"/>
                    <a:pt x="18" y="23"/>
                  </a:cubicBezTo>
                  <a:cubicBezTo>
                    <a:pt x="18" y="23"/>
                    <a:pt x="18" y="23"/>
                    <a:pt x="19" y="23"/>
                  </a:cubicBezTo>
                  <a:cubicBezTo>
                    <a:pt x="19" y="23"/>
                    <a:pt x="19" y="23"/>
                    <a:pt x="19" y="23"/>
                  </a:cubicBezTo>
                  <a:cubicBezTo>
                    <a:pt x="20" y="23"/>
                    <a:pt x="20" y="23"/>
                    <a:pt x="20" y="23"/>
                  </a:cubicBezTo>
                  <a:cubicBezTo>
                    <a:pt x="20" y="24"/>
                    <a:pt x="21" y="24"/>
                    <a:pt x="21" y="25"/>
                  </a:cubicBezTo>
                  <a:cubicBezTo>
                    <a:pt x="21" y="25"/>
                    <a:pt x="21" y="25"/>
                    <a:pt x="21" y="25"/>
                  </a:cubicBezTo>
                  <a:cubicBezTo>
                    <a:pt x="21" y="25"/>
                    <a:pt x="21" y="25"/>
                    <a:pt x="21" y="25"/>
                  </a:cubicBezTo>
                  <a:cubicBezTo>
                    <a:pt x="21" y="25"/>
                    <a:pt x="21" y="25"/>
                    <a:pt x="21" y="25"/>
                  </a:cubicBezTo>
                  <a:cubicBezTo>
                    <a:pt x="21" y="26"/>
                    <a:pt x="20" y="27"/>
                    <a:pt x="20" y="27"/>
                  </a:cubicBezTo>
                  <a:cubicBezTo>
                    <a:pt x="20" y="27"/>
                    <a:pt x="20" y="27"/>
                    <a:pt x="20" y="27"/>
                  </a:cubicBezTo>
                  <a:cubicBezTo>
                    <a:pt x="20" y="27"/>
                    <a:pt x="20" y="27"/>
                    <a:pt x="20" y="27"/>
                  </a:cubicBezTo>
                  <a:cubicBezTo>
                    <a:pt x="20" y="27"/>
                    <a:pt x="20" y="27"/>
                    <a:pt x="20" y="27"/>
                  </a:cubicBezTo>
                  <a:cubicBezTo>
                    <a:pt x="21" y="27"/>
                    <a:pt x="21" y="28"/>
                    <a:pt x="21" y="28"/>
                  </a:cubicBezTo>
                  <a:cubicBezTo>
                    <a:pt x="21" y="28"/>
                    <a:pt x="21" y="28"/>
                    <a:pt x="21" y="28"/>
                  </a:cubicBezTo>
                  <a:cubicBezTo>
                    <a:pt x="21" y="29"/>
                    <a:pt x="21" y="29"/>
                    <a:pt x="21" y="29"/>
                  </a:cubicBezTo>
                  <a:cubicBezTo>
                    <a:pt x="21" y="29"/>
                    <a:pt x="21" y="30"/>
                    <a:pt x="20" y="30"/>
                  </a:cubicBezTo>
                  <a:cubicBezTo>
                    <a:pt x="20" y="30"/>
                    <a:pt x="20" y="30"/>
                    <a:pt x="20" y="30"/>
                  </a:cubicBezTo>
                  <a:cubicBezTo>
                    <a:pt x="20" y="30"/>
                    <a:pt x="19" y="30"/>
                    <a:pt x="19" y="30"/>
                  </a:cubicBezTo>
                  <a:cubicBezTo>
                    <a:pt x="19" y="29"/>
                    <a:pt x="19" y="29"/>
                    <a:pt x="19" y="29"/>
                  </a:cubicBezTo>
                  <a:cubicBezTo>
                    <a:pt x="19" y="30"/>
                    <a:pt x="19" y="30"/>
                    <a:pt x="19" y="30"/>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8" y="29"/>
                    <a:pt x="18" y="28"/>
                    <a:pt x="18" y="28"/>
                  </a:cubicBezTo>
                  <a:cubicBezTo>
                    <a:pt x="18" y="27"/>
                    <a:pt x="18" y="27"/>
                    <a:pt x="18" y="26"/>
                  </a:cubicBezTo>
                  <a:cubicBezTo>
                    <a:pt x="18" y="26"/>
                    <a:pt x="18" y="26"/>
                    <a:pt x="18" y="26"/>
                  </a:cubicBezTo>
                  <a:cubicBezTo>
                    <a:pt x="18" y="26"/>
                    <a:pt x="18" y="26"/>
                    <a:pt x="18" y="26"/>
                  </a:cubicBezTo>
                  <a:cubicBezTo>
                    <a:pt x="18" y="26"/>
                    <a:pt x="17"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6"/>
                  </a:cubicBezTo>
                  <a:cubicBezTo>
                    <a:pt x="15" y="26"/>
                    <a:pt x="15" y="26"/>
                    <a:pt x="15" y="26"/>
                  </a:cubicBezTo>
                  <a:cubicBezTo>
                    <a:pt x="15" y="26"/>
                    <a:pt x="15" y="26"/>
                    <a:pt x="15" y="26"/>
                  </a:cubicBezTo>
                  <a:cubicBezTo>
                    <a:pt x="15" y="25"/>
                    <a:pt x="15" y="25"/>
                    <a:pt x="15" y="25"/>
                  </a:cubicBezTo>
                  <a:cubicBezTo>
                    <a:pt x="15" y="25"/>
                    <a:pt x="15" y="25"/>
                    <a:pt x="15" y="25"/>
                  </a:cubicBezTo>
                  <a:cubicBezTo>
                    <a:pt x="15" y="25"/>
                    <a:pt x="15" y="25"/>
                    <a:pt x="15" y="25"/>
                  </a:cubicBezTo>
                  <a:cubicBezTo>
                    <a:pt x="14" y="25"/>
                    <a:pt x="14" y="25"/>
                    <a:pt x="13" y="25"/>
                  </a:cubicBezTo>
                  <a:cubicBezTo>
                    <a:pt x="13" y="25"/>
                    <a:pt x="12" y="25"/>
                    <a:pt x="12" y="25"/>
                  </a:cubicBezTo>
                  <a:cubicBezTo>
                    <a:pt x="12" y="24"/>
                    <a:pt x="11" y="24"/>
                    <a:pt x="11" y="24"/>
                  </a:cubicBezTo>
                  <a:cubicBezTo>
                    <a:pt x="11" y="23"/>
                    <a:pt x="11" y="23"/>
                    <a:pt x="11" y="22"/>
                  </a:cubicBezTo>
                  <a:cubicBezTo>
                    <a:pt x="11" y="22"/>
                    <a:pt x="11" y="22"/>
                    <a:pt x="11" y="22"/>
                  </a:cubicBezTo>
                  <a:cubicBezTo>
                    <a:pt x="11" y="22"/>
                    <a:pt x="11" y="22"/>
                    <a:pt x="11" y="22"/>
                  </a:cubicBezTo>
                  <a:cubicBezTo>
                    <a:pt x="10" y="22"/>
                    <a:pt x="10" y="23"/>
                    <a:pt x="10" y="24"/>
                  </a:cubicBezTo>
                  <a:cubicBezTo>
                    <a:pt x="11" y="24"/>
                    <a:pt x="11" y="24"/>
                    <a:pt x="11" y="24"/>
                  </a:cubicBezTo>
                  <a:cubicBezTo>
                    <a:pt x="11" y="24"/>
                    <a:pt x="11" y="24"/>
                    <a:pt x="11" y="24"/>
                  </a:cubicBezTo>
                  <a:cubicBezTo>
                    <a:pt x="11" y="25"/>
                    <a:pt x="11" y="25"/>
                    <a:pt x="11" y="25"/>
                  </a:cubicBezTo>
                  <a:cubicBezTo>
                    <a:pt x="10" y="24"/>
                    <a:pt x="10" y="23"/>
                    <a:pt x="10" y="22"/>
                  </a:cubicBezTo>
                  <a:cubicBezTo>
                    <a:pt x="10" y="22"/>
                    <a:pt x="10" y="22"/>
                    <a:pt x="10" y="22"/>
                  </a:cubicBezTo>
                  <a:cubicBezTo>
                    <a:pt x="10" y="22"/>
                    <a:pt x="10" y="22"/>
                    <a:pt x="10" y="22"/>
                  </a:cubicBezTo>
                  <a:cubicBezTo>
                    <a:pt x="9" y="23"/>
                    <a:pt x="9" y="25"/>
                    <a:pt x="10" y="25"/>
                  </a:cubicBezTo>
                  <a:cubicBezTo>
                    <a:pt x="11" y="26"/>
                    <a:pt x="11" y="26"/>
                    <a:pt x="11" y="26"/>
                  </a:cubicBezTo>
                  <a:cubicBezTo>
                    <a:pt x="12" y="26"/>
                    <a:pt x="12" y="26"/>
                    <a:pt x="12" y="26"/>
                  </a:cubicBezTo>
                  <a:cubicBezTo>
                    <a:pt x="12" y="26"/>
                    <a:pt x="12" y="26"/>
                    <a:pt x="12" y="26"/>
                  </a:cubicBezTo>
                  <a:cubicBezTo>
                    <a:pt x="12" y="26"/>
                    <a:pt x="12" y="26"/>
                    <a:pt x="12" y="26"/>
                  </a:cubicBezTo>
                  <a:cubicBezTo>
                    <a:pt x="12" y="26"/>
                    <a:pt x="12" y="26"/>
                    <a:pt x="13" y="26"/>
                  </a:cubicBezTo>
                  <a:cubicBezTo>
                    <a:pt x="13" y="27"/>
                    <a:pt x="13" y="27"/>
                    <a:pt x="13" y="27"/>
                  </a:cubicBezTo>
                  <a:cubicBezTo>
                    <a:pt x="13" y="28"/>
                    <a:pt x="13" y="28"/>
                    <a:pt x="13" y="28"/>
                  </a:cubicBezTo>
                  <a:cubicBezTo>
                    <a:pt x="13" y="28"/>
                    <a:pt x="13" y="28"/>
                    <a:pt x="13" y="28"/>
                  </a:cubicBezTo>
                  <a:cubicBezTo>
                    <a:pt x="13" y="28"/>
                    <a:pt x="13" y="28"/>
                    <a:pt x="13" y="28"/>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5" y="29"/>
                    <a:pt x="15" y="29"/>
                    <a:pt x="15" y="29"/>
                  </a:cubicBezTo>
                  <a:cubicBezTo>
                    <a:pt x="16" y="29"/>
                    <a:pt x="16" y="29"/>
                    <a:pt x="17" y="29"/>
                  </a:cubicBezTo>
                  <a:cubicBezTo>
                    <a:pt x="17" y="29"/>
                    <a:pt x="18" y="30"/>
                    <a:pt x="18" y="30"/>
                  </a:cubicBezTo>
                  <a:cubicBezTo>
                    <a:pt x="19" y="30"/>
                    <a:pt x="19" y="30"/>
                    <a:pt x="19" y="30"/>
                  </a:cubicBezTo>
                  <a:cubicBezTo>
                    <a:pt x="19" y="31"/>
                    <a:pt x="19" y="31"/>
                    <a:pt x="19" y="31"/>
                  </a:cubicBezTo>
                  <a:cubicBezTo>
                    <a:pt x="20" y="31"/>
                    <a:pt x="20" y="31"/>
                    <a:pt x="20" y="31"/>
                  </a:cubicBezTo>
                  <a:cubicBezTo>
                    <a:pt x="20" y="31"/>
                    <a:pt x="20" y="31"/>
                    <a:pt x="20" y="31"/>
                  </a:cubicBezTo>
                  <a:cubicBezTo>
                    <a:pt x="20" y="32"/>
                    <a:pt x="20" y="32"/>
                    <a:pt x="20" y="32"/>
                  </a:cubicBezTo>
                  <a:cubicBezTo>
                    <a:pt x="20" y="32"/>
                    <a:pt x="20" y="32"/>
                    <a:pt x="20" y="32"/>
                  </a:cubicBezTo>
                  <a:cubicBezTo>
                    <a:pt x="20" y="32"/>
                    <a:pt x="20" y="32"/>
                    <a:pt x="20" y="32"/>
                  </a:cubicBezTo>
                  <a:cubicBezTo>
                    <a:pt x="20" y="32"/>
                    <a:pt x="20" y="32"/>
                    <a:pt x="20" y="32"/>
                  </a:cubicBezTo>
                  <a:cubicBezTo>
                    <a:pt x="20" y="32"/>
                    <a:pt x="20" y="32"/>
                    <a:pt x="20" y="32"/>
                  </a:cubicBezTo>
                  <a:cubicBezTo>
                    <a:pt x="20" y="33"/>
                    <a:pt x="20" y="33"/>
                    <a:pt x="20" y="33"/>
                  </a:cubicBezTo>
                  <a:cubicBezTo>
                    <a:pt x="20" y="33"/>
                    <a:pt x="20" y="33"/>
                    <a:pt x="20" y="33"/>
                  </a:cubicBezTo>
                  <a:cubicBezTo>
                    <a:pt x="20" y="32"/>
                    <a:pt x="20" y="32"/>
                    <a:pt x="20" y="32"/>
                  </a:cubicBezTo>
                  <a:cubicBezTo>
                    <a:pt x="21" y="33"/>
                    <a:pt x="21" y="33"/>
                    <a:pt x="21" y="33"/>
                  </a:cubicBezTo>
                  <a:cubicBezTo>
                    <a:pt x="20" y="33"/>
                    <a:pt x="20" y="33"/>
                    <a:pt x="20" y="33"/>
                  </a:cubicBezTo>
                  <a:cubicBezTo>
                    <a:pt x="21" y="33"/>
                    <a:pt x="21" y="33"/>
                    <a:pt x="21" y="33"/>
                  </a:cubicBezTo>
                  <a:cubicBezTo>
                    <a:pt x="21" y="33"/>
                    <a:pt x="21" y="33"/>
                    <a:pt x="21" y="33"/>
                  </a:cubicBezTo>
                  <a:cubicBezTo>
                    <a:pt x="21" y="33"/>
                    <a:pt x="21" y="33"/>
                    <a:pt x="21" y="33"/>
                  </a:cubicBezTo>
                  <a:cubicBezTo>
                    <a:pt x="21" y="33"/>
                    <a:pt x="21" y="33"/>
                    <a:pt x="21" y="33"/>
                  </a:cubicBezTo>
                  <a:cubicBezTo>
                    <a:pt x="21" y="34"/>
                    <a:pt x="21" y="34"/>
                    <a:pt x="21" y="34"/>
                  </a:cubicBezTo>
                  <a:cubicBezTo>
                    <a:pt x="21" y="34"/>
                    <a:pt x="21" y="35"/>
                    <a:pt x="20" y="36"/>
                  </a:cubicBezTo>
                  <a:cubicBezTo>
                    <a:pt x="20" y="36"/>
                    <a:pt x="20" y="36"/>
                    <a:pt x="19" y="36"/>
                  </a:cubicBezTo>
                  <a:cubicBezTo>
                    <a:pt x="19" y="36"/>
                    <a:pt x="19" y="36"/>
                    <a:pt x="19" y="36"/>
                  </a:cubicBezTo>
                  <a:cubicBezTo>
                    <a:pt x="19" y="36"/>
                    <a:pt x="19" y="36"/>
                    <a:pt x="19" y="36"/>
                  </a:cubicBezTo>
                  <a:cubicBezTo>
                    <a:pt x="19" y="37"/>
                    <a:pt x="19" y="37"/>
                    <a:pt x="19" y="37"/>
                  </a:cubicBezTo>
                  <a:cubicBezTo>
                    <a:pt x="19" y="37"/>
                    <a:pt x="19" y="37"/>
                    <a:pt x="19" y="37"/>
                  </a:cubicBezTo>
                  <a:cubicBezTo>
                    <a:pt x="20" y="37"/>
                    <a:pt x="20" y="37"/>
                    <a:pt x="20" y="38"/>
                  </a:cubicBezTo>
                  <a:cubicBezTo>
                    <a:pt x="20" y="38"/>
                    <a:pt x="20" y="38"/>
                    <a:pt x="20" y="38"/>
                  </a:cubicBezTo>
                  <a:cubicBezTo>
                    <a:pt x="20" y="38"/>
                    <a:pt x="20" y="38"/>
                    <a:pt x="20" y="38"/>
                  </a:cubicBezTo>
                  <a:cubicBezTo>
                    <a:pt x="21" y="38"/>
                    <a:pt x="21" y="38"/>
                    <a:pt x="21" y="38"/>
                  </a:cubicBezTo>
                  <a:cubicBezTo>
                    <a:pt x="21" y="39"/>
                    <a:pt x="21" y="41"/>
                    <a:pt x="21" y="42"/>
                  </a:cubicBezTo>
                  <a:cubicBezTo>
                    <a:pt x="21" y="42"/>
                    <a:pt x="21" y="42"/>
                    <a:pt x="21" y="42"/>
                  </a:cubicBezTo>
                  <a:cubicBezTo>
                    <a:pt x="21" y="42"/>
                    <a:pt x="21" y="42"/>
                    <a:pt x="21" y="42"/>
                  </a:cubicBezTo>
                  <a:cubicBezTo>
                    <a:pt x="21" y="43"/>
                    <a:pt x="21" y="44"/>
                    <a:pt x="21" y="44"/>
                  </a:cubicBezTo>
                  <a:cubicBezTo>
                    <a:pt x="21" y="44"/>
                    <a:pt x="21" y="44"/>
                    <a:pt x="21" y="44"/>
                  </a:cubicBezTo>
                  <a:cubicBezTo>
                    <a:pt x="20" y="45"/>
                    <a:pt x="20" y="46"/>
                    <a:pt x="20" y="46"/>
                  </a:cubicBezTo>
                  <a:cubicBezTo>
                    <a:pt x="20" y="46"/>
                    <a:pt x="20" y="46"/>
                    <a:pt x="20" y="46"/>
                  </a:cubicBezTo>
                  <a:cubicBezTo>
                    <a:pt x="20" y="45"/>
                    <a:pt x="21" y="44"/>
                    <a:pt x="21" y="43"/>
                  </a:cubicBezTo>
                  <a:cubicBezTo>
                    <a:pt x="21" y="43"/>
                    <a:pt x="21" y="43"/>
                    <a:pt x="21" y="43"/>
                  </a:cubicBezTo>
                  <a:cubicBezTo>
                    <a:pt x="21" y="43"/>
                    <a:pt x="21" y="43"/>
                    <a:pt x="21" y="43"/>
                  </a:cubicBezTo>
                  <a:cubicBezTo>
                    <a:pt x="20" y="44"/>
                    <a:pt x="20" y="44"/>
                    <a:pt x="20" y="45"/>
                  </a:cubicBezTo>
                  <a:cubicBezTo>
                    <a:pt x="19" y="45"/>
                    <a:pt x="19" y="45"/>
                    <a:pt x="19" y="45"/>
                  </a:cubicBezTo>
                  <a:cubicBezTo>
                    <a:pt x="21" y="43"/>
                    <a:pt x="21" y="43"/>
                    <a:pt x="21" y="43"/>
                  </a:cubicBezTo>
                  <a:cubicBezTo>
                    <a:pt x="20" y="42"/>
                    <a:pt x="20" y="42"/>
                    <a:pt x="20" y="42"/>
                  </a:cubicBezTo>
                  <a:cubicBezTo>
                    <a:pt x="20" y="42"/>
                    <a:pt x="20" y="42"/>
                    <a:pt x="20" y="42"/>
                  </a:cubicBezTo>
                  <a:cubicBezTo>
                    <a:pt x="19" y="44"/>
                    <a:pt x="19" y="44"/>
                    <a:pt x="19" y="44"/>
                  </a:cubicBezTo>
                  <a:cubicBezTo>
                    <a:pt x="19" y="44"/>
                    <a:pt x="19" y="44"/>
                    <a:pt x="19" y="44"/>
                  </a:cubicBezTo>
                  <a:cubicBezTo>
                    <a:pt x="19" y="43"/>
                    <a:pt x="19" y="43"/>
                    <a:pt x="19" y="43"/>
                  </a:cubicBezTo>
                  <a:cubicBezTo>
                    <a:pt x="20" y="43"/>
                    <a:pt x="20" y="43"/>
                    <a:pt x="20" y="43"/>
                  </a:cubicBezTo>
                  <a:cubicBezTo>
                    <a:pt x="20" y="42"/>
                    <a:pt x="20" y="41"/>
                    <a:pt x="19" y="40"/>
                  </a:cubicBezTo>
                  <a:cubicBezTo>
                    <a:pt x="19" y="40"/>
                    <a:pt x="19" y="40"/>
                    <a:pt x="19" y="40"/>
                  </a:cubicBezTo>
                  <a:cubicBezTo>
                    <a:pt x="18" y="39"/>
                    <a:pt x="18" y="39"/>
                    <a:pt x="18" y="39"/>
                  </a:cubicBezTo>
                  <a:cubicBezTo>
                    <a:pt x="17" y="39"/>
                    <a:pt x="17" y="39"/>
                    <a:pt x="17" y="39"/>
                  </a:cubicBezTo>
                  <a:cubicBezTo>
                    <a:pt x="18" y="40"/>
                    <a:pt x="18" y="40"/>
                    <a:pt x="18" y="40"/>
                  </a:cubicBezTo>
                  <a:cubicBezTo>
                    <a:pt x="19" y="41"/>
                    <a:pt x="19" y="41"/>
                    <a:pt x="19" y="41"/>
                  </a:cubicBezTo>
                  <a:cubicBezTo>
                    <a:pt x="19" y="41"/>
                    <a:pt x="19" y="42"/>
                    <a:pt x="19" y="42"/>
                  </a:cubicBezTo>
                  <a:cubicBezTo>
                    <a:pt x="19" y="43"/>
                    <a:pt x="19" y="43"/>
                    <a:pt x="19" y="43"/>
                  </a:cubicBezTo>
                  <a:cubicBezTo>
                    <a:pt x="18" y="43"/>
                    <a:pt x="18" y="43"/>
                    <a:pt x="18" y="43"/>
                  </a:cubicBezTo>
                  <a:cubicBezTo>
                    <a:pt x="18" y="44"/>
                    <a:pt x="18" y="44"/>
                    <a:pt x="18" y="44"/>
                  </a:cubicBezTo>
                  <a:cubicBezTo>
                    <a:pt x="18" y="44"/>
                    <a:pt x="18" y="44"/>
                    <a:pt x="18" y="44"/>
                  </a:cubicBezTo>
                  <a:cubicBezTo>
                    <a:pt x="18" y="44"/>
                    <a:pt x="18"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6"/>
                    <a:pt x="19" y="46"/>
                    <a:pt x="19" y="46"/>
                  </a:cubicBezTo>
                  <a:cubicBezTo>
                    <a:pt x="19" y="46"/>
                    <a:pt x="19" y="46"/>
                    <a:pt x="19" y="46"/>
                  </a:cubicBezTo>
                  <a:cubicBezTo>
                    <a:pt x="19" y="46"/>
                    <a:pt x="19" y="46"/>
                    <a:pt x="19" y="46"/>
                  </a:cubicBezTo>
                  <a:cubicBezTo>
                    <a:pt x="19" y="46"/>
                    <a:pt x="19" y="46"/>
                    <a:pt x="19" y="46"/>
                  </a:cubicBezTo>
                  <a:cubicBezTo>
                    <a:pt x="19" y="47"/>
                    <a:pt x="18" y="48"/>
                    <a:pt x="18" y="49"/>
                  </a:cubicBezTo>
                  <a:cubicBezTo>
                    <a:pt x="18" y="49"/>
                    <a:pt x="18" y="49"/>
                    <a:pt x="18" y="49"/>
                  </a:cubicBezTo>
                  <a:cubicBezTo>
                    <a:pt x="17" y="49"/>
                    <a:pt x="17" y="49"/>
                    <a:pt x="17" y="49"/>
                  </a:cubicBezTo>
                  <a:cubicBezTo>
                    <a:pt x="17" y="49"/>
                    <a:pt x="17" y="49"/>
                    <a:pt x="17" y="49"/>
                  </a:cubicBezTo>
                  <a:cubicBezTo>
                    <a:pt x="17" y="49"/>
                    <a:pt x="17" y="49"/>
                    <a:pt x="17"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9"/>
                    <a:pt x="15" y="49"/>
                  </a:cubicBezTo>
                  <a:cubicBezTo>
                    <a:pt x="14" y="49"/>
                    <a:pt x="14" y="49"/>
                    <a:pt x="14" y="49"/>
                  </a:cubicBezTo>
                  <a:cubicBezTo>
                    <a:pt x="14" y="49"/>
                    <a:pt x="14" y="49"/>
                    <a:pt x="14" y="49"/>
                  </a:cubicBezTo>
                  <a:cubicBezTo>
                    <a:pt x="14" y="49"/>
                    <a:pt x="13" y="48"/>
                    <a:pt x="13" y="48"/>
                  </a:cubicBezTo>
                  <a:cubicBezTo>
                    <a:pt x="13" y="48"/>
                    <a:pt x="13" y="48"/>
                    <a:pt x="13" y="48"/>
                  </a:cubicBezTo>
                  <a:cubicBezTo>
                    <a:pt x="13" y="48"/>
                    <a:pt x="13" y="48"/>
                    <a:pt x="13" y="48"/>
                  </a:cubicBezTo>
                  <a:cubicBezTo>
                    <a:pt x="12" y="47"/>
                    <a:pt x="12" y="47"/>
                    <a:pt x="12" y="47"/>
                  </a:cubicBezTo>
                  <a:cubicBezTo>
                    <a:pt x="12" y="47"/>
                    <a:pt x="12" y="47"/>
                    <a:pt x="12" y="47"/>
                  </a:cubicBezTo>
                  <a:cubicBezTo>
                    <a:pt x="12" y="47"/>
                    <a:pt x="12" y="47"/>
                    <a:pt x="12" y="47"/>
                  </a:cubicBezTo>
                  <a:cubicBezTo>
                    <a:pt x="12" y="46"/>
                    <a:pt x="12" y="46"/>
                    <a:pt x="12" y="46"/>
                  </a:cubicBezTo>
                  <a:cubicBezTo>
                    <a:pt x="12" y="46"/>
                    <a:pt x="12" y="46"/>
                    <a:pt x="12" y="46"/>
                  </a:cubicBezTo>
                  <a:cubicBezTo>
                    <a:pt x="13" y="46"/>
                    <a:pt x="13" y="46"/>
                    <a:pt x="13" y="46"/>
                  </a:cubicBezTo>
                  <a:cubicBezTo>
                    <a:pt x="14" y="45"/>
                    <a:pt x="14" y="45"/>
                    <a:pt x="14" y="45"/>
                  </a:cubicBezTo>
                  <a:cubicBezTo>
                    <a:pt x="14" y="44"/>
                    <a:pt x="14" y="44"/>
                    <a:pt x="14" y="44"/>
                  </a:cubicBezTo>
                  <a:cubicBezTo>
                    <a:pt x="14" y="44"/>
                    <a:pt x="14" y="44"/>
                    <a:pt x="14" y="44"/>
                  </a:cubicBezTo>
                  <a:cubicBezTo>
                    <a:pt x="14" y="44"/>
                    <a:pt x="15" y="44"/>
                    <a:pt x="15" y="44"/>
                  </a:cubicBezTo>
                  <a:cubicBezTo>
                    <a:pt x="15" y="44"/>
                    <a:pt x="16" y="43"/>
                    <a:pt x="16" y="42"/>
                  </a:cubicBezTo>
                  <a:cubicBezTo>
                    <a:pt x="15" y="42"/>
                    <a:pt x="15" y="42"/>
                    <a:pt x="15" y="42"/>
                  </a:cubicBezTo>
                  <a:cubicBezTo>
                    <a:pt x="15" y="42"/>
                    <a:pt x="15" y="42"/>
                    <a:pt x="15" y="42"/>
                  </a:cubicBezTo>
                  <a:cubicBezTo>
                    <a:pt x="15" y="42"/>
                    <a:pt x="15" y="42"/>
                    <a:pt x="15" y="42"/>
                  </a:cubicBezTo>
                  <a:cubicBezTo>
                    <a:pt x="16" y="41"/>
                    <a:pt x="16" y="41"/>
                    <a:pt x="16" y="41"/>
                  </a:cubicBezTo>
                  <a:cubicBezTo>
                    <a:pt x="16" y="41"/>
                    <a:pt x="16" y="41"/>
                    <a:pt x="16" y="41"/>
                  </a:cubicBezTo>
                  <a:cubicBezTo>
                    <a:pt x="15" y="41"/>
                    <a:pt x="15" y="41"/>
                    <a:pt x="15" y="41"/>
                  </a:cubicBezTo>
                  <a:cubicBezTo>
                    <a:pt x="15" y="41"/>
                    <a:pt x="15" y="41"/>
                    <a:pt x="15" y="42"/>
                  </a:cubicBezTo>
                  <a:cubicBezTo>
                    <a:pt x="14" y="41"/>
                    <a:pt x="14" y="41"/>
                    <a:pt x="14" y="41"/>
                  </a:cubicBezTo>
                  <a:cubicBezTo>
                    <a:pt x="15" y="40"/>
                    <a:pt x="15" y="40"/>
                    <a:pt x="15" y="40"/>
                  </a:cubicBezTo>
                  <a:cubicBezTo>
                    <a:pt x="15" y="39"/>
                    <a:pt x="15" y="39"/>
                    <a:pt x="15" y="39"/>
                  </a:cubicBezTo>
                  <a:cubicBezTo>
                    <a:pt x="14" y="39"/>
                    <a:pt x="14" y="39"/>
                    <a:pt x="14" y="39"/>
                  </a:cubicBezTo>
                  <a:cubicBezTo>
                    <a:pt x="14" y="41"/>
                    <a:pt x="14" y="41"/>
                    <a:pt x="14" y="41"/>
                  </a:cubicBezTo>
                  <a:cubicBezTo>
                    <a:pt x="14" y="40"/>
                    <a:pt x="14" y="40"/>
                    <a:pt x="14" y="40"/>
                  </a:cubicBezTo>
                  <a:cubicBezTo>
                    <a:pt x="15" y="38"/>
                    <a:pt x="15" y="38"/>
                    <a:pt x="15" y="38"/>
                  </a:cubicBezTo>
                  <a:cubicBezTo>
                    <a:pt x="14" y="38"/>
                    <a:pt x="14" y="38"/>
                    <a:pt x="14" y="38"/>
                  </a:cubicBezTo>
                  <a:cubicBezTo>
                    <a:pt x="14" y="38"/>
                    <a:pt x="14" y="38"/>
                    <a:pt x="14" y="38"/>
                  </a:cubicBezTo>
                  <a:cubicBezTo>
                    <a:pt x="13" y="39"/>
                    <a:pt x="13" y="39"/>
                    <a:pt x="13" y="39"/>
                  </a:cubicBezTo>
                  <a:cubicBezTo>
                    <a:pt x="13" y="39"/>
                    <a:pt x="13" y="39"/>
                    <a:pt x="13" y="39"/>
                  </a:cubicBezTo>
                  <a:cubicBezTo>
                    <a:pt x="14" y="37"/>
                    <a:pt x="14" y="37"/>
                    <a:pt x="14" y="37"/>
                  </a:cubicBezTo>
                  <a:cubicBezTo>
                    <a:pt x="14" y="37"/>
                    <a:pt x="14" y="37"/>
                    <a:pt x="14" y="37"/>
                  </a:cubicBezTo>
                  <a:cubicBezTo>
                    <a:pt x="14" y="37"/>
                    <a:pt x="14" y="37"/>
                    <a:pt x="14" y="37"/>
                  </a:cubicBezTo>
                  <a:cubicBezTo>
                    <a:pt x="13" y="38"/>
                    <a:pt x="13" y="38"/>
                    <a:pt x="13" y="38"/>
                  </a:cubicBezTo>
                  <a:cubicBezTo>
                    <a:pt x="13" y="38"/>
                    <a:pt x="13" y="38"/>
                    <a:pt x="13" y="38"/>
                  </a:cubicBezTo>
                  <a:cubicBezTo>
                    <a:pt x="13" y="39"/>
                    <a:pt x="13" y="39"/>
                    <a:pt x="13" y="39"/>
                  </a:cubicBezTo>
                  <a:cubicBezTo>
                    <a:pt x="12" y="40"/>
                    <a:pt x="13" y="42"/>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4" y="43"/>
                    <a:pt x="14" y="43"/>
                    <a:pt x="14" y="43"/>
                  </a:cubicBezTo>
                  <a:cubicBezTo>
                    <a:pt x="14" y="43"/>
                    <a:pt x="14" y="44"/>
                    <a:pt x="14" y="44"/>
                  </a:cubicBezTo>
                  <a:cubicBezTo>
                    <a:pt x="14" y="44"/>
                    <a:pt x="14" y="43"/>
                    <a:pt x="13" y="43"/>
                  </a:cubicBezTo>
                  <a:cubicBezTo>
                    <a:pt x="13" y="44"/>
                    <a:pt x="13" y="44"/>
                    <a:pt x="13" y="44"/>
                  </a:cubicBezTo>
                  <a:cubicBezTo>
                    <a:pt x="13" y="44"/>
                    <a:pt x="13" y="44"/>
                    <a:pt x="13" y="44"/>
                  </a:cubicBezTo>
                  <a:cubicBezTo>
                    <a:pt x="13" y="44"/>
                    <a:pt x="13" y="44"/>
                    <a:pt x="13" y="44"/>
                  </a:cubicBezTo>
                  <a:cubicBezTo>
                    <a:pt x="13" y="44"/>
                    <a:pt x="13" y="44"/>
                    <a:pt x="13" y="44"/>
                  </a:cubicBezTo>
                  <a:cubicBezTo>
                    <a:pt x="12" y="44"/>
                    <a:pt x="12" y="44"/>
                    <a:pt x="12" y="44"/>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0" y="45"/>
                    <a:pt x="10" y="45"/>
                    <a:pt x="10" y="45"/>
                  </a:cubicBezTo>
                  <a:cubicBezTo>
                    <a:pt x="10" y="45"/>
                    <a:pt x="10" y="45"/>
                    <a:pt x="10" y="45"/>
                  </a:cubicBezTo>
                  <a:cubicBezTo>
                    <a:pt x="10" y="45"/>
                    <a:pt x="10" y="45"/>
                    <a:pt x="10" y="45"/>
                  </a:cubicBezTo>
                  <a:cubicBezTo>
                    <a:pt x="10" y="45"/>
                    <a:pt x="10" y="45"/>
                    <a:pt x="10" y="45"/>
                  </a:cubicBezTo>
                  <a:cubicBezTo>
                    <a:pt x="9" y="45"/>
                    <a:pt x="9" y="45"/>
                    <a:pt x="9" y="45"/>
                  </a:cubicBezTo>
                  <a:cubicBezTo>
                    <a:pt x="9" y="45"/>
                    <a:pt x="9" y="45"/>
                    <a:pt x="9" y="45"/>
                  </a:cubicBezTo>
                  <a:cubicBezTo>
                    <a:pt x="9" y="45"/>
                    <a:pt x="9" y="45"/>
                    <a:pt x="9" y="45"/>
                  </a:cubicBezTo>
                  <a:cubicBezTo>
                    <a:pt x="9" y="44"/>
                    <a:pt x="9" y="44"/>
                    <a:pt x="9" y="44"/>
                  </a:cubicBezTo>
                  <a:cubicBezTo>
                    <a:pt x="10" y="43"/>
                    <a:pt x="10" y="43"/>
                    <a:pt x="10" y="43"/>
                  </a:cubicBezTo>
                  <a:cubicBezTo>
                    <a:pt x="10" y="43"/>
                    <a:pt x="10" y="43"/>
                    <a:pt x="10" y="43"/>
                  </a:cubicBezTo>
                  <a:cubicBezTo>
                    <a:pt x="10" y="43"/>
                    <a:pt x="10" y="43"/>
                    <a:pt x="10" y="43"/>
                  </a:cubicBezTo>
                  <a:cubicBezTo>
                    <a:pt x="11" y="43"/>
                    <a:pt x="11" y="43"/>
                    <a:pt x="11" y="43"/>
                  </a:cubicBezTo>
                  <a:cubicBezTo>
                    <a:pt x="11" y="43"/>
                    <a:pt x="12" y="43"/>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0" y="42"/>
                    <a:pt x="10" y="42"/>
                    <a:pt x="10" y="41"/>
                  </a:cubicBezTo>
                  <a:cubicBezTo>
                    <a:pt x="9" y="41"/>
                    <a:pt x="9" y="41"/>
                    <a:pt x="9" y="41"/>
                  </a:cubicBezTo>
                  <a:cubicBezTo>
                    <a:pt x="10" y="41"/>
                    <a:pt x="10" y="41"/>
                    <a:pt x="10" y="41"/>
                  </a:cubicBezTo>
                  <a:cubicBezTo>
                    <a:pt x="10" y="40"/>
                    <a:pt x="10" y="40"/>
                    <a:pt x="10" y="40"/>
                  </a:cubicBezTo>
                  <a:cubicBezTo>
                    <a:pt x="9" y="40"/>
                    <a:pt x="9" y="40"/>
                    <a:pt x="9" y="40"/>
                  </a:cubicBezTo>
                  <a:cubicBezTo>
                    <a:pt x="9" y="40"/>
                    <a:pt x="9" y="39"/>
                    <a:pt x="8" y="38"/>
                  </a:cubicBezTo>
                  <a:cubicBezTo>
                    <a:pt x="8" y="39"/>
                    <a:pt x="8" y="39"/>
                    <a:pt x="8" y="39"/>
                  </a:cubicBezTo>
                  <a:cubicBezTo>
                    <a:pt x="8" y="39"/>
                    <a:pt x="8" y="39"/>
                    <a:pt x="8" y="39"/>
                  </a:cubicBezTo>
                  <a:cubicBezTo>
                    <a:pt x="8" y="39"/>
                    <a:pt x="9" y="40"/>
                    <a:pt x="9" y="40"/>
                  </a:cubicBezTo>
                  <a:cubicBezTo>
                    <a:pt x="9" y="41"/>
                    <a:pt x="9" y="41"/>
                    <a:pt x="9" y="41"/>
                  </a:cubicBezTo>
                  <a:cubicBezTo>
                    <a:pt x="8" y="41"/>
                    <a:pt x="8" y="41"/>
                    <a:pt x="8" y="41"/>
                  </a:cubicBezTo>
                  <a:cubicBezTo>
                    <a:pt x="7" y="41"/>
                    <a:pt x="7" y="41"/>
                    <a:pt x="7" y="41"/>
                  </a:cubicBezTo>
                  <a:cubicBezTo>
                    <a:pt x="7" y="42"/>
                    <a:pt x="7" y="42"/>
                    <a:pt x="7" y="42"/>
                  </a:cubicBezTo>
                  <a:cubicBezTo>
                    <a:pt x="6" y="42"/>
                    <a:pt x="6" y="42"/>
                    <a:pt x="6" y="42"/>
                  </a:cubicBezTo>
                  <a:cubicBezTo>
                    <a:pt x="6" y="41"/>
                    <a:pt x="6" y="41"/>
                    <a:pt x="6" y="41"/>
                  </a:cubicBezTo>
                  <a:cubicBezTo>
                    <a:pt x="6" y="41"/>
                    <a:pt x="6" y="41"/>
                    <a:pt x="6" y="41"/>
                  </a:cubicBezTo>
                  <a:cubicBezTo>
                    <a:pt x="5" y="41"/>
                    <a:pt x="5" y="41"/>
                    <a:pt x="5" y="41"/>
                  </a:cubicBezTo>
                  <a:cubicBezTo>
                    <a:pt x="5" y="41"/>
                    <a:pt x="5" y="41"/>
                    <a:pt x="5" y="41"/>
                  </a:cubicBezTo>
                  <a:cubicBezTo>
                    <a:pt x="5" y="40"/>
                    <a:pt x="5" y="40"/>
                    <a:pt x="5" y="40"/>
                  </a:cubicBezTo>
                  <a:cubicBezTo>
                    <a:pt x="5" y="40"/>
                    <a:pt x="5" y="40"/>
                    <a:pt x="5" y="40"/>
                  </a:cubicBezTo>
                  <a:cubicBezTo>
                    <a:pt x="5" y="38"/>
                    <a:pt x="5" y="38"/>
                    <a:pt x="5" y="38"/>
                  </a:cubicBezTo>
                  <a:cubicBezTo>
                    <a:pt x="5" y="38"/>
                    <a:pt x="6" y="38"/>
                    <a:pt x="6" y="38"/>
                  </a:cubicBezTo>
                  <a:cubicBezTo>
                    <a:pt x="6" y="37"/>
                    <a:pt x="6" y="36"/>
                    <a:pt x="6" y="36"/>
                  </a:cubicBezTo>
                  <a:cubicBezTo>
                    <a:pt x="6" y="36"/>
                    <a:pt x="6" y="36"/>
                    <a:pt x="6" y="36"/>
                  </a:cubicBezTo>
                  <a:cubicBezTo>
                    <a:pt x="7" y="35"/>
                    <a:pt x="7" y="35"/>
                    <a:pt x="7" y="35"/>
                  </a:cubicBezTo>
                  <a:cubicBezTo>
                    <a:pt x="7" y="35"/>
                    <a:pt x="7" y="35"/>
                    <a:pt x="7" y="35"/>
                  </a:cubicBezTo>
                  <a:cubicBezTo>
                    <a:pt x="8" y="36"/>
                    <a:pt x="8" y="36"/>
                    <a:pt x="8" y="36"/>
                  </a:cubicBezTo>
                  <a:cubicBezTo>
                    <a:pt x="8" y="36"/>
                    <a:pt x="8" y="37"/>
                    <a:pt x="8" y="37"/>
                  </a:cubicBezTo>
                  <a:cubicBezTo>
                    <a:pt x="9" y="38"/>
                    <a:pt x="9" y="38"/>
                    <a:pt x="10" y="38"/>
                  </a:cubicBezTo>
                  <a:cubicBezTo>
                    <a:pt x="10" y="38"/>
                    <a:pt x="10" y="38"/>
                    <a:pt x="10" y="38"/>
                  </a:cubicBezTo>
                  <a:cubicBezTo>
                    <a:pt x="11" y="38"/>
                    <a:pt x="11" y="38"/>
                    <a:pt x="11" y="37"/>
                  </a:cubicBezTo>
                  <a:cubicBezTo>
                    <a:pt x="11" y="37"/>
                    <a:pt x="11" y="37"/>
                    <a:pt x="11" y="37"/>
                  </a:cubicBezTo>
                  <a:cubicBezTo>
                    <a:pt x="12" y="37"/>
                    <a:pt x="12" y="37"/>
                    <a:pt x="12" y="37"/>
                  </a:cubicBezTo>
                  <a:cubicBezTo>
                    <a:pt x="12" y="37"/>
                    <a:pt x="12" y="37"/>
                    <a:pt x="12" y="37"/>
                  </a:cubicBezTo>
                  <a:cubicBezTo>
                    <a:pt x="12" y="37"/>
                    <a:pt x="13" y="37"/>
                    <a:pt x="13" y="37"/>
                  </a:cubicBezTo>
                  <a:cubicBezTo>
                    <a:pt x="14" y="37"/>
                    <a:pt x="14" y="37"/>
                    <a:pt x="14" y="37"/>
                  </a:cubicBezTo>
                  <a:cubicBezTo>
                    <a:pt x="13" y="37"/>
                    <a:pt x="13" y="37"/>
                    <a:pt x="13" y="37"/>
                  </a:cubicBezTo>
                  <a:cubicBezTo>
                    <a:pt x="13" y="36"/>
                    <a:pt x="13" y="36"/>
                    <a:pt x="12" y="36"/>
                  </a:cubicBezTo>
                  <a:cubicBezTo>
                    <a:pt x="12" y="36"/>
                    <a:pt x="12" y="36"/>
                    <a:pt x="12" y="36"/>
                  </a:cubicBezTo>
                  <a:cubicBezTo>
                    <a:pt x="12" y="35"/>
                    <a:pt x="12" y="35"/>
                    <a:pt x="12" y="35"/>
                  </a:cubicBezTo>
                  <a:cubicBezTo>
                    <a:pt x="12" y="35"/>
                    <a:pt x="12" y="35"/>
                    <a:pt x="12" y="35"/>
                  </a:cubicBezTo>
                  <a:cubicBezTo>
                    <a:pt x="11" y="36"/>
                    <a:pt x="11" y="36"/>
                    <a:pt x="10" y="36"/>
                  </a:cubicBezTo>
                  <a:cubicBezTo>
                    <a:pt x="10" y="36"/>
                    <a:pt x="10" y="36"/>
                    <a:pt x="10" y="36"/>
                  </a:cubicBezTo>
                  <a:cubicBezTo>
                    <a:pt x="9" y="36"/>
                    <a:pt x="9" y="36"/>
                    <a:pt x="8" y="36"/>
                  </a:cubicBezTo>
                  <a:cubicBezTo>
                    <a:pt x="8" y="35"/>
                    <a:pt x="8" y="35"/>
                    <a:pt x="8" y="35"/>
                  </a:cubicBezTo>
                  <a:cubicBezTo>
                    <a:pt x="8" y="34"/>
                    <a:pt x="8" y="34"/>
                    <a:pt x="7" y="34"/>
                  </a:cubicBezTo>
                  <a:cubicBezTo>
                    <a:pt x="7" y="34"/>
                    <a:pt x="7" y="34"/>
                    <a:pt x="7" y="34"/>
                  </a:cubicBezTo>
                  <a:cubicBezTo>
                    <a:pt x="7" y="34"/>
                    <a:pt x="6" y="35"/>
                    <a:pt x="6" y="35"/>
                  </a:cubicBezTo>
                  <a:cubicBezTo>
                    <a:pt x="6" y="35"/>
                    <a:pt x="6" y="35"/>
                    <a:pt x="6" y="35"/>
                  </a:cubicBezTo>
                  <a:cubicBezTo>
                    <a:pt x="6" y="35"/>
                    <a:pt x="6" y="35"/>
                    <a:pt x="6" y="35"/>
                  </a:cubicBezTo>
                  <a:cubicBezTo>
                    <a:pt x="6" y="35"/>
                    <a:pt x="6" y="35"/>
                    <a:pt x="6" y="35"/>
                  </a:cubicBezTo>
                  <a:cubicBezTo>
                    <a:pt x="6" y="35"/>
                    <a:pt x="6" y="35"/>
                    <a:pt x="6" y="35"/>
                  </a:cubicBezTo>
                  <a:cubicBezTo>
                    <a:pt x="5" y="36"/>
                    <a:pt x="5" y="36"/>
                    <a:pt x="4" y="36"/>
                  </a:cubicBezTo>
                  <a:cubicBezTo>
                    <a:pt x="4" y="36"/>
                    <a:pt x="4" y="36"/>
                    <a:pt x="4" y="36"/>
                  </a:cubicBezTo>
                  <a:cubicBezTo>
                    <a:pt x="3" y="35"/>
                    <a:pt x="3" y="35"/>
                    <a:pt x="3" y="35"/>
                  </a:cubicBezTo>
                  <a:cubicBezTo>
                    <a:pt x="3" y="35"/>
                    <a:pt x="3" y="35"/>
                    <a:pt x="3" y="35"/>
                  </a:cubicBezTo>
                  <a:cubicBezTo>
                    <a:pt x="3" y="35"/>
                    <a:pt x="3" y="35"/>
                    <a:pt x="3" y="35"/>
                  </a:cubicBezTo>
                  <a:cubicBezTo>
                    <a:pt x="3" y="35"/>
                    <a:pt x="3" y="35"/>
                    <a:pt x="3" y="35"/>
                  </a:cubicBezTo>
                  <a:cubicBezTo>
                    <a:pt x="3" y="34"/>
                    <a:pt x="3" y="34"/>
                    <a:pt x="3" y="34"/>
                  </a:cubicBezTo>
                  <a:cubicBezTo>
                    <a:pt x="3" y="33"/>
                    <a:pt x="3" y="33"/>
                    <a:pt x="3" y="33"/>
                  </a:cubicBezTo>
                  <a:cubicBezTo>
                    <a:pt x="3" y="32"/>
                    <a:pt x="3" y="32"/>
                    <a:pt x="3" y="32"/>
                  </a:cubicBezTo>
                  <a:cubicBezTo>
                    <a:pt x="3" y="32"/>
                    <a:pt x="4" y="32"/>
                    <a:pt x="4" y="32"/>
                  </a:cubicBezTo>
                  <a:cubicBezTo>
                    <a:pt x="4" y="32"/>
                    <a:pt x="4" y="32"/>
                    <a:pt x="4" y="32"/>
                  </a:cubicBezTo>
                  <a:cubicBezTo>
                    <a:pt x="4" y="32"/>
                    <a:pt x="4" y="32"/>
                    <a:pt x="4" y="32"/>
                  </a:cubicBezTo>
                  <a:cubicBezTo>
                    <a:pt x="4" y="32"/>
                    <a:pt x="4" y="32"/>
                    <a:pt x="4" y="32"/>
                  </a:cubicBezTo>
                  <a:cubicBezTo>
                    <a:pt x="5" y="31"/>
                    <a:pt x="5" y="31"/>
                    <a:pt x="5" y="31"/>
                  </a:cubicBezTo>
                  <a:cubicBezTo>
                    <a:pt x="5" y="31"/>
                    <a:pt x="6" y="31"/>
                    <a:pt x="6" y="31"/>
                  </a:cubicBezTo>
                  <a:cubicBezTo>
                    <a:pt x="7" y="31"/>
                    <a:pt x="7" y="31"/>
                    <a:pt x="7" y="31"/>
                  </a:cubicBezTo>
                  <a:cubicBezTo>
                    <a:pt x="7" y="31"/>
                    <a:pt x="7" y="31"/>
                    <a:pt x="7" y="31"/>
                  </a:cubicBezTo>
                  <a:cubicBezTo>
                    <a:pt x="8" y="32"/>
                    <a:pt x="9" y="32"/>
                    <a:pt x="10" y="32"/>
                  </a:cubicBezTo>
                  <a:cubicBezTo>
                    <a:pt x="10" y="33"/>
                    <a:pt x="10" y="33"/>
                    <a:pt x="10" y="33"/>
                  </a:cubicBezTo>
                  <a:cubicBezTo>
                    <a:pt x="10" y="33"/>
                    <a:pt x="10" y="33"/>
                    <a:pt x="10" y="33"/>
                  </a:cubicBezTo>
                  <a:cubicBezTo>
                    <a:pt x="10" y="33"/>
                    <a:pt x="10" y="33"/>
                    <a:pt x="10" y="33"/>
                  </a:cubicBezTo>
                  <a:cubicBezTo>
                    <a:pt x="10" y="33"/>
                    <a:pt x="11" y="33"/>
                    <a:pt x="11" y="33"/>
                  </a:cubicBezTo>
                  <a:cubicBezTo>
                    <a:pt x="11" y="33"/>
                    <a:pt x="11" y="33"/>
                    <a:pt x="12" y="33"/>
                  </a:cubicBezTo>
                  <a:cubicBezTo>
                    <a:pt x="12" y="33"/>
                    <a:pt x="12" y="34"/>
                    <a:pt x="13" y="34"/>
                  </a:cubicBezTo>
                  <a:cubicBezTo>
                    <a:pt x="14" y="35"/>
                    <a:pt x="14" y="35"/>
                    <a:pt x="15" y="35"/>
                  </a:cubicBezTo>
                  <a:cubicBezTo>
                    <a:pt x="16" y="35"/>
                    <a:pt x="16" y="35"/>
                    <a:pt x="16" y="35"/>
                  </a:cubicBezTo>
                  <a:cubicBezTo>
                    <a:pt x="16" y="34"/>
                    <a:pt x="16" y="34"/>
                    <a:pt x="16" y="34"/>
                  </a:cubicBezTo>
                  <a:cubicBezTo>
                    <a:pt x="16" y="34"/>
                    <a:pt x="16" y="34"/>
                    <a:pt x="16" y="34"/>
                  </a:cubicBezTo>
                  <a:cubicBezTo>
                    <a:pt x="16" y="34"/>
                    <a:pt x="16" y="34"/>
                    <a:pt x="16" y="34"/>
                  </a:cubicBezTo>
                  <a:cubicBezTo>
                    <a:pt x="16" y="34"/>
                    <a:pt x="16" y="34"/>
                    <a:pt x="16" y="34"/>
                  </a:cubicBezTo>
                  <a:cubicBezTo>
                    <a:pt x="15" y="34"/>
                    <a:pt x="15" y="34"/>
                    <a:pt x="15" y="34"/>
                  </a:cubicBezTo>
                  <a:cubicBezTo>
                    <a:pt x="15" y="34"/>
                    <a:pt x="15" y="34"/>
                    <a:pt x="15" y="34"/>
                  </a:cubicBezTo>
                  <a:cubicBezTo>
                    <a:pt x="14" y="34"/>
                    <a:pt x="14" y="34"/>
                    <a:pt x="14" y="33"/>
                  </a:cubicBezTo>
                  <a:cubicBezTo>
                    <a:pt x="13" y="33"/>
                    <a:pt x="13" y="32"/>
                    <a:pt x="13" y="31"/>
                  </a:cubicBezTo>
                  <a:cubicBezTo>
                    <a:pt x="13" y="31"/>
                    <a:pt x="13" y="31"/>
                    <a:pt x="13" y="31"/>
                  </a:cubicBezTo>
                  <a:cubicBezTo>
                    <a:pt x="13" y="31"/>
                    <a:pt x="13" y="31"/>
                    <a:pt x="13" y="31"/>
                  </a:cubicBezTo>
                  <a:cubicBezTo>
                    <a:pt x="11" y="31"/>
                    <a:pt x="11" y="31"/>
                    <a:pt x="11" y="31"/>
                  </a:cubicBezTo>
                  <a:cubicBezTo>
                    <a:pt x="11" y="31"/>
                    <a:pt x="11" y="31"/>
                    <a:pt x="11" y="31"/>
                  </a:cubicBezTo>
                  <a:cubicBezTo>
                    <a:pt x="11" y="31"/>
                    <a:pt x="11" y="31"/>
                    <a:pt x="11" y="31"/>
                  </a:cubicBezTo>
                  <a:cubicBezTo>
                    <a:pt x="10" y="31"/>
                    <a:pt x="10" y="31"/>
                    <a:pt x="10" y="31"/>
                  </a:cubicBezTo>
                  <a:cubicBezTo>
                    <a:pt x="10" y="30"/>
                    <a:pt x="10" y="30"/>
                    <a:pt x="10" y="30"/>
                  </a:cubicBezTo>
                  <a:cubicBezTo>
                    <a:pt x="10" y="31"/>
                    <a:pt x="10" y="31"/>
                    <a:pt x="10" y="31"/>
                  </a:cubicBezTo>
                  <a:cubicBezTo>
                    <a:pt x="10" y="30"/>
                    <a:pt x="9" y="30"/>
                    <a:pt x="8" y="30"/>
                  </a:cubicBezTo>
                  <a:cubicBezTo>
                    <a:pt x="8" y="30"/>
                    <a:pt x="8" y="30"/>
                    <a:pt x="8" y="30"/>
                  </a:cubicBezTo>
                  <a:cubicBezTo>
                    <a:pt x="8" y="29"/>
                    <a:pt x="8" y="29"/>
                    <a:pt x="8" y="29"/>
                  </a:cubicBezTo>
                  <a:cubicBezTo>
                    <a:pt x="8" y="29"/>
                    <a:pt x="8" y="29"/>
                    <a:pt x="8" y="29"/>
                  </a:cubicBezTo>
                  <a:cubicBezTo>
                    <a:pt x="8" y="29"/>
                    <a:pt x="7" y="29"/>
                    <a:pt x="7" y="28"/>
                  </a:cubicBezTo>
                  <a:cubicBezTo>
                    <a:pt x="7" y="28"/>
                    <a:pt x="7" y="28"/>
                    <a:pt x="7" y="28"/>
                  </a:cubicBezTo>
                  <a:cubicBezTo>
                    <a:pt x="6" y="28"/>
                    <a:pt x="6" y="28"/>
                    <a:pt x="6" y="28"/>
                  </a:cubicBezTo>
                  <a:cubicBezTo>
                    <a:pt x="6" y="28"/>
                    <a:pt x="6" y="28"/>
                    <a:pt x="5" y="29"/>
                  </a:cubicBezTo>
                  <a:cubicBezTo>
                    <a:pt x="5" y="29"/>
                    <a:pt x="5" y="29"/>
                    <a:pt x="5" y="29"/>
                  </a:cubicBezTo>
                  <a:cubicBezTo>
                    <a:pt x="4" y="29"/>
                    <a:pt x="4" y="29"/>
                    <a:pt x="4" y="29"/>
                  </a:cubicBezTo>
                  <a:cubicBezTo>
                    <a:pt x="4" y="29"/>
                    <a:pt x="4" y="29"/>
                    <a:pt x="4" y="29"/>
                  </a:cubicBezTo>
                  <a:cubicBezTo>
                    <a:pt x="4" y="29"/>
                    <a:pt x="4" y="29"/>
                    <a:pt x="4" y="29"/>
                  </a:cubicBezTo>
                  <a:cubicBezTo>
                    <a:pt x="4" y="29"/>
                    <a:pt x="4" y="29"/>
                    <a:pt x="4" y="29"/>
                  </a:cubicBezTo>
                  <a:cubicBezTo>
                    <a:pt x="3" y="28"/>
                    <a:pt x="3" y="28"/>
                    <a:pt x="3" y="28"/>
                  </a:cubicBezTo>
                  <a:cubicBezTo>
                    <a:pt x="3" y="28"/>
                    <a:pt x="3" y="28"/>
                    <a:pt x="3" y="28"/>
                  </a:cubicBezTo>
                  <a:cubicBezTo>
                    <a:pt x="3" y="28"/>
                    <a:pt x="3" y="28"/>
                    <a:pt x="3" y="28"/>
                  </a:cubicBezTo>
                  <a:cubicBezTo>
                    <a:pt x="3" y="28"/>
                    <a:pt x="3" y="28"/>
                    <a:pt x="3" y="28"/>
                  </a:cubicBezTo>
                  <a:cubicBezTo>
                    <a:pt x="2" y="28"/>
                    <a:pt x="2" y="28"/>
                    <a:pt x="2" y="28"/>
                  </a:cubicBezTo>
                  <a:cubicBezTo>
                    <a:pt x="2" y="27"/>
                    <a:pt x="2" y="26"/>
                    <a:pt x="2" y="24"/>
                  </a:cubicBezTo>
                  <a:cubicBezTo>
                    <a:pt x="2" y="24"/>
                    <a:pt x="3" y="24"/>
                    <a:pt x="3" y="24"/>
                  </a:cubicBezTo>
                  <a:cubicBezTo>
                    <a:pt x="3" y="24"/>
                    <a:pt x="3" y="24"/>
                    <a:pt x="3" y="24"/>
                  </a:cubicBezTo>
                  <a:cubicBezTo>
                    <a:pt x="3" y="24"/>
                    <a:pt x="3" y="24"/>
                    <a:pt x="3" y="24"/>
                  </a:cubicBezTo>
                  <a:cubicBezTo>
                    <a:pt x="4" y="24"/>
                    <a:pt x="4" y="24"/>
                    <a:pt x="4" y="24"/>
                  </a:cubicBezTo>
                  <a:cubicBezTo>
                    <a:pt x="4" y="24"/>
                    <a:pt x="4" y="24"/>
                    <a:pt x="4" y="24"/>
                  </a:cubicBezTo>
                  <a:cubicBezTo>
                    <a:pt x="4" y="24"/>
                    <a:pt x="4" y="24"/>
                    <a:pt x="4" y="24"/>
                  </a:cubicBezTo>
                  <a:cubicBezTo>
                    <a:pt x="4" y="25"/>
                    <a:pt x="4" y="25"/>
                    <a:pt x="4" y="25"/>
                  </a:cubicBezTo>
                  <a:cubicBezTo>
                    <a:pt x="4" y="25"/>
                    <a:pt x="4" y="25"/>
                    <a:pt x="4" y="25"/>
                  </a:cubicBezTo>
                  <a:cubicBezTo>
                    <a:pt x="4" y="25"/>
                    <a:pt x="4" y="25"/>
                    <a:pt x="4" y="25"/>
                  </a:cubicBezTo>
                  <a:cubicBezTo>
                    <a:pt x="4" y="25"/>
                    <a:pt x="4" y="25"/>
                    <a:pt x="4" y="25"/>
                  </a:cubicBezTo>
                  <a:cubicBezTo>
                    <a:pt x="4" y="25"/>
                    <a:pt x="4" y="25"/>
                    <a:pt x="4" y="25"/>
                  </a:cubicBezTo>
                  <a:cubicBezTo>
                    <a:pt x="4" y="25"/>
                    <a:pt x="4" y="25"/>
                    <a:pt x="4" y="25"/>
                  </a:cubicBezTo>
                  <a:cubicBezTo>
                    <a:pt x="5" y="26"/>
                    <a:pt x="5" y="26"/>
                    <a:pt x="5" y="26"/>
                  </a:cubicBezTo>
                  <a:cubicBezTo>
                    <a:pt x="5" y="26"/>
                    <a:pt x="5" y="26"/>
                    <a:pt x="5" y="26"/>
                  </a:cubicBezTo>
                  <a:cubicBezTo>
                    <a:pt x="6" y="25"/>
                    <a:pt x="6" y="25"/>
                    <a:pt x="6" y="25"/>
                  </a:cubicBezTo>
                  <a:cubicBezTo>
                    <a:pt x="6" y="26"/>
                    <a:pt x="6" y="26"/>
                    <a:pt x="6" y="26"/>
                  </a:cubicBezTo>
                  <a:cubicBezTo>
                    <a:pt x="6" y="26"/>
                    <a:pt x="6" y="26"/>
                    <a:pt x="6" y="26"/>
                  </a:cubicBezTo>
                  <a:cubicBezTo>
                    <a:pt x="6" y="25"/>
                    <a:pt x="6" y="25"/>
                    <a:pt x="6" y="25"/>
                  </a:cubicBezTo>
                  <a:cubicBezTo>
                    <a:pt x="7" y="25"/>
                    <a:pt x="7" y="25"/>
                    <a:pt x="7" y="25"/>
                  </a:cubicBezTo>
                  <a:cubicBezTo>
                    <a:pt x="7" y="25"/>
                    <a:pt x="7" y="25"/>
                    <a:pt x="7" y="25"/>
                  </a:cubicBezTo>
                  <a:cubicBezTo>
                    <a:pt x="7" y="25"/>
                    <a:pt x="7" y="25"/>
                    <a:pt x="7" y="25"/>
                  </a:cubicBezTo>
                  <a:cubicBezTo>
                    <a:pt x="7" y="26"/>
                    <a:pt x="7" y="26"/>
                    <a:pt x="7" y="26"/>
                  </a:cubicBezTo>
                  <a:cubicBezTo>
                    <a:pt x="7" y="26"/>
                    <a:pt x="7" y="26"/>
                    <a:pt x="7" y="26"/>
                  </a:cubicBezTo>
                  <a:cubicBezTo>
                    <a:pt x="8" y="26"/>
                    <a:pt x="8" y="26"/>
                    <a:pt x="8" y="26"/>
                  </a:cubicBezTo>
                  <a:cubicBezTo>
                    <a:pt x="8" y="26"/>
                    <a:pt x="8" y="26"/>
                    <a:pt x="8" y="26"/>
                  </a:cubicBezTo>
                  <a:cubicBezTo>
                    <a:pt x="8" y="26"/>
                    <a:pt x="8" y="26"/>
                    <a:pt x="8" y="26"/>
                  </a:cubicBezTo>
                  <a:cubicBezTo>
                    <a:pt x="8" y="26"/>
                    <a:pt x="8" y="26"/>
                    <a:pt x="8"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7"/>
                    <a:pt x="9" y="27"/>
                    <a:pt x="9" y="27"/>
                  </a:cubicBezTo>
                  <a:cubicBezTo>
                    <a:pt x="10" y="27"/>
                    <a:pt x="10" y="27"/>
                    <a:pt x="10" y="27"/>
                  </a:cubicBezTo>
                  <a:cubicBezTo>
                    <a:pt x="10" y="26"/>
                    <a:pt x="10" y="26"/>
                    <a:pt x="10" y="26"/>
                  </a:cubicBezTo>
                  <a:cubicBezTo>
                    <a:pt x="10" y="26"/>
                    <a:pt x="10" y="26"/>
                    <a:pt x="10" y="26"/>
                  </a:cubicBezTo>
                  <a:cubicBezTo>
                    <a:pt x="10" y="26"/>
                    <a:pt x="10" y="26"/>
                    <a:pt x="10" y="26"/>
                  </a:cubicBezTo>
                  <a:cubicBezTo>
                    <a:pt x="10" y="26"/>
                    <a:pt x="10" y="26"/>
                    <a:pt x="10" y="26"/>
                  </a:cubicBezTo>
                  <a:cubicBezTo>
                    <a:pt x="9" y="26"/>
                    <a:pt x="9" y="26"/>
                    <a:pt x="9" y="26"/>
                  </a:cubicBezTo>
                  <a:cubicBezTo>
                    <a:pt x="9" y="26"/>
                    <a:pt x="9" y="26"/>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9" y="25"/>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4"/>
                    <a:pt x="8" y="24"/>
                  </a:cubicBezTo>
                  <a:cubicBezTo>
                    <a:pt x="8" y="24"/>
                    <a:pt x="7" y="24"/>
                    <a:pt x="7" y="24"/>
                  </a:cubicBezTo>
                  <a:cubicBezTo>
                    <a:pt x="7" y="24"/>
                    <a:pt x="7" y="24"/>
                    <a:pt x="7" y="24"/>
                  </a:cubicBezTo>
                  <a:cubicBezTo>
                    <a:pt x="7" y="24"/>
                    <a:pt x="7" y="24"/>
                    <a:pt x="7" y="24"/>
                  </a:cubicBezTo>
                  <a:cubicBezTo>
                    <a:pt x="6" y="23"/>
                    <a:pt x="6" y="23"/>
                    <a:pt x="6" y="23"/>
                  </a:cubicBezTo>
                  <a:cubicBezTo>
                    <a:pt x="6" y="23"/>
                    <a:pt x="6" y="23"/>
                    <a:pt x="6" y="23"/>
                  </a:cubicBezTo>
                  <a:cubicBezTo>
                    <a:pt x="6" y="23"/>
                    <a:pt x="6" y="23"/>
                    <a:pt x="6" y="23"/>
                  </a:cubicBezTo>
                  <a:cubicBezTo>
                    <a:pt x="7" y="20"/>
                    <a:pt x="7" y="20"/>
                    <a:pt x="7" y="20"/>
                  </a:cubicBezTo>
                  <a:cubicBezTo>
                    <a:pt x="7" y="20"/>
                    <a:pt x="7" y="20"/>
                    <a:pt x="7" y="20"/>
                  </a:cubicBezTo>
                  <a:cubicBezTo>
                    <a:pt x="7" y="20"/>
                    <a:pt x="7" y="20"/>
                    <a:pt x="7" y="20"/>
                  </a:cubicBezTo>
                  <a:cubicBezTo>
                    <a:pt x="7" y="20"/>
                    <a:pt x="7" y="20"/>
                    <a:pt x="7" y="20"/>
                  </a:cubicBezTo>
                  <a:cubicBezTo>
                    <a:pt x="7" y="20"/>
                    <a:pt x="7" y="20"/>
                    <a:pt x="7" y="20"/>
                  </a:cubicBezTo>
                  <a:cubicBezTo>
                    <a:pt x="7" y="20"/>
                    <a:pt x="7" y="21"/>
                    <a:pt x="7" y="21"/>
                  </a:cubicBezTo>
                  <a:cubicBezTo>
                    <a:pt x="7" y="21"/>
                    <a:pt x="7" y="21"/>
                    <a:pt x="7" y="21"/>
                  </a:cubicBezTo>
                  <a:cubicBezTo>
                    <a:pt x="7" y="21"/>
                    <a:pt x="7" y="21"/>
                    <a:pt x="7" y="21"/>
                  </a:cubicBezTo>
                  <a:cubicBezTo>
                    <a:pt x="7" y="21"/>
                    <a:pt x="7" y="21"/>
                    <a:pt x="7" y="21"/>
                  </a:cubicBezTo>
                  <a:cubicBezTo>
                    <a:pt x="8" y="21"/>
                    <a:pt x="8" y="20"/>
                    <a:pt x="8" y="20"/>
                  </a:cubicBezTo>
                  <a:cubicBezTo>
                    <a:pt x="8" y="20"/>
                    <a:pt x="8" y="20"/>
                    <a:pt x="8" y="20"/>
                  </a:cubicBezTo>
                  <a:cubicBezTo>
                    <a:pt x="8" y="21"/>
                    <a:pt x="8" y="21"/>
                    <a:pt x="8" y="21"/>
                  </a:cubicBezTo>
                  <a:cubicBezTo>
                    <a:pt x="8" y="22"/>
                    <a:pt x="8" y="22"/>
                    <a:pt x="8" y="22"/>
                  </a:cubicBezTo>
                  <a:cubicBezTo>
                    <a:pt x="8" y="22"/>
                    <a:pt x="8" y="22"/>
                    <a:pt x="8" y="22"/>
                  </a:cubicBezTo>
                  <a:cubicBezTo>
                    <a:pt x="8" y="22"/>
                    <a:pt x="8" y="22"/>
                    <a:pt x="8" y="22"/>
                  </a:cubicBezTo>
                  <a:cubicBezTo>
                    <a:pt x="8" y="21"/>
                    <a:pt x="8" y="21"/>
                    <a:pt x="8" y="21"/>
                  </a:cubicBezTo>
                  <a:cubicBezTo>
                    <a:pt x="8" y="21"/>
                    <a:pt x="8" y="21"/>
                    <a:pt x="8" y="21"/>
                  </a:cubicBezTo>
                  <a:cubicBezTo>
                    <a:pt x="9" y="20"/>
                    <a:pt x="9" y="20"/>
                    <a:pt x="9" y="20"/>
                  </a:cubicBezTo>
                  <a:cubicBezTo>
                    <a:pt x="9" y="20"/>
                    <a:pt x="9" y="20"/>
                    <a:pt x="9" y="20"/>
                  </a:cubicBezTo>
                  <a:cubicBezTo>
                    <a:pt x="9" y="21"/>
                    <a:pt x="9" y="21"/>
                    <a:pt x="9" y="21"/>
                  </a:cubicBezTo>
                  <a:cubicBezTo>
                    <a:pt x="9" y="22"/>
                    <a:pt x="9" y="22"/>
                    <a:pt x="9" y="22"/>
                  </a:cubicBezTo>
                  <a:cubicBezTo>
                    <a:pt x="9" y="21"/>
                    <a:pt x="9" y="21"/>
                    <a:pt x="9" y="21"/>
                  </a:cubicBezTo>
                  <a:cubicBezTo>
                    <a:pt x="9" y="21"/>
                    <a:pt x="9" y="21"/>
                    <a:pt x="9" y="21"/>
                  </a:cubicBezTo>
                  <a:cubicBezTo>
                    <a:pt x="9" y="21"/>
                    <a:pt x="9" y="21"/>
                    <a:pt x="9" y="21"/>
                  </a:cubicBezTo>
                  <a:cubicBezTo>
                    <a:pt x="10" y="21"/>
                    <a:pt x="10" y="21"/>
                    <a:pt x="10" y="21"/>
                  </a:cubicBezTo>
                  <a:cubicBezTo>
                    <a:pt x="10" y="21"/>
                    <a:pt x="10" y="21"/>
                    <a:pt x="10" y="21"/>
                  </a:cubicBezTo>
                  <a:cubicBezTo>
                    <a:pt x="9" y="21"/>
                    <a:pt x="9" y="21"/>
                    <a:pt x="9" y="21"/>
                  </a:cubicBezTo>
                  <a:cubicBezTo>
                    <a:pt x="9" y="20"/>
                    <a:pt x="9" y="20"/>
                    <a:pt x="9" y="20"/>
                  </a:cubicBezTo>
                  <a:cubicBezTo>
                    <a:pt x="9" y="20"/>
                    <a:pt x="9" y="20"/>
                    <a:pt x="9" y="20"/>
                  </a:cubicBezTo>
                  <a:cubicBezTo>
                    <a:pt x="9" y="20"/>
                    <a:pt x="9" y="20"/>
                    <a:pt x="9" y="20"/>
                  </a:cubicBezTo>
                  <a:cubicBezTo>
                    <a:pt x="9" y="19"/>
                    <a:pt x="9" y="19"/>
                    <a:pt x="9" y="19"/>
                  </a:cubicBezTo>
                  <a:cubicBezTo>
                    <a:pt x="9" y="19"/>
                    <a:pt x="9" y="19"/>
                    <a:pt x="9" y="19"/>
                  </a:cubicBezTo>
                  <a:cubicBezTo>
                    <a:pt x="8" y="19"/>
                    <a:pt x="8" y="19"/>
                    <a:pt x="7" y="19"/>
                  </a:cubicBezTo>
                  <a:cubicBezTo>
                    <a:pt x="7" y="18"/>
                    <a:pt x="7" y="18"/>
                    <a:pt x="7" y="18"/>
                  </a:cubicBezTo>
                  <a:cubicBezTo>
                    <a:pt x="7" y="19"/>
                    <a:pt x="7" y="19"/>
                    <a:pt x="7" y="19"/>
                  </a:cubicBezTo>
                  <a:cubicBezTo>
                    <a:pt x="6" y="19"/>
                    <a:pt x="6" y="20"/>
                    <a:pt x="6" y="20"/>
                  </a:cubicBezTo>
                  <a:cubicBezTo>
                    <a:pt x="5" y="20"/>
                    <a:pt x="5" y="20"/>
                    <a:pt x="5" y="20"/>
                  </a:cubicBezTo>
                  <a:cubicBezTo>
                    <a:pt x="5"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3" y="18"/>
                    <a:pt x="3" y="17"/>
                    <a:pt x="4" y="16"/>
                  </a:cubicBezTo>
                  <a:cubicBezTo>
                    <a:pt x="4" y="15"/>
                    <a:pt x="5" y="14"/>
                    <a:pt x="6" y="14"/>
                  </a:cubicBezTo>
                  <a:cubicBezTo>
                    <a:pt x="6" y="14"/>
                    <a:pt x="6" y="14"/>
                    <a:pt x="6" y="14"/>
                  </a:cubicBezTo>
                  <a:cubicBezTo>
                    <a:pt x="6" y="14"/>
                    <a:pt x="6" y="14"/>
                    <a:pt x="6" y="14"/>
                  </a:cubicBezTo>
                  <a:cubicBezTo>
                    <a:pt x="7" y="14"/>
                    <a:pt x="7" y="14"/>
                    <a:pt x="7" y="14"/>
                  </a:cubicBezTo>
                  <a:cubicBezTo>
                    <a:pt x="7" y="15"/>
                    <a:pt x="7" y="15"/>
                    <a:pt x="8" y="15"/>
                  </a:cubicBezTo>
                  <a:cubicBezTo>
                    <a:pt x="8" y="15"/>
                    <a:pt x="8" y="15"/>
                    <a:pt x="8" y="15"/>
                  </a:cubicBezTo>
                  <a:cubicBezTo>
                    <a:pt x="8" y="15"/>
                    <a:pt x="8" y="15"/>
                    <a:pt x="8" y="15"/>
                  </a:cubicBezTo>
                  <a:cubicBezTo>
                    <a:pt x="8" y="15"/>
                    <a:pt x="8" y="15"/>
                    <a:pt x="8" y="15"/>
                  </a:cubicBezTo>
                  <a:cubicBezTo>
                    <a:pt x="8" y="15"/>
                    <a:pt x="8" y="15"/>
                    <a:pt x="8" y="15"/>
                  </a:cubicBezTo>
                  <a:cubicBezTo>
                    <a:pt x="9" y="15"/>
                    <a:pt x="9" y="14"/>
                    <a:pt x="10" y="14"/>
                  </a:cubicBezTo>
                  <a:cubicBezTo>
                    <a:pt x="10" y="14"/>
                    <a:pt x="10" y="14"/>
                    <a:pt x="10" y="14"/>
                  </a:cubicBezTo>
                  <a:cubicBezTo>
                    <a:pt x="10" y="14"/>
                    <a:pt x="10" y="14"/>
                    <a:pt x="10" y="14"/>
                  </a:cubicBezTo>
                  <a:cubicBezTo>
                    <a:pt x="11" y="14"/>
                    <a:pt x="11" y="14"/>
                    <a:pt x="11" y="14"/>
                  </a:cubicBezTo>
                  <a:cubicBezTo>
                    <a:pt x="11" y="14"/>
                    <a:pt x="11" y="14"/>
                    <a:pt x="11" y="14"/>
                  </a:cubicBezTo>
                  <a:cubicBezTo>
                    <a:pt x="11" y="14"/>
                    <a:pt x="11" y="14"/>
                    <a:pt x="11" y="14"/>
                  </a:cubicBezTo>
                  <a:cubicBezTo>
                    <a:pt x="11" y="14"/>
                    <a:pt x="12" y="15"/>
                    <a:pt x="12" y="15"/>
                  </a:cubicBezTo>
                  <a:cubicBezTo>
                    <a:pt x="12" y="15"/>
                    <a:pt x="12" y="15"/>
                    <a:pt x="13" y="14"/>
                  </a:cubicBezTo>
                  <a:cubicBezTo>
                    <a:pt x="13" y="14"/>
                    <a:pt x="14" y="14"/>
                    <a:pt x="14" y="14"/>
                  </a:cubicBezTo>
                  <a:cubicBezTo>
                    <a:pt x="14" y="14"/>
                    <a:pt x="15" y="14"/>
                    <a:pt x="15" y="14"/>
                  </a:cubicBezTo>
                  <a:cubicBezTo>
                    <a:pt x="15" y="14"/>
                    <a:pt x="15" y="14"/>
                    <a:pt x="15" y="14"/>
                  </a:cubicBezTo>
                  <a:cubicBezTo>
                    <a:pt x="16" y="14"/>
                    <a:pt x="16" y="14"/>
                    <a:pt x="17" y="13"/>
                  </a:cubicBezTo>
                  <a:cubicBezTo>
                    <a:pt x="17" y="13"/>
                    <a:pt x="17" y="13"/>
                    <a:pt x="17" y="13"/>
                  </a:cubicBezTo>
                  <a:cubicBezTo>
                    <a:pt x="17" y="13"/>
                    <a:pt x="17" y="13"/>
                    <a:pt x="17" y="13"/>
                  </a:cubicBezTo>
                  <a:cubicBezTo>
                    <a:pt x="17" y="13"/>
                    <a:pt x="17" y="13"/>
                    <a:pt x="17" y="13"/>
                  </a:cubicBezTo>
                  <a:cubicBezTo>
                    <a:pt x="17" y="13"/>
                    <a:pt x="17" y="13"/>
                    <a:pt x="17" y="13"/>
                  </a:cubicBezTo>
                  <a:cubicBezTo>
                    <a:pt x="18" y="11"/>
                    <a:pt x="18" y="11"/>
                    <a:pt x="18" y="11"/>
                  </a:cubicBezTo>
                  <a:cubicBezTo>
                    <a:pt x="18" y="10"/>
                    <a:pt x="18" y="10"/>
                    <a:pt x="18" y="10"/>
                  </a:cubicBezTo>
                  <a:cubicBezTo>
                    <a:pt x="18" y="11"/>
                    <a:pt x="18" y="11"/>
                    <a:pt x="18" y="11"/>
                  </a:cubicBezTo>
                  <a:cubicBezTo>
                    <a:pt x="17" y="13"/>
                    <a:pt x="17" y="13"/>
                    <a:pt x="17" y="13"/>
                  </a:cubicBezTo>
                  <a:cubicBezTo>
                    <a:pt x="17" y="13"/>
                    <a:pt x="17" y="13"/>
                    <a:pt x="17" y="13"/>
                  </a:cubicBezTo>
                  <a:cubicBezTo>
                    <a:pt x="17" y="11"/>
                    <a:pt x="17" y="11"/>
                    <a:pt x="17" y="11"/>
                  </a:cubicBezTo>
                  <a:cubicBezTo>
                    <a:pt x="17" y="11"/>
                    <a:pt x="17" y="11"/>
                    <a:pt x="17" y="11"/>
                  </a:cubicBezTo>
                  <a:cubicBezTo>
                    <a:pt x="18" y="11"/>
                    <a:pt x="18" y="11"/>
                    <a:pt x="18" y="11"/>
                  </a:cubicBezTo>
                  <a:cubicBezTo>
                    <a:pt x="17" y="10"/>
                    <a:pt x="17" y="10"/>
                    <a:pt x="17" y="10"/>
                  </a:cubicBezTo>
                  <a:cubicBezTo>
                    <a:pt x="17" y="10"/>
                    <a:pt x="17" y="10"/>
                    <a:pt x="17" y="10"/>
                  </a:cubicBezTo>
                  <a:cubicBezTo>
                    <a:pt x="17" y="11"/>
                    <a:pt x="16" y="11"/>
                    <a:pt x="16" y="12"/>
                  </a:cubicBezTo>
                  <a:cubicBezTo>
                    <a:pt x="16" y="12"/>
                    <a:pt x="15" y="12"/>
                    <a:pt x="15" y="12"/>
                  </a:cubicBezTo>
                  <a:cubicBezTo>
                    <a:pt x="15" y="12"/>
                    <a:pt x="14" y="12"/>
                    <a:pt x="14" y="12"/>
                  </a:cubicBezTo>
                  <a:cubicBezTo>
                    <a:pt x="14" y="12"/>
                    <a:pt x="14" y="12"/>
                    <a:pt x="14" y="12"/>
                  </a:cubicBezTo>
                  <a:cubicBezTo>
                    <a:pt x="13" y="12"/>
                    <a:pt x="13" y="13"/>
                    <a:pt x="12" y="13"/>
                  </a:cubicBezTo>
                  <a:cubicBezTo>
                    <a:pt x="12" y="13"/>
                    <a:pt x="12" y="13"/>
                    <a:pt x="12" y="13"/>
                  </a:cubicBezTo>
                  <a:cubicBezTo>
                    <a:pt x="11" y="13"/>
                    <a:pt x="10" y="12"/>
                    <a:pt x="10" y="11"/>
                  </a:cubicBezTo>
                  <a:cubicBezTo>
                    <a:pt x="10" y="11"/>
                    <a:pt x="10" y="11"/>
                    <a:pt x="10" y="11"/>
                  </a:cubicBezTo>
                  <a:cubicBezTo>
                    <a:pt x="10" y="11"/>
                    <a:pt x="10" y="11"/>
                    <a:pt x="10" y="11"/>
                  </a:cubicBezTo>
                  <a:cubicBezTo>
                    <a:pt x="9" y="12"/>
                    <a:pt x="9" y="12"/>
                    <a:pt x="9" y="12"/>
                  </a:cubicBezTo>
                  <a:cubicBezTo>
                    <a:pt x="9" y="12"/>
                    <a:pt x="9" y="12"/>
                    <a:pt x="9" y="12"/>
                  </a:cubicBezTo>
                  <a:cubicBezTo>
                    <a:pt x="9" y="12"/>
                    <a:pt x="9" y="12"/>
                    <a:pt x="9" y="12"/>
                  </a:cubicBezTo>
                  <a:cubicBezTo>
                    <a:pt x="9" y="12"/>
                    <a:pt x="9" y="12"/>
                    <a:pt x="9" y="12"/>
                  </a:cubicBezTo>
                  <a:cubicBezTo>
                    <a:pt x="8" y="13"/>
                    <a:pt x="8" y="13"/>
                    <a:pt x="7" y="13"/>
                  </a:cubicBezTo>
                  <a:cubicBezTo>
                    <a:pt x="7" y="13"/>
                    <a:pt x="7" y="13"/>
                    <a:pt x="7" y="13"/>
                  </a:cubicBezTo>
                  <a:cubicBezTo>
                    <a:pt x="7" y="13"/>
                    <a:pt x="7" y="13"/>
                    <a:pt x="7" y="13"/>
                  </a:cubicBezTo>
                  <a:cubicBezTo>
                    <a:pt x="7" y="13"/>
                    <a:pt x="7" y="13"/>
                    <a:pt x="7" y="13"/>
                  </a:cubicBezTo>
                  <a:cubicBezTo>
                    <a:pt x="6" y="12"/>
                    <a:pt x="6" y="12"/>
                    <a:pt x="6" y="12"/>
                  </a:cubicBezTo>
                  <a:cubicBezTo>
                    <a:pt x="6" y="11"/>
                    <a:pt x="6" y="10"/>
                    <a:pt x="6" y="9"/>
                  </a:cubicBezTo>
                  <a:cubicBezTo>
                    <a:pt x="7" y="8"/>
                    <a:pt x="8" y="7"/>
                    <a:pt x="9" y="7"/>
                  </a:cubicBezTo>
                  <a:cubicBezTo>
                    <a:pt x="10" y="7"/>
                    <a:pt x="10" y="7"/>
                    <a:pt x="10" y="7"/>
                  </a:cubicBezTo>
                  <a:cubicBezTo>
                    <a:pt x="10" y="7"/>
                    <a:pt x="10" y="7"/>
                    <a:pt x="10" y="7"/>
                  </a:cubicBezTo>
                  <a:cubicBezTo>
                    <a:pt x="11" y="8"/>
                    <a:pt x="11" y="8"/>
                    <a:pt x="12" y="8"/>
                  </a:cubicBezTo>
                  <a:cubicBezTo>
                    <a:pt x="12" y="8"/>
                    <a:pt x="12" y="8"/>
                    <a:pt x="12" y="8"/>
                  </a:cubicBezTo>
                  <a:cubicBezTo>
                    <a:pt x="13" y="8"/>
                    <a:pt x="13" y="8"/>
                    <a:pt x="14" y="7"/>
                  </a:cubicBezTo>
                  <a:cubicBezTo>
                    <a:pt x="14" y="7"/>
                    <a:pt x="14" y="7"/>
                    <a:pt x="14" y="7"/>
                  </a:cubicBezTo>
                  <a:cubicBezTo>
                    <a:pt x="14" y="7"/>
                    <a:pt x="14" y="7"/>
                    <a:pt x="14" y="7"/>
                  </a:cubicBezTo>
                  <a:cubicBezTo>
                    <a:pt x="14" y="8"/>
                    <a:pt x="15" y="8"/>
                    <a:pt x="16" y="8"/>
                  </a:cubicBezTo>
                  <a:cubicBezTo>
                    <a:pt x="16" y="8"/>
                    <a:pt x="16" y="8"/>
                    <a:pt x="16" y="8"/>
                  </a:cubicBezTo>
                  <a:cubicBezTo>
                    <a:pt x="16" y="8"/>
                    <a:pt x="16" y="8"/>
                    <a:pt x="16" y="8"/>
                  </a:cubicBezTo>
                  <a:cubicBezTo>
                    <a:pt x="16" y="9"/>
                    <a:pt x="16" y="9"/>
                    <a:pt x="16" y="9"/>
                  </a:cubicBezTo>
                  <a:cubicBezTo>
                    <a:pt x="16" y="9"/>
                    <a:pt x="16" y="9"/>
                    <a:pt x="16" y="9"/>
                  </a:cubicBezTo>
                  <a:cubicBezTo>
                    <a:pt x="17" y="9"/>
                    <a:pt x="17" y="9"/>
                    <a:pt x="17" y="9"/>
                  </a:cubicBezTo>
                  <a:cubicBezTo>
                    <a:pt x="18" y="8"/>
                    <a:pt x="18" y="8"/>
                    <a:pt x="18" y="8"/>
                  </a:cubicBezTo>
                  <a:cubicBezTo>
                    <a:pt x="17" y="8"/>
                    <a:pt x="17" y="8"/>
                    <a:pt x="17" y="8"/>
                  </a:cubicBezTo>
                  <a:cubicBezTo>
                    <a:pt x="17" y="8"/>
                    <a:pt x="17" y="8"/>
                    <a:pt x="17" y="8"/>
                  </a:cubicBezTo>
                  <a:cubicBezTo>
                    <a:pt x="16" y="7"/>
                    <a:pt x="16" y="7"/>
                    <a:pt x="16" y="7"/>
                  </a:cubicBezTo>
                  <a:cubicBezTo>
                    <a:pt x="16" y="7"/>
                    <a:pt x="16" y="7"/>
                    <a:pt x="16" y="7"/>
                  </a:cubicBezTo>
                  <a:cubicBezTo>
                    <a:pt x="16" y="7"/>
                    <a:pt x="16" y="7"/>
                    <a:pt x="16" y="7"/>
                  </a:cubicBezTo>
                  <a:cubicBezTo>
                    <a:pt x="15" y="7"/>
                    <a:pt x="15" y="7"/>
                    <a:pt x="15" y="7"/>
                  </a:cubicBezTo>
                  <a:cubicBezTo>
                    <a:pt x="15" y="6"/>
                    <a:pt x="14" y="6"/>
                    <a:pt x="14" y="6"/>
                  </a:cubicBezTo>
                  <a:cubicBezTo>
                    <a:pt x="13" y="6"/>
                    <a:pt x="13" y="6"/>
                    <a:pt x="13" y="6"/>
                  </a:cubicBezTo>
                  <a:cubicBezTo>
                    <a:pt x="13" y="6"/>
                    <a:pt x="13" y="6"/>
                    <a:pt x="13" y="6"/>
                  </a:cubicBezTo>
                  <a:cubicBezTo>
                    <a:pt x="13" y="7"/>
                    <a:pt x="13" y="7"/>
                    <a:pt x="13" y="7"/>
                  </a:cubicBezTo>
                  <a:cubicBezTo>
                    <a:pt x="12" y="7"/>
                    <a:pt x="12" y="7"/>
                    <a:pt x="12" y="7"/>
                  </a:cubicBezTo>
                  <a:cubicBezTo>
                    <a:pt x="12" y="7"/>
                    <a:pt x="12" y="7"/>
                    <a:pt x="12" y="7"/>
                  </a:cubicBezTo>
                  <a:moveTo>
                    <a:pt x="29" y="6"/>
                  </a:moveTo>
                  <a:cubicBezTo>
                    <a:pt x="29" y="6"/>
                    <a:pt x="29" y="6"/>
                    <a:pt x="29" y="6"/>
                  </a:cubicBezTo>
                  <a:cubicBezTo>
                    <a:pt x="29" y="5"/>
                    <a:pt x="29" y="5"/>
                    <a:pt x="29" y="5"/>
                  </a:cubicBezTo>
                  <a:cubicBezTo>
                    <a:pt x="29" y="5"/>
                    <a:pt x="29" y="5"/>
                    <a:pt x="29" y="5"/>
                  </a:cubicBezTo>
                  <a:cubicBezTo>
                    <a:pt x="29" y="4"/>
                    <a:pt x="29" y="4"/>
                    <a:pt x="30" y="4"/>
                  </a:cubicBezTo>
                  <a:cubicBezTo>
                    <a:pt x="30" y="3"/>
                    <a:pt x="30" y="3"/>
                    <a:pt x="30" y="3"/>
                  </a:cubicBezTo>
                  <a:cubicBezTo>
                    <a:pt x="31" y="3"/>
                    <a:pt x="31" y="3"/>
                    <a:pt x="31" y="3"/>
                  </a:cubicBezTo>
                  <a:cubicBezTo>
                    <a:pt x="32" y="4"/>
                    <a:pt x="32" y="4"/>
                    <a:pt x="32" y="4"/>
                  </a:cubicBezTo>
                  <a:cubicBezTo>
                    <a:pt x="32" y="4"/>
                    <a:pt x="33" y="4"/>
                    <a:pt x="33" y="5"/>
                  </a:cubicBezTo>
                  <a:cubicBezTo>
                    <a:pt x="33" y="5"/>
                    <a:pt x="33" y="5"/>
                    <a:pt x="33" y="5"/>
                  </a:cubicBezTo>
                  <a:cubicBezTo>
                    <a:pt x="33" y="6"/>
                    <a:pt x="33" y="6"/>
                    <a:pt x="33" y="6"/>
                  </a:cubicBezTo>
                  <a:cubicBezTo>
                    <a:pt x="33" y="6"/>
                    <a:pt x="33" y="6"/>
                    <a:pt x="33" y="6"/>
                  </a:cubicBezTo>
                  <a:cubicBezTo>
                    <a:pt x="33" y="7"/>
                    <a:pt x="33" y="7"/>
                    <a:pt x="33" y="7"/>
                  </a:cubicBezTo>
                  <a:cubicBezTo>
                    <a:pt x="33" y="7"/>
                    <a:pt x="33" y="7"/>
                    <a:pt x="32" y="7"/>
                  </a:cubicBezTo>
                  <a:cubicBezTo>
                    <a:pt x="32" y="7"/>
                    <a:pt x="32" y="7"/>
                    <a:pt x="32" y="7"/>
                  </a:cubicBezTo>
                  <a:cubicBezTo>
                    <a:pt x="31" y="7"/>
                    <a:pt x="31" y="7"/>
                    <a:pt x="31" y="7"/>
                  </a:cubicBezTo>
                  <a:cubicBezTo>
                    <a:pt x="31" y="6"/>
                    <a:pt x="31" y="6"/>
                    <a:pt x="31" y="6"/>
                  </a:cubicBezTo>
                  <a:cubicBezTo>
                    <a:pt x="31" y="6"/>
                    <a:pt x="31" y="6"/>
                    <a:pt x="31" y="6"/>
                  </a:cubicBezTo>
                  <a:cubicBezTo>
                    <a:pt x="31" y="6"/>
                    <a:pt x="31" y="6"/>
                    <a:pt x="31" y="6"/>
                  </a:cubicBezTo>
                  <a:cubicBezTo>
                    <a:pt x="30" y="6"/>
                    <a:pt x="30" y="6"/>
                    <a:pt x="29" y="7"/>
                  </a:cubicBezTo>
                  <a:cubicBezTo>
                    <a:pt x="29" y="7"/>
                    <a:pt x="29" y="7"/>
                    <a:pt x="29" y="7"/>
                  </a:cubicBezTo>
                  <a:cubicBezTo>
                    <a:pt x="29" y="7"/>
                    <a:pt x="29" y="7"/>
                    <a:pt x="29" y="7"/>
                  </a:cubicBezTo>
                  <a:cubicBezTo>
                    <a:pt x="28" y="7"/>
                    <a:pt x="28" y="7"/>
                    <a:pt x="28" y="7"/>
                  </a:cubicBezTo>
                  <a:cubicBezTo>
                    <a:pt x="28" y="8"/>
                    <a:pt x="28" y="8"/>
                    <a:pt x="28" y="8"/>
                  </a:cubicBezTo>
                  <a:cubicBezTo>
                    <a:pt x="27" y="8"/>
                    <a:pt x="27" y="8"/>
                    <a:pt x="27" y="8"/>
                  </a:cubicBezTo>
                  <a:cubicBezTo>
                    <a:pt x="27" y="8"/>
                    <a:pt x="27" y="8"/>
                    <a:pt x="27" y="8"/>
                  </a:cubicBezTo>
                  <a:cubicBezTo>
                    <a:pt x="27" y="9"/>
                    <a:pt x="27" y="9"/>
                    <a:pt x="27" y="9"/>
                  </a:cubicBezTo>
                  <a:cubicBezTo>
                    <a:pt x="28" y="9"/>
                    <a:pt x="28" y="9"/>
                    <a:pt x="28" y="9"/>
                  </a:cubicBezTo>
                  <a:cubicBezTo>
                    <a:pt x="28" y="9"/>
                    <a:pt x="28" y="9"/>
                    <a:pt x="28" y="9"/>
                  </a:cubicBezTo>
                  <a:cubicBezTo>
                    <a:pt x="28" y="8"/>
                    <a:pt x="28" y="8"/>
                    <a:pt x="28" y="8"/>
                  </a:cubicBezTo>
                  <a:cubicBezTo>
                    <a:pt x="28" y="8"/>
                    <a:pt x="28" y="8"/>
                    <a:pt x="28" y="8"/>
                  </a:cubicBezTo>
                  <a:cubicBezTo>
                    <a:pt x="29" y="8"/>
                    <a:pt x="29" y="8"/>
                    <a:pt x="29" y="8"/>
                  </a:cubicBezTo>
                  <a:cubicBezTo>
                    <a:pt x="29" y="8"/>
                    <a:pt x="29" y="8"/>
                    <a:pt x="29" y="8"/>
                  </a:cubicBezTo>
                  <a:cubicBezTo>
                    <a:pt x="29" y="8"/>
                    <a:pt x="30" y="8"/>
                    <a:pt x="30" y="7"/>
                  </a:cubicBezTo>
                  <a:cubicBezTo>
                    <a:pt x="31" y="7"/>
                    <a:pt x="31" y="7"/>
                    <a:pt x="31" y="7"/>
                  </a:cubicBezTo>
                  <a:cubicBezTo>
                    <a:pt x="31" y="7"/>
                    <a:pt x="31" y="7"/>
                    <a:pt x="31" y="7"/>
                  </a:cubicBezTo>
                  <a:cubicBezTo>
                    <a:pt x="31" y="8"/>
                    <a:pt x="32" y="8"/>
                    <a:pt x="32" y="8"/>
                  </a:cubicBezTo>
                  <a:cubicBezTo>
                    <a:pt x="32" y="8"/>
                    <a:pt x="32" y="8"/>
                    <a:pt x="32" y="8"/>
                  </a:cubicBezTo>
                  <a:cubicBezTo>
                    <a:pt x="33" y="8"/>
                    <a:pt x="33" y="8"/>
                    <a:pt x="34" y="7"/>
                  </a:cubicBezTo>
                  <a:cubicBezTo>
                    <a:pt x="34" y="7"/>
                    <a:pt x="34" y="7"/>
                    <a:pt x="34" y="7"/>
                  </a:cubicBezTo>
                  <a:cubicBezTo>
                    <a:pt x="34" y="7"/>
                    <a:pt x="35" y="7"/>
                    <a:pt x="35" y="7"/>
                  </a:cubicBezTo>
                  <a:cubicBezTo>
                    <a:pt x="36" y="7"/>
                    <a:pt x="37" y="8"/>
                    <a:pt x="38" y="9"/>
                  </a:cubicBezTo>
                  <a:cubicBezTo>
                    <a:pt x="39" y="10"/>
                    <a:pt x="39" y="11"/>
                    <a:pt x="38" y="12"/>
                  </a:cubicBezTo>
                  <a:cubicBezTo>
                    <a:pt x="38" y="13"/>
                    <a:pt x="38" y="13"/>
                    <a:pt x="38" y="13"/>
                  </a:cubicBezTo>
                  <a:cubicBezTo>
                    <a:pt x="38" y="13"/>
                    <a:pt x="38" y="13"/>
                    <a:pt x="38" y="13"/>
                  </a:cubicBezTo>
                  <a:cubicBezTo>
                    <a:pt x="38" y="13"/>
                    <a:pt x="38" y="13"/>
                    <a:pt x="38" y="13"/>
                  </a:cubicBezTo>
                  <a:cubicBezTo>
                    <a:pt x="37" y="13"/>
                    <a:pt x="37" y="13"/>
                    <a:pt x="37" y="13"/>
                  </a:cubicBezTo>
                  <a:cubicBezTo>
                    <a:pt x="36" y="13"/>
                    <a:pt x="36" y="13"/>
                    <a:pt x="36" y="12"/>
                  </a:cubicBezTo>
                  <a:cubicBezTo>
                    <a:pt x="36" y="12"/>
                    <a:pt x="36" y="12"/>
                    <a:pt x="36" y="12"/>
                  </a:cubicBezTo>
                  <a:cubicBezTo>
                    <a:pt x="35" y="12"/>
                    <a:pt x="35" y="12"/>
                    <a:pt x="35" y="12"/>
                  </a:cubicBezTo>
                  <a:cubicBezTo>
                    <a:pt x="35" y="12"/>
                    <a:pt x="35" y="12"/>
                    <a:pt x="35" y="12"/>
                  </a:cubicBezTo>
                  <a:cubicBezTo>
                    <a:pt x="34" y="11"/>
                    <a:pt x="34" y="11"/>
                    <a:pt x="34" y="11"/>
                  </a:cubicBezTo>
                  <a:cubicBezTo>
                    <a:pt x="34" y="11"/>
                    <a:pt x="34" y="11"/>
                    <a:pt x="34" y="11"/>
                  </a:cubicBezTo>
                  <a:cubicBezTo>
                    <a:pt x="34" y="11"/>
                    <a:pt x="34" y="11"/>
                    <a:pt x="34" y="11"/>
                  </a:cubicBezTo>
                  <a:cubicBezTo>
                    <a:pt x="34" y="12"/>
                    <a:pt x="33" y="13"/>
                    <a:pt x="33" y="13"/>
                  </a:cubicBezTo>
                  <a:cubicBezTo>
                    <a:pt x="33" y="13"/>
                    <a:pt x="32" y="13"/>
                    <a:pt x="32" y="13"/>
                  </a:cubicBezTo>
                  <a:cubicBezTo>
                    <a:pt x="32" y="13"/>
                    <a:pt x="31" y="12"/>
                    <a:pt x="31" y="12"/>
                  </a:cubicBezTo>
                  <a:cubicBezTo>
                    <a:pt x="31" y="12"/>
                    <a:pt x="31" y="12"/>
                    <a:pt x="31" y="12"/>
                  </a:cubicBezTo>
                  <a:cubicBezTo>
                    <a:pt x="30" y="12"/>
                    <a:pt x="30" y="12"/>
                    <a:pt x="29" y="12"/>
                  </a:cubicBezTo>
                  <a:cubicBezTo>
                    <a:pt x="29" y="12"/>
                    <a:pt x="29" y="12"/>
                    <a:pt x="29" y="12"/>
                  </a:cubicBezTo>
                  <a:cubicBezTo>
                    <a:pt x="28" y="11"/>
                    <a:pt x="27" y="11"/>
                    <a:pt x="27" y="10"/>
                  </a:cubicBezTo>
                  <a:cubicBezTo>
                    <a:pt x="27" y="10"/>
                    <a:pt x="27" y="10"/>
                    <a:pt x="27" y="10"/>
                  </a:cubicBezTo>
                  <a:cubicBezTo>
                    <a:pt x="27" y="11"/>
                    <a:pt x="27" y="11"/>
                    <a:pt x="27" y="11"/>
                  </a:cubicBezTo>
                  <a:cubicBezTo>
                    <a:pt x="27" y="11"/>
                    <a:pt x="27" y="11"/>
                    <a:pt x="27" y="11"/>
                  </a:cubicBezTo>
                  <a:cubicBezTo>
                    <a:pt x="27" y="11"/>
                    <a:pt x="27" y="11"/>
                    <a:pt x="27" y="11"/>
                  </a:cubicBezTo>
                  <a:cubicBezTo>
                    <a:pt x="28" y="13"/>
                    <a:pt x="28" y="13"/>
                    <a:pt x="28" y="13"/>
                  </a:cubicBezTo>
                  <a:cubicBezTo>
                    <a:pt x="27" y="13"/>
                    <a:pt x="27" y="13"/>
                    <a:pt x="27" y="13"/>
                  </a:cubicBezTo>
                  <a:cubicBezTo>
                    <a:pt x="27" y="11"/>
                    <a:pt x="27" y="11"/>
                    <a:pt x="27" y="11"/>
                  </a:cubicBezTo>
                  <a:cubicBezTo>
                    <a:pt x="26" y="10"/>
                    <a:pt x="26" y="10"/>
                    <a:pt x="26" y="10"/>
                  </a:cubicBezTo>
                  <a:cubicBezTo>
                    <a:pt x="26" y="11"/>
                    <a:pt x="26" y="11"/>
                    <a:pt x="26" y="11"/>
                  </a:cubicBezTo>
                  <a:cubicBezTo>
                    <a:pt x="27" y="13"/>
                    <a:pt x="27" y="13"/>
                    <a:pt x="27" y="13"/>
                  </a:cubicBezTo>
                  <a:cubicBezTo>
                    <a:pt x="27" y="13"/>
                    <a:pt x="27" y="13"/>
                    <a:pt x="27" y="13"/>
                  </a:cubicBezTo>
                  <a:cubicBezTo>
                    <a:pt x="27" y="13"/>
                    <a:pt x="27" y="13"/>
                    <a:pt x="27" y="13"/>
                  </a:cubicBezTo>
                  <a:cubicBezTo>
                    <a:pt x="27" y="13"/>
                    <a:pt x="27" y="13"/>
                    <a:pt x="27" y="13"/>
                  </a:cubicBezTo>
                  <a:cubicBezTo>
                    <a:pt x="27" y="13"/>
                    <a:pt x="27" y="13"/>
                    <a:pt x="27" y="13"/>
                  </a:cubicBezTo>
                  <a:cubicBezTo>
                    <a:pt x="28" y="14"/>
                    <a:pt x="29" y="14"/>
                    <a:pt x="29" y="14"/>
                  </a:cubicBezTo>
                  <a:cubicBezTo>
                    <a:pt x="29" y="14"/>
                    <a:pt x="29" y="14"/>
                    <a:pt x="29" y="14"/>
                  </a:cubicBezTo>
                  <a:cubicBezTo>
                    <a:pt x="30" y="14"/>
                    <a:pt x="30" y="14"/>
                    <a:pt x="30" y="14"/>
                  </a:cubicBezTo>
                  <a:cubicBezTo>
                    <a:pt x="31" y="14"/>
                    <a:pt x="31" y="14"/>
                    <a:pt x="32" y="14"/>
                  </a:cubicBezTo>
                  <a:cubicBezTo>
                    <a:pt x="32" y="15"/>
                    <a:pt x="32" y="15"/>
                    <a:pt x="32" y="15"/>
                  </a:cubicBezTo>
                  <a:cubicBezTo>
                    <a:pt x="33" y="15"/>
                    <a:pt x="33"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5" y="14"/>
                    <a:pt x="36" y="15"/>
                    <a:pt x="36" y="15"/>
                  </a:cubicBezTo>
                  <a:cubicBezTo>
                    <a:pt x="37" y="15"/>
                    <a:pt x="37" y="15"/>
                    <a:pt x="37" y="15"/>
                  </a:cubicBezTo>
                  <a:cubicBezTo>
                    <a:pt x="37" y="15"/>
                    <a:pt x="37" y="15"/>
                    <a:pt x="37" y="15"/>
                  </a:cubicBezTo>
                  <a:cubicBezTo>
                    <a:pt x="37" y="15"/>
                    <a:pt x="37" y="15"/>
                    <a:pt x="37" y="15"/>
                  </a:cubicBezTo>
                  <a:cubicBezTo>
                    <a:pt x="37" y="15"/>
                    <a:pt x="37" y="15"/>
                    <a:pt x="37" y="15"/>
                  </a:cubicBezTo>
                  <a:cubicBezTo>
                    <a:pt x="38" y="15"/>
                    <a:pt x="38" y="15"/>
                    <a:pt x="38" y="15"/>
                  </a:cubicBezTo>
                  <a:cubicBezTo>
                    <a:pt x="38" y="15"/>
                    <a:pt x="38" y="15"/>
                    <a:pt x="38" y="15"/>
                  </a:cubicBezTo>
                  <a:cubicBezTo>
                    <a:pt x="38" y="14"/>
                    <a:pt x="38" y="14"/>
                    <a:pt x="38" y="14"/>
                  </a:cubicBezTo>
                  <a:cubicBezTo>
                    <a:pt x="38" y="14"/>
                    <a:pt x="38" y="14"/>
                    <a:pt x="38" y="14"/>
                  </a:cubicBezTo>
                  <a:cubicBezTo>
                    <a:pt x="39" y="14"/>
                    <a:pt x="39" y="14"/>
                    <a:pt x="39" y="14"/>
                  </a:cubicBezTo>
                  <a:cubicBezTo>
                    <a:pt x="39" y="14"/>
                    <a:pt x="40" y="15"/>
                    <a:pt x="41" y="16"/>
                  </a:cubicBezTo>
                  <a:cubicBezTo>
                    <a:pt x="41" y="17"/>
                    <a:pt x="41" y="18"/>
                    <a:pt x="41" y="19"/>
                  </a:cubicBezTo>
                  <a:cubicBezTo>
                    <a:pt x="41" y="20"/>
                    <a:pt x="41" y="20"/>
                    <a:pt x="41" y="20"/>
                  </a:cubicBezTo>
                  <a:cubicBezTo>
                    <a:pt x="41" y="20"/>
                    <a:pt x="41" y="20"/>
                    <a:pt x="41" y="20"/>
                  </a:cubicBezTo>
                  <a:cubicBezTo>
                    <a:pt x="40" y="20"/>
                    <a:pt x="40" y="20"/>
                    <a:pt x="40" y="20"/>
                  </a:cubicBezTo>
                  <a:cubicBezTo>
                    <a:pt x="40" y="20"/>
                    <a:pt x="40" y="20"/>
                    <a:pt x="40" y="20"/>
                  </a:cubicBezTo>
                  <a:cubicBezTo>
                    <a:pt x="40" y="20"/>
                    <a:pt x="40" y="20"/>
                    <a:pt x="40" y="20"/>
                  </a:cubicBezTo>
                  <a:cubicBezTo>
                    <a:pt x="39" y="20"/>
                    <a:pt x="39" y="20"/>
                    <a:pt x="39" y="20"/>
                  </a:cubicBezTo>
                  <a:cubicBezTo>
                    <a:pt x="38" y="20"/>
                    <a:pt x="38" y="19"/>
                    <a:pt x="38" y="19"/>
                  </a:cubicBezTo>
                  <a:cubicBezTo>
                    <a:pt x="37" y="18"/>
                    <a:pt x="37" y="18"/>
                    <a:pt x="37" y="18"/>
                  </a:cubicBezTo>
                  <a:cubicBezTo>
                    <a:pt x="37" y="19"/>
                    <a:pt x="37" y="19"/>
                    <a:pt x="37" y="19"/>
                  </a:cubicBezTo>
                  <a:cubicBezTo>
                    <a:pt x="37" y="19"/>
                    <a:pt x="36" y="19"/>
                    <a:pt x="36" y="19"/>
                  </a:cubicBezTo>
                  <a:cubicBezTo>
                    <a:pt x="36" y="19"/>
                    <a:pt x="36" y="19"/>
                    <a:pt x="36" y="19"/>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6" y="22"/>
                    <a:pt x="36" y="22"/>
                    <a:pt x="36" y="22"/>
                  </a:cubicBezTo>
                  <a:cubicBezTo>
                    <a:pt x="36" y="21"/>
                    <a:pt x="36" y="21"/>
                    <a:pt x="36" y="21"/>
                  </a:cubicBezTo>
                  <a:cubicBezTo>
                    <a:pt x="36" y="20"/>
                    <a:pt x="36" y="20"/>
                    <a:pt x="36" y="20"/>
                  </a:cubicBezTo>
                  <a:cubicBezTo>
                    <a:pt x="36" y="20"/>
                    <a:pt x="36" y="20"/>
                    <a:pt x="36" y="20"/>
                  </a:cubicBezTo>
                  <a:cubicBezTo>
                    <a:pt x="36" y="21"/>
                    <a:pt x="36" y="21"/>
                    <a:pt x="36" y="21"/>
                  </a:cubicBezTo>
                  <a:cubicBezTo>
                    <a:pt x="36" y="21"/>
                    <a:pt x="36" y="21"/>
                    <a:pt x="36" y="21"/>
                  </a:cubicBezTo>
                  <a:cubicBezTo>
                    <a:pt x="36" y="22"/>
                    <a:pt x="36" y="22"/>
                    <a:pt x="36" y="22"/>
                  </a:cubicBezTo>
                  <a:cubicBezTo>
                    <a:pt x="36" y="22"/>
                    <a:pt x="36" y="22"/>
                    <a:pt x="36" y="22"/>
                  </a:cubicBezTo>
                  <a:cubicBezTo>
                    <a:pt x="36" y="22"/>
                    <a:pt x="36" y="22"/>
                    <a:pt x="36" y="22"/>
                  </a:cubicBezTo>
                  <a:cubicBezTo>
                    <a:pt x="37" y="21"/>
                    <a:pt x="37" y="21"/>
                    <a:pt x="37" y="21"/>
                  </a:cubicBezTo>
                  <a:cubicBezTo>
                    <a:pt x="36" y="20"/>
                    <a:pt x="36" y="20"/>
                    <a:pt x="36" y="20"/>
                  </a:cubicBezTo>
                  <a:cubicBezTo>
                    <a:pt x="37" y="20"/>
                    <a:pt x="37" y="20"/>
                    <a:pt x="37" y="20"/>
                  </a:cubicBezTo>
                  <a:cubicBezTo>
                    <a:pt x="37" y="20"/>
                    <a:pt x="37" y="21"/>
                    <a:pt x="37" y="21"/>
                  </a:cubicBezTo>
                  <a:cubicBezTo>
                    <a:pt x="37" y="21"/>
                    <a:pt x="37" y="21"/>
                    <a:pt x="37" y="21"/>
                  </a:cubicBezTo>
                  <a:cubicBezTo>
                    <a:pt x="37" y="21"/>
                    <a:pt x="37" y="21"/>
                    <a:pt x="37" y="21"/>
                  </a:cubicBezTo>
                  <a:cubicBezTo>
                    <a:pt x="37" y="21"/>
                    <a:pt x="37" y="21"/>
                    <a:pt x="37" y="21"/>
                  </a:cubicBezTo>
                  <a:cubicBezTo>
                    <a:pt x="37" y="21"/>
                    <a:pt x="37" y="20"/>
                    <a:pt x="37" y="20"/>
                  </a:cubicBezTo>
                  <a:cubicBezTo>
                    <a:pt x="37" y="20"/>
                    <a:pt x="37" y="20"/>
                    <a:pt x="37" y="20"/>
                  </a:cubicBezTo>
                  <a:cubicBezTo>
                    <a:pt x="37" y="20"/>
                    <a:pt x="37" y="20"/>
                    <a:pt x="37" y="20"/>
                  </a:cubicBezTo>
                  <a:cubicBezTo>
                    <a:pt x="37" y="20"/>
                    <a:pt x="37" y="20"/>
                    <a:pt x="37" y="20"/>
                  </a:cubicBezTo>
                  <a:cubicBezTo>
                    <a:pt x="37" y="20"/>
                    <a:pt x="37" y="20"/>
                    <a:pt x="37" y="20"/>
                  </a:cubicBezTo>
                  <a:cubicBezTo>
                    <a:pt x="38" y="23"/>
                    <a:pt x="38" y="23"/>
                    <a:pt x="38" y="23"/>
                  </a:cubicBezTo>
                  <a:cubicBezTo>
                    <a:pt x="38" y="23"/>
                    <a:pt x="38" y="23"/>
                    <a:pt x="38" y="23"/>
                  </a:cubicBezTo>
                  <a:cubicBezTo>
                    <a:pt x="38" y="23"/>
                    <a:pt x="38" y="23"/>
                    <a:pt x="38" y="23"/>
                  </a:cubicBezTo>
                  <a:cubicBezTo>
                    <a:pt x="38" y="24"/>
                    <a:pt x="38" y="24"/>
                    <a:pt x="38" y="24"/>
                  </a:cubicBezTo>
                  <a:cubicBezTo>
                    <a:pt x="37" y="24"/>
                    <a:pt x="37" y="24"/>
                    <a:pt x="37" y="24"/>
                  </a:cubicBezTo>
                  <a:cubicBezTo>
                    <a:pt x="37" y="24"/>
                    <a:pt x="37" y="24"/>
                    <a:pt x="37" y="24"/>
                  </a:cubicBezTo>
                  <a:cubicBezTo>
                    <a:pt x="37" y="24"/>
                    <a:pt x="37" y="24"/>
                    <a:pt x="36" y="24"/>
                  </a:cubicBezTo>
                  <a:cubicBezTo>
                    <a:pt x="36" y="24"/>
                    <a:pt x="36" y="24"/>
                    <a:pt x="36" y="24"/>
                  </a:cubicBezTo>
                  <a:cubicBezTo>
                    <a:pt x="36" y="24"/>
                    <a:pt x="36" y="24"/>
                    <a:pt x="36" y="24"/>
                  </a:cubicBezTo>
                  <a:cubicBezTo>
                    <a:pt x="36" y="24"/>
                    <a:pt x="36" y="24"/>
                    <a:pt x="36" y="24"/>
                  </a:cubicBezTo>
                  <a:cubicBezTo>
                    <a:pt x="35" y="25"/>
                    <a:pt x="35" y="25"/>
                    <a:pt x="35" y="25"/>
                  </a:cubicBezTo>
                  <a:cubicBezTo>
                    <a:pt x="36" y="25"/>
                    <a:pt x="36" y="25"/>
                    <a:pt x="36" y="25"/>
                  </a:cubicBezTo>
                  <a:cubicBezTo>
                    <a:pt x="35" y="25"/>
                    <a:pt x="35" y="25"/>
                    <a:pt x="35" y="25"/>
                  </a:cubicBezTo>
                  <a:cubicBezTo>
                    <a:pt x="35" y="25"/>
                    <a:pt x="35" y="25"/>
                    <a:pt x="35" y="25"/>
                  </a:cubicBezTo>
                  <a:cubicBezTo>
                    <a:pt x="35" y="25"/>
                    <a:pt x="35" y="25"/>
                    <a:pt x="35" y="25"/>
                  </a:cubicBezTo>
                  <a:cubicBezTo>
                    <a:pt x="35" y="26"/>
                    <a:pt x="35" y="26"/>
                    <a:pt x="35" y="26"/>
                  </a:cubicBezTo>
                  <a:cubicBezTo>
                    <a:pt x="35" y="26"/>
                    <a:pt x="35" y="26"/>
                    <a:pt x="35" y="26"/>
                  </a:cubicBezTo>
                  <a:cubicBezTo>
                    <a:pt x="35" y="26"/>
                    <a:pt x="35" y="26"/>
                    <a:pt x="35" y="26"/>
                  </a:cubicBezTo>
                  <a:cubicBezTo>
                    <a:pt x="35" y="26"/>
                    <a:pt x="35" y="26"/>
                    <a:pt x="35" y="26"/>
                  </a:cubicBezTo>
                  <a:cubicBezTo>
                    <a:pt x="34" y="26"/>
                    <a:pt x="34" y="26"/>
                    <a:pt x="34" y="26"/>
                  </a:cubicBezTo>
                  <a:cubicBezTo>
                    <a:pt x="34" y="26"/>
                    <a:pt x="34" y="26"/>
                    <a:pt x="34" y="26"/>
                  </a:cubicBezTo>
                  <a:cubicBezTo>
                    <a:pt x="34" y="26"/>
                    <a:pt x="34" y="26"/>
                    <a:pt x="34" y="26"/>
                  </a:cubicBezTo>
                  <a:cubicBezTo>
                    <a:pt x="35" y="27"/>
                    <a:pt x="35" y="27"/>
                    <a:pt x="35" y="27"/>
                  </a:cubicBezTo>
                  <a:cubicBezTo>
                    <a:pt x="35" y="27"/>
                    <a:pt x="35" y="27"/>
                    <a:pt x="35" y="27"/>
                  </a:cubicBezTo>
                  <a:cubicBezTo>
                    <a:pt x="35" y="26"/>
                    <a:pt x="35" y="26"/>
                    <a:pt x="35" y="26"/>
                  </a:cubicBezTo>
                  <a:cubicBezTo>
                    <a:pt x="35" y="26"/>
                    <a:pt x="35" y="26"/>
                    <a:pt x="35" y="26"/>
                  </a:cubicBezTo>
                  <a:cubicBezTo>
                    <a:pt x="35" y="26"/>
                    <a:pt x="35" y="26"/>
                    <a:pt x="35" y="26"/>
                  </a:cubicBezTo>
                  <a:cubicBezTo>
                    <a:pt x="35" y="26"/>
                    <a:pt x="35" y="26"/>
                    <a:pt x="35"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7" y="26"/>
                    <a:pt x="37" y="26"/>
                    <a:pt x="37" y="26"/>
                  </a:cubicBezTo>
                  <a:cubicBezTo>
                    <a:pt x="38" y="26"/>
                    <a:pt x="38" y="26"/>
                    <a:pt x="38" y="26"/>
                  </a:cubicBezTo>
                  <a:cubicBezTo>
                    <a:pt x="38" y="25"/>
                    <a:pt x="38" y="25"/>
                    <a:pt x="38" y="25"/>
                  </a:cubicBezTo>
                  <a:cubicBezTo>
                    <a:pt x="38" y="25"/>
                    <a:pt x="38" y="25"/>
                    <a:pt x="38" y="25"/>
                  </a:cubicBezTo>
                  <a:cubicBezTo>
                    <a:pt x="38" y="25"/>
                    <a:pt x="38" y="25"/>
                    <a:pt x="38" y="25"/>
                  </a:cubicBezTo>
                  <a:cubicBezTo>
                    <a:pt x="38" y="25"/>
                    <a:pt x="38" y="25"/>
                    <a:pt x="38" y="25"/>
                  </a:cubicBezTo>
                  <a:cubicBezTo>
                    <a:pt x="38" y="26"/>
                    <a:pt x="38" y="26"/>
                    <a:pt x="38" y="26"/>
                  </a:cubicBezTo>
                  <a:cubicBezTo>
                    <a:pt x="38" y="26"/>
                    <a:pt x="38" y="26"/>
                    <a:pt x="38" y="26"/>
                  </a:cubicBezTo>
                  <a:cubicBezTo>
                    <a:pt x="38" y="25"/>
                    <a:pt x="38" y="25"/>
                    <a:pt x="38" y="25"/>
                  </a:cubicBezTo>
                  <a:cubicBezTo>
                    <a:pt x="40" y="26"/>
                    <a:pt x="40" y="26"/>
                    <a:pt x="40" y="26"/>
                  </a:cubicBezTo>
                  <a:cubicBezTo>
                    <a:pt x="40" y="26"/>
                    <a:pt x="40" y="26"/>
                    <a:pt x="40" y="26"/>
                  </a:cubicBezTo>
                  <a:cubicBezTo>
                    <a:pt x="40" y="25"/>
                    <a:pt x="40" y="25"/>
                    <a:pt x="40" y="25"/>
                  </a:cubicBezTo>
                  <a:cubicBezTo>
                    <a:pt x="40" y="25"/>
                    <a:pt x="40" y="25"/>
                    <a:pt x="40" y="25"/>
                  </a:cubicBezTo>
                  <a:cubicBezTo>
                    <a:pt x="40" y="25"/>
                    <a:pt x="40" y="25"/>
                    <a:pt x="40" y="25"/>
                  </a:cubicBezTo>
                  <a:cubicBezTo>
                    <a:pt x="40" y="25"/>
                    <a:pt x="40" y="25"/>
                    <a:pt x="40" y="25"/>
                  </a:cubicBezTo>
                  <a:cubicBezTo>
                    <a:pt x="40" y="25"/>
                    <a:pt x="40" y="25"/>
                    <a:pt x="40" y="25"/>
                  </a:cubicBezTo>
                  <a:cubicBezTo>
                    <a:pt x="40" y="25"/>
                    <a:pt x="40" y="25"/>
                    <a:pt x="40" y="25"/>
                  </a:cubicBezTo>
                  <a:cubicBezTo>
                    <a:pt x="40" y="24"/>
                    <a:pt x="40" y="24"/>
                    <a:pt x="40" y="24"/>
                  </a:cubicBezTo>
                  <a:cubicBezTo>
                    <a:pt x="40" y="24"/>
                    <a:pt x="40" y="24"/>
                    <a:pt x="40" y="24"/>
                  </a:cubicBezTo>
                  <a:cubicBezTo>
                    <a:pt x="41" y="24"/>
                    <a:pt x="41" y="24"/>
                    <a:pt x="41" y="24"/>
                  </a:cubicBezTo>
                  <a:cubicBezTo>
                    <a:pt x="41" y="24"/>
                    <a:pt x="41" y="24"/>
                    <a:pt x="41" y="24"/>
                  </a:cubicBezTo>
                  <a:cubicBezTo>
                    <a:pt x="41" y="24"/>
                    <a:pt x="41" y="24"/>
                    <a:pt x="41" y="24"/>
                  </a:cubicBezTo>
                  <a:cubicBezTo>
                    <a:pt x="41" y="24"/>
                    <a:pt x="41" y="24"/>
                    <a:pt x="41" y="24"/>
                  </a:cubicBezTo>
                  <a:cubicBezTo>
                    <a:pt x="42" y="24"/>
                    <a:pt x="42" y="24"/>
                    <a:pt x="42" y="24"/>
                  </a:cubicBezTo>
                  <a:cubicBezTo>
                    <a:pt x="43" y="26"/>
                    <a:pt x="43" y="27"/>
                    <a:pt x="42" y="28"/>
                  </a:cubicBezTo>
                  <a:cubicBezTo>
                    <a:pt x="42" y="28"/>
                    <a:pt x="42" y="28"/>
                    <a:pt x="41" y="28"/>
                  </a:cubicBezTo>
                  <a:cubicBezTo>
                    <a:pt x="41" y="28"/>
                    <a:pt x="41" y="28"/>
                    <a:pt x="41" y="28"/>
                  </a:cubicBezTo>
                  <a:cubicBezTo>
                    <a:pt x="41" y="28"/>
                    <a:pt x="41" y="28"/>
                    <a:pt x="41" y="28"/>
                  </a:cubicBezTo>
                  <a:cubicBezTo>
                    <a:pt x="41" y="28"/>
                    <a:pt x="41" y="28"/>
                    <a:pt x="41" y="28"/>
                  </a:cubicBezTo>
                  <a:cubicBezTo>
                    <a:pt x="41" y="29"/>
                    <a:pt x="41" y="29"/>
                    <a:pt x="41" y="29"/>
                  </a:cubicBezTo>
                  <a:cubicBezTo>
                    <a:pt x="40" y="29"/>
                    <a:pt x="40" y="29"/>
                    <a:pt x="40" y="29"/>
                  </a:cubicBezTo>
                  <a:cubicBezTo>
                    <a:pt x="40" y="29"/>
                    <a:pt x="40" y="29"/>
                    <a:pt x="40" y="29"/>
                  </a:cubicBezTo>
                  <a:cubicBezTo>
                    <a:pt x="40" y="29"/>
                    <a:pt x="40" y="29"/>
                    <a:pt x="40" y="29"/>
                  </a:cubicBezTo>
                  <a:cubicBezTo>
                    <a:pt x="39" y="29"/>
                    <a:pt x="39" y="29"/>
                    <a:pt x="39" y="29"/>
                  </a:cubicBezTo>
                  <a:cubicBezTo>
                    <a:pt x="39" y="29"/>
                    <a:pt x="39" y="29"/>
                    <a:pt x="39" y="29"/>
                  </a:cubicBezTo>
                  <a:cubicBezTo>
                    <a:pt x="39" y="28"/>
                    <a:pt x="38" y="28"/>
                    <a:pt x="38" y="28"/>
                  </a:cubicBezTo>
                  <a:cubicBezTo>
                    <a:pt x="38" y="28"/>
                    <a:pt x="38" y="28"/>
                    <a:pt x="38" y="28"/>
                  </a:cubicBezTo>
                  <a:cubicBezTo>
                    <a:pt x="38" y="28"/>
                    <a:pt x="38" y="28"/>
                    <a:pt x="38" y="28"/>
                  </a:cubicBezTo>
                  <a:cubicBezTo>
                    <a:pt x="37" y="29"/>
                    <a:pt x="37" y="29"/>
                    <a:pt x="36" y="29"/>
                  </a:cubicBezTo>
                  <a:cubicBezTo>
                    <a:pt x="36" y="29"/>
                    <a:pt x="36" y="29"/>
                    <a:pt x="36" y="29"/>
                  </a:cubicBezTo>
                  <a:cubicBezTo>
                    <a:pt x="36" y="30"/>
                    <a:pt x="36" y="30"/>
                    <a:pt x="36" y="30"/>
                  </a:cubicBezTo>
                  <a:cubicBezTo>
                    <a:pt x="36" y="30"/>
                    <a:pt x="36" y="30"/>
                    <a:pt x="36" y="30"/>
                  </a:cubicBezTo>
                  <a:cubicBezTo>
                    <a:pt x="35" y="30"/>
                    <a:pt x="35" y="30"/>
                    <a:pt x="34" y="31"/>
                  </a:cubicBezTo>
                  <a:cubicBezTo>
                    <a:pt x="34" y="30"/>
                    <a:pt x="34" y="30"/>
                    <a:pt x="34" y="30"/>
                  </a:cubicBezTo>
                  <a:cubicBezTo>
                    <a:pt x="34" y="31"/>
                    <a:pt x="34" y="31"/>
                    <a:pt x="34" y="31"/>
                  </a:cubicBezTo>
                  <a:cubicBezTo>
                    <a:pt x="33" y="31"/>
                    <a:pt x="33" y="31"/>
                    <a:pt x="33" y="31"/>
                  </a:cubicBezTo>
                  <a:cubicBezTo>
                    <a:pt x="33" y="31"/>
                    <a:pt x="33" y="31"/>
                    <a:pt x="33" y="31"/>
                  </a:cubicBezTo>
                  <a:cubicBezTo>
                    <a:pt x="33" y="31"/>
                    <a:pt x="33" y="31"/>
                    <a:pt x="33" y="31"/>
                  </a:cubicBezTo>
                  <a:cubicBezTo>
                    <a:pt x="32" y="31"/>
                    <a:pt x="32" y="31"/>
                    <a:pt x="32" y="31"/>
                  </a:cubicBezTo>
                  <a:cubicBezTo>
                    <a:pt x="32" y="31"/>
                    <a:pt x="32" y="31"/>
                    <a:pt x="32" y="31"/>
                  </a:cubicBezTo>
                  <a:cubicBezTo>
                    <a:pt x="32" y="31"/>
                    <a:pt x="32" y="31"/>
                    <a:pt x="32" y="31"/>
                  </a:cubicBezTo>
                  <a:cubicBezTo>
                    <a:pt x="32" y="32"/>
                    <a:pt x="31" y="33"/>
                    <a:pt x="31" y="33"/>
                  </a:cubicBezTo>
                  <a:cubicBezTo>
                    <a:pt x="30" y="34"/>
                    <a:pt x="30" y="34"/>
                    <a:pt x="29" y="34"/>
                  </a:cubicBezTo>
                  <a:cubicBezTo>
                    <a:pt x="29" y="34"/>
                    <a:pt x="29" y="34"/>
                    <a:pt x="29" y="34"/>
                  </a:cubicBezTo>
                  <a:cubicBezTo>
                    <a:pt x="28" y="34"/>
                    <a:pt x="28" y="34"/>
                    <a:pt x="28" y="34"/>
                  </a:cubicBezTo>
                  <a:cubicBezTo>
                    <a:pt x="28" y="34"/>
                    <a:pt x="28" y="34"/>
                    <a:pt x="28" y="34"/>
                  </a:cubicBezTo>
                  <a:cubicBezTo>
                    <a:pt x="28" y="34"/>
                    <a:pt x="28" y="34"/>
                    <a:pt x="28" y="34"/>
                  </a:cubicBezTo>
                  <a:cubicBezTo>
                    <a:pt x="28" y="34"/>
                    <a:pt x="28" y="34"/>
                    <a:pt x="28" y="34"/>
                  </a:cubicBezTo>
                  <a:cubicBezTo>
                    <a:pt x="29" y="35"/>
                    <a:pt x="29" y="35"/>
                    <a:pt x="29" y="35"/>
                  </a:cubicBezTo>
                  <a:cubicBezTo>
                    <a:pt x="30" y="35"/>
                    <a:pt x="30" y="35"/>
                    <a:pt x="30" y="35"/>
                  </a:cubicBezTo>
                  <a:cubicBezTo>
                    <a:pt x="30" y="35"/>
                    <a:pt x="31" y="35"/>
                    <a:pt x="31" y="34"/>
                  </a:cubicBezTo>
                  <a:cubicBezTo>
                    <a:pt x="32" y="34"/>
                    <a:pt x="32" y="33"/>
                    <a:pt x="33" y="33"/>
                  </a:cubicBezTo>
                  <a:cubicBezTo>
                    <a:pt x="33" y="33"/>
                    <a:pt x="33" y="33"/>
                    <a:pt x="33" y="33"/>
                  </a:cubicBezTo>
                  <a:cubicBezTo>
                    <a:pt x="34" y="33"/>
                    <a:pt x="34" y="33"/>
                    <a:pt x="35" y="33"/>
                  </a:cubicBezTo>
                  <a:cubicBezTo>
                    <a:pt x="35" y="33"/>
                    <a:pt x="35" y="33"/>
                    <a:pt x="35" y="33"/>
                  </a:cubicBezTo>
                  <a:cubicBezTo>
                    <a:pt x="35" y="33"/>
                    <a:pt x="35" y="33"/>
                    <a:pt x="35" y="33"/>
                  </a:cubicBezTo>
                  <a:cubicBezTo>
                    <a:pt x="35" y="32"/>
                    <a:pt x="35" y="32"/>
                    <a:pt x="35" y="32"/>
                  </a:cubicBezTo>
                  <a:cubicBezTo>
                    <a:pt x="36" y="32"/>
                    <a:pt x="37" y="32"/>
                    <a:pt x="37" y="31"/>
                  </a:cubicBezTo>
                  <a:cubicBezTo>
                    <a:pt x="38" y="31"/>
                    <a:pt x="38" y="31"/>
                    <a:pt x="38" y="31"/>
                  </a:cubicBezTo>
                  <a:cubicBezTo>
                    <a:pt x="38" y="31"/>
                    <a:pt x="38" y="31"/>
                    <a:pt x="38" y="31"/>
                  </a:cubicBezTo>
                  <a:cubicBezTo>
                    <a:pt x="39" y="31"/>
                    <a:pt x="39" y="31"/>
                    <a:pt x="40" y="31"/>
                  </a:cubicBezTo>
                  <a:cubicBezTo>
                    <a:pt x="40" y="32"/>
                    <a:pt x="40" y="32"/>
                    <a:pt x="40" y="32"/>
                  </a:cubicBezTo>
                  <a:cubicBezTo>
                    <a:pt x="40" y="32"/>
                    <a:pt x="40" y="32"/>
                    <a:pt x="40" y="32"/>
                  </a:cubicBezTo>
                  <a:cubicBezTo>
                    <a:pt x="40" y="32"/>
                    <a:pt x="40" y="32"/>
                    <a:pt x="40" y="32"/>
                  </a:cubicBezTo>
                  <a:cubicBezTo>
                    <a:pt x="40" y="32"/>
                    <a:pt x="40" y="32"/>
                    <a:pt x="40" y="32"/>
                  </a:cubicBezTo>
                  <a:cubicBezTo>
                    <a:pt x="41" y="32"/>
                    <a:pt x="41" y="32"/>
                    <a:pt x="41" y="32"/>
                  </a:cubicBezTo>
                  <a:cubicBezTo>
                    <a:pt x="41" y="33"/>
                    <a:pt x="41" y="33"/>
                    <a:pt x="42" y="33"/>
                  </a:cubicBezTo>
                  <a:cubicBezTo>
                    <a:pt x="42" y="34"/>
                    <a:pt x="42" y="34"/>
                    <a:pt x="42" y="34"/>
                  </a:cubicBezTo>
                  <a:cubicBezTo>
                    <a:pt x="41" y="35"/>
                    <a:pt x="41" y="35"/>
                    <a:pt x="41" y="35"/>
                  </a:cubicBezTo>
                  <a:cubicBezTo>
                    <a:pt x="41" y="35"/>
                    <a:pt x="41" y="35"/>
                    <a:pt x="41" y="35"/>
                  </a:cubicBezTo>
                  <a:cubicBezTo>
                    <a:pt x="41" y="35"/>
                    <a:pt x="41" y="35"/>
                    <a:pt x="41" y="35"/>
                  </a:cubicBezTo>
                  <a:cubicBezTo>
                    <a:pt x="41" y="35"/>
                    <a:pt x="41" y="35"/>
                    <a:pt x="41" y="35"/>
                  </a:cubicBezTo>
                  <a:cubicBezTo>
                    <a:pt x="41" y="36"/>
                    <a:pt x="41" y="36"/>
                    <a:pt x="41" y="36"/>
                  </a:cubicBezTo>
                  <a:cubicBezTo>
                    <a:pt x="40" y="36"/>
                    <a:pt x="40" y="36"/>
                    <a:pt x="40" y="36"/>
                  </a:cubicBezTo>
                  <a:cubicBezTo>
                    <a:pt x="40" y="36"/>
                    <a:pt x="39" y="36"/>
                    <a:pt x="39" y="35"/>
                  </a:cubicBezTo>
                  <a:cubicBezTo>
                    <a:pt x="39" y="35"/>
                    <a:pt x="39" y="35"/>
                    <a:pt x="39" y="35"/>
                  </a:cubicBezTo>
                  <a:cubicBezTo>
                    <a:pt x="38" y="35"/>
                    <a:pt x="38" y="35"/>
                    <a:pt x="38" y="35"/>
                  </a:cubicBezTo>
                  <a:cubicBezTo>
                    <a:pt x="38" y="35"/>
                    <a:pt x="38" y="35"/>
                    <a:pt x="38" y="35"/>
                  </a:cubicBezTo>
                  <a:cubicBezTo>
                    <a:pt x="38" y="35"/>
                    <a:pt x="38" y="35"/>
                    <a:pt x="38" y="35"/>
                  </a:cubicBezTo>
                  <a:cubicBezTo>
                    <a:pt x="38" y="35"/>
                    <a:pt x="38" y="34"/>
                    <a:pt x="37" y="34"/>
                  </a:cubicBezTo>
                  <a:cubicBezTo>
                    <a:pt x="37" y="34"/>
                    <a:pt x="37" y="34"/>
                    <a:pt x="37" y="34"/>
                  </a:cubicBezTo>
                  <a:cubicBezTo>
                    <a:pt x="37" y="34"/>
                    <a:pt x="37" y="34"/>
                    <a:pt x="36" y="35"/>
                  </a:cubicBezTo>
                  <a:cubicBezTo>
                    <a:pt x="36" y="36"/>
                    <a:pt x="36" y="36"/>
                    <a:pt x="36" y="36"/>
                  </a:cubicBezTo>
                  <a:cubicBezTo>
                    <a:pt x="36" y="36"/>
                    <a:pt x="35" y="36"/>
                    <a:pt x="35" y="36"/>
                  </a:cubicBezTo>
                  <a:cubicBezTo>
                    <a:pt x="35" y="36"/>
                    <a:pt x="35" y="36"/>
                    <a:pt x="35" y="36"/>
                  </a:cubicBezTo>
                  <a:cubicBezTo>
                    <a:pt x="34" y="36"/>
                    <a:pt x="33" y="36"/>
                    <a:pt x="32" y="35"/>
                  </a:cubicBezTo>
                  <a:cubicBezTo>
                    <a:pt x="32" y="35"/>
                    <a:pt x="32" y="35"/>
                    <a:pt x="32" y="35"/>
                  </a:cubicBezTo>
                  <a:cubicBezTo>
                    <a:pt x="32" y="36"/>
                    <a:pt x="32" y="36"/>
                    <a:pt x="32" y="36"/>
                  </a:cubicBezTo>
                  <a:cubicBezTo>
                    <a:pt x="32" y="36"/>
                    <a:pt x="32" y="36"/>
                    <a:pt x="32" y="36"/>
                  </a:cubicBezTo>
                  <a:cubicBezTo>
                    <a:pt x="32" y="36"/>
                    <a:pt x="31" y="36"/>
                    <a:pt x="31" y="37"/>
                  </a:cubicBezTo>
                  <a:cubicBezTo>
                    <a:pt x="31" y="37"/>
                    <a:pt x="31" y="37"/>
                    <a:pt x="31" y="37"/>
                  </a:cubicBezTo>
                  <a:cubicBezTo>
                    <a:pt x="31" y="37"/>
                    <a:pt x="31" y="37"/>
                    <a:pt x="31" y="37"/>
                  </a:cubicBezTo>
                  <a:cubicBezTo>
                    <a:pt x="32" y="37"/>
                    <a:pt x="32" y="37"/>
                    <a:pt x="32" y="37"/>
                  </a:cubicBezTo>
                  <a:cubicBezTo>
                    <a:pt x="33" y="37"/>
                    <a:pt x="33" y="37"/>
                    <a:pt x="33" y="37"/>
                  </a:cubicBezTo>
                  <a:cubicBezTo>
                    <a:pt x="33" y="37"/>
                    <a:pt x="33" y="37"/>
                    <a:pt x="33" y="37"/>
                  </a:cubicBezTo>
                  <a:cubicBezTo>
                    <a:pt x="33" y="37"/>
                    <a:pt x="33" y="37"/>
                    <a:pt x="33" y="37"/>
                  </a:cubicBezTo>
                  <a:cubicBezTo>
                    <a:pt x="33" y="38"/>
                    <a:pt x="34" y="38"/>
                    <a:pt x="34" y="38"/>
                  </a:cubicBezTo>
                  <a:cubicBezTo>
                    <a:pt x="34" y="38"/>
                    <a:pt x="34" y="38"/>
                    <a:pt x="34" y="38"/>
                  </a:cubicBezTo>
                  <a:cubicBezTo>
                    <a:pt x="35" y="38"/>
                    <a:pt x="36" y="38"/>
                    <a:pt x="36" y="37"/>
                  </a:cubicBezTo>
                  <a:cubicBezTo>
                    <a:pt x="36" y="37"/>
                    <a:pt x="37" y="36"/>
                    <a:pt x="37" y="36"/>
                  </a:cubicBezTo>
                  <a:cubicBezTo>
                    <a:pt x="37" y="35"/>
                    <a:pt x="37" y="35"/>
                    <a:pt x="37" y="35"/>
                  </a:cubicBezTo>
                  <a:cubicBezTo>
                    <a:pt x="37" y="35"/>
                    <a:pt x="37" y="35"/>
                    <a:pt x="37" y="35"/>
                  </a:cubicBezTo>
                  <a:cubicBezTo>
                    <a:pt x="38" y="36"/>
                    <a:pt x="38" y="36"/>
                    <a:pt x="38" y="36"/>
                  </a:cubicBezTo>
                  <a:cubicBezTo>
                    <a:pt x="38" y="36"/>
                    <a:pt x="38" y="36"/>
                    <a:pt x="38" y="36"/>
                  </a:cubicBezTo>
                  <a:cubicBezTo>
                    <a:pt x="38" y="36"/>
                    <a:pt x="38" y="37"/>
                    <a:pt x="39" y="38"/>
                  </a:cubicBezTo>
                  <a:cubicBezTo>
                    <a:pt x="39" y="38"/>
                    <a:pt x="39" y="38"/>
                    <a:pt x="40" y="38"/>
                  </a:cubicBezTo>
                  <a:cubicBezTo>
                    <a:pt x="39" y="40"/>
                    <a:pt x="39" y="40"/>
                    <a:pt x="39" y="40"/>
                  </a:cubicBezTo>
                  <a:cubicBezTo>
                    <a:pt x="39" y="40"/>
                    <a:pt x="39" y="40"/>
                    <a:pt x="39" y="40"/>
                  </a:cubicBezTo>
                  <a:cubicBezTo>
                    <a:pt x="39" y="41"/>
                    <a:pt x="39" y="41"/>
                    <a:pt x="39" y="41"/>
                  </a:cubicBezTo>
                  <a:cubicBezTo>
                    <a:pt x="39" y="41"/>
                    <a:pt x="39" y="41"/>
                    <a:pt x="39" y="41"/>
                  </a:cubicBezTo>
                  <a:cubicBezTo>
                    <a:pt x="39" y="41"/>
                    <a:pt x="39" y="41"/>
                    <a:pt x="39" y="41"/>
                  </a:cubicBezTo>
                  <a:cubicBezTo>
                    <a:pt x="39" y="41"/>
                    <a:pt x="39" y="41"/>
                    <a:pt x="39" y="41"/>
                  </a:cubicBezTo>
                  <a:cubicBezTo>
                    <a:pt x="38" y="42"/>
                    <a:pt x="38" y="42"/>
                    <a:pt x="38" y="42"/>
                  </a:cubicBezTo>
                  <a:cubicBezTo>
                    <a:pt x="37" y="42"/>
                    <a:pt x="37" y="42"/>
                    <a:pt x="37" y="42"/>
                  </a:cubicBezTo>
                  <a:cubicBezTo>
                    <a:pt x="37" y="41"/>
                    <a:pt x="37" y="41"/>
                    <a:pt x="37" y="41"/>
                  </a:cubicBezTo>
                  <a:cubicBezTo>
                    <a:pt x="37" y="41"/>
                    <a:pt x="37" y="41"/>
                    <a:pt x="37" y="41"/>
                  </a:cubicBezTo>
                  <a:cubicBezTo>
                    <a:pt x="36" y="41"/>
                    <a:pt x="36" y="41"/>
                    <a:pt x="36" y="41"/>
                  </a:cubicBezTo>
                  <a:cubicBezTo>
                    <a:pt x="36" y="40"/>
                    <a:pt x="36" y="40"/>
                    <a:pt x="36" y="40"/>
                  </a:cubicBezTo>
                  <a:cubicBezTo>
                    <a:pt x="36" y="40"/>
                    <a:pt x="36" y="39"/>
                    <a:pt x="36" y="39"/>
                  </a:cubicBezTo>
                  <a:cubicBezTo>
                    <a:pt x="36" y="39"/>
                    <a:pt x="36" y="39"/>
                    <a:pt x="36" y="39"/>
                  </a:cubicBezTo>
                  <a:cubicBezTo>
                    <a:pt x="36" y="38"/>
                    <a:pt x="36" y="38"/>
                    <a:pt x="36" y="38"/>
                  </a:cubicBezTo>
                  <a:cubicBezTo>
                    <a:pt x="35" y="39"/>
                    <a:pt x="35" y="40"/>
                    <a:pt x="35" y="40"/>
                  </a:cubicBezTo>
                  <a:cubicBezTo>
                    <a:pt x="35" y="40"/>
                    <a:pt x="35" y="40"/>
                    <a:pt x="35" y="40"/>
                  </a:cubicBezTo>
                  <a:cubicBezTo>
                    <a:pt x="35" y="41"/>
                    <a:pt x="35" y="41"/>
                    <a:pt x="35" y="41"/>
                  </a:cubicBezTo>
                  <a:cubicBezTo>
                    <a:pt x="35" y="41"/>
                    <a:pt x="35" y="41"/>
                    <a:pt x="35" y="41"/>
                  </a:cubicBezTo>
                  <a:cubicBezTo>
                    <a:pt x="35" y="41"/>
                    <a:pt x="35" y="41"/>
                    <a:pt x="35" y="41"/>
                  </a:cubicBezTo>
                  <a:cubicBezTo>
                    <a:pt x="35" y="42"/>
                    <a:pt x="34" y="42"/>
                    <a:pt x="34" y="42"/>
                  </a:cubicBezTo>
                  <a:cubicBezTo>
                    <a:pt x="34" y="42"/>
                    <a:pt x="34" y="42"/>
                    <a:pt x="33" y="42"/>
                  </a:cubicBezTo>
                  <a:cubicBezTo>
                    <a:pt x="33" y="42"/>
                    <a:pt x="33" y="42"/>
                    <a:pt x="33" y="42"/>
                  </a:cubicBezTo>
                  <a:cubicBezTo>
                    <a:pt x="32" y="42"/>
                    <a:pt x="32" y="42"/>
                    <a:pt x="32" y="42"/>
                  </a:cubicBezTo>
                  <a:cubicBezTo>
                    <a:pt x="32" y="42"/>
                    <a:pt x="32" y="42"/>
                    <a:pt x="32" y="42"/>
                  </a:cubicBezTo>
                  <a:cubicBezTo>
                    <a:pt x="33" y="43"/>
                    <a:pt x="33" y="43"/>
                    <a:pt x="33" y="43"/>
                  </a:cubicBezTo>
                  <a:cubicBezTo>
                    <a:pt x="34" y="43"/>
                    <a:pt x="34" y="43"/>
                    <a:pt x="34" y="43"/>
                  </a:cubicBezTo>
                  <a:cubicBezTo>
                    <a:pt x="34" y="43"/>
                    <a:pt x="34" y="43"/>
                    <a:pt x="34" y="43"/>
                  </a:cubicBezTo>
                  <a:cubicBezTo>
                    <a:pt x="34" y="43"/>
                    <a:pt x="34" y="43"/>
                    <a:pt x="34" y="43"/>
                  </a:cubicBezTo>
                  <a:cubicBezTo>
                    <a:pt x="35" y="44"/>
                    <a:pt x="35" y="44"/>
                    <a:pt x="35" y="44"/>
                  </a:cubicBezTo>
                  <a:cubicBezTo>
                    <a:pt x="35" y="44"/>
                    <a:pt x="35" y="45"/>
                    <a:pt x="35" y="45"/>
                  </a:cubicBezTo>
                  <a:cubicBezTo>
                    <a:pt x="34" y="45"/>
                    <a:pt x="34" y="45"/>
                    <a:pt x="34" y="45"/>
                  </a:cubicBezTo>
                  <a:cubicBezTo>
                    <a:pt x="34" y="45"/>
                    <a:pt x="34" y="45"/>
                    <a:pt x="34" y="45"/>
                  </a:cubicBezTo>
                  <a:cubicBezTo>
                    <a:pt x="34" y="45"/>
                    <a:pt x="34" y="45"/>
                    <a:pt x="34" y="45"/>
                  </a:cubicBezTo>
                  <a:cubicBezTo>
                    <a:pt x="33" y="45"/>
                    <a:pt x="33" y="45"/>
                    <a:pt x="33" y="45"/>
                  </a:cubicBezTo>
                  <a:cubicBezTo>
                    <a:pt x="33" y="45"/>
                    <a:pt x="33" y="45"/>
                    <a:pt x="33" y="45"/>
                  </a:cubicBezTo>
                  <a:cubicBezTo>
                    <a:pt x="33" y="45"/>
                    <a:pt x="33" y="45"/>
                    <a:pt x="33" y="45"/>
                  </a:cubicBezTo>
                  <a:cubicBezTo>
                    <a:pt x="33" y="44"/>
                    <a:pt x="33" y="44"/>
                    <a:pt x="33" y="44"/>
                  </a:cubicBezTo>
                  <a:cubicBezTo>
                    <a:pt x="32" y="44"/>
                    <a:pt x="32" y="44"/>
                    <a:pt x="32" y="44"/>
                  </a:cubicBezTo>
                  <a:cubicBezTo>
                    <a:pt x="32" y="44"/>
                    <a:pt x="32" y="44"/>
                    <a:pt x="32" y="44"/>
                  </a:cubicBezTo>
                  <a:cubicBezTo>
                    <a:pt x="32" y="44"/>
                    <a:pt x="32" y="44"/>
                    <a:pt x="32" y="44"/>
                  </a:cubicBezTo>
                  <a:cubicBezTo>
                    <a:pt x="31" y="44"/>
                    <a:pt x="31" y="44"/>
                    <a:pt x="31" y="44"/>
                  </a:cubicBezTo>
                  <a:cubicBezTo>
                    <a:pt x="31" y="43"/>
                    <a:pt x="31" y="43"/>
                    <a:pt x="31" y="43"/>
                  </a:cubicBezTo>
                  <a:cubicBezTo>
                    <a:pt x="31" y="43"/>
                    <a:pt x="31" y="44"/>
                    <a:pt x="30" y="44"/>
                  </a:cubicBezTo>
                  <a:cubicBezTo>
                    <a:pt x="30" y="44"/>
                    <a:pt x="30" y="43"/>
                    <a:pt x="30" y="43"/>
                  </a:cubicBezTo>
                  <a:cubicBezTo>
                    <a:pt x="29" y="43"/>
                    <a:pt x="29" y="43"/>
                    <a:pt x="29" y="43"/>
                  </a:cubicBezTo>
                  <a:cubicBezTo>
                    <a:pt x="29" y="43"/>
                    <a:pt x="29" y="43"/>
                    <a:pt x="29" y="43"/>
                  </a:cubicBezTo>
                  <a:cubicBezTo>
                    <a:pt x="30" y="43"/>
                    <a:pt x="30" y="43"/>
                    <a:pt x="30" y="43"/>
                  </a:cubicBezTo>
                  <a:cubicBezTo>
                    <a:pt x="30" y="43"/>
                    <a:pt x="30" y="43"/>
                    <a:pt x="30" y="43"/>
                  </a:cubicBezTo>
                  <a:cubicBezTo>
                    <a:pt x="30" y="43"/>
                    <a:pt x="30" y="43"/>
                    <a:pt x="30" y="43"/>
                  </a:cubicBezTo>
                  <a:cubicBezTo>
                    <a:pt x="31" y="42"/>
                    <a:pt x="32" y="40"/>
                    <a:pt x="32" y="39"/>
                  </a:cubicBezTo>
                  <a:cubicBezTo>
                    <a:pt x="31" y="38"/>
                    <a:pt x="31" y="38"/>
                    <a:pt x="31" y="38"/>
                  </a:cubicBezTo>
                  <a:cubicBezTo>
                    <a:pt x="31" y="38"/>
                    <a:pt x="31" y="38"/>
                    <a:pt x="31" y="38"/>
                  </a:cubicBezTo>
                  <a:cubicBezTo>
                    <a:pt x="30" y="37"/>
                    <a:pt x="30" y="37"/>
                    <a:pt x="30" y="37"/>
                  </a:cubicBezTo>
                  <a:cubicBezTo>
                    <a:pt x="30" y="37"/>
                    <a:pt x="30" y="37"/>
                    <a:pt x="30" y="37"/>
                  </a:cubicBezTo>
                  <a:cubicBezTo>
                    <a:pt x="30" y="37"/>
                    <a:pt x="30" y="37"/>
                    <a:pt x="30" y="37"/>
                  </a:cubicBezTo>
                  <a:cubicBezTo>
                    <a:pt x="31" y="39"/>
                    <a:pt x="31" y="39"/>
                    <a:pt x="31" y="39"/>
                  </a:cubicBezTo>
                  <a:cubicBezTo>
                    <a:pt x="31" y="39"/>
                    <a:pt x="31" y="39"/>
                    <a:pt x="31" y="39"/>
                  </a:cubicBezTo>
                  <a:cubicBezTo>
                    <a:pt x="30" y="38"/>
                    <a:pt x="30" y="38"/>
                    <a:pt x="30" y="38"/>
                  </a:cubicBezTo>
                  <a:cubicBezTo>
                    <a:pt x="30" y="38"/>
                    <a:pt x="30" y="38"/>
                    <a:pt x="30" y="38"/>
                  </a:cubicBezTo>
                  <a:cubicBezTo>
                    <a:pt x="30" y="38"/>
                    <a:pt x="30" y="38"/>
                    <a:pt x="30" y="38"/>
                  </a:cubicBezTo>
                  <a:cubicBezTo>
                    <a:pt x="31" y="40"/>
                    <a:pt x="31" y="40"/>
                    <a:pt x="31" y="40"/>
                  </a:cubicBezTo>
                  <a:cubicBezTo>
                    <a:pt x="31" y="41"/>
                    <a:pt x="31" y="41"/>
                    <a:pt x="31" y="41"/>
                  </a:cubicBezTo>
                  <a:cubicBezTo>
                    <a:pt x="30" y="39"/>
                    <a:pt x="30" y="39"/>
                    <a:pt x="30" y="39"/>
                  </a:cubicBezTo>
                  <a:cubicBezTo>
                    <a:pt x="30" y="39"/>
                    <a:pt x="30" y="39"/>
                    <a:pt x="30" y="39"/>
                  </a:cubicBezTo>
                  <a:cubicBezTo>
                    <a:pt x="30" y="40"/>
                    <a:pt x="30" y="40"/>
                    <a:pt x="30" y="40"/>
                  </a:cubicBezTo>
                  <a:cubicBezTo>
                    <a:pt x="30" y="41"/>
                    <a:pt x="30" y="41"/>
                    <a:pt x="30" y="41"/>
                  </a:cubicBezTo>
                  <a:cubicBezTo>
                    <a:pt x="30" y="42"/>
                    <a:pt x="30" y="42"/>
                    <a:pt x="30" y="42"/>
                  </a:cubicBezTo>
                  <a:cubicBezTo>
                    <a:pt x="30" y="41"/>
                    <a:pt x="29" y="41"/>
                    <a:pt x="29" y="41"/>
                  </a:cubicBezTo>
                  <a:cubicBezTo>
                    <a:pt x="29" y="41"/>
                    <a:pt x="29" y="41"/>
                    <a:pt x="29" y="41"/>
                  </a:cubicBezTo>
                  <a:cubicBezTo>
                    <a:pt x="29" y="41"/>
                    <a:pt x="29" y="41"/>
                    <a:pt x="29" y="41"/>
                  </a:cubicBezTo>
                  <a:cubicBezTo>
                    <a:pt x="29" y="42"/>
                    <a:pt x="29" y="42"/>
                    <a:pt x="29" y="42"/>
                  </a:cubicBezTo>
                  <a:cubicBezTo>
                    <a:pt x="29" y="42"/>
                    <a:pt x="29" y="42"/>
                    <a:pt x="29" y="42"/>
                  </a:cubicBezTo>
                  <a:cubicBezTo>
                    <a:pt x="29" y="42"/>
                    <a:pt x="29" y="42"/>
                    <a:pt x="29" y="42"/>
                  </a:cubicBezTo>
                  <a:cubicBezTo>
                    <a:pt x="29" y="42"/>
                    <a:pt x="29" y="42"/>
                    <a:pt x="29" y="42"/>
                  </a:cubicBezTo>
                  <a:cubicBezTo>
                    <a:pt x="28" y="43"/>
                    <a:pt x="29" y="44"/>
                    <a:pt x="30" y="44"/>
                  </a:cubicBezTo>
                  <a:cubicBezTo>
                    <a:pt x="30" y="44"/>
                    <a:pt x="30" y="44"/>
                    <a:pt x="30" y="44"/>
                  </a:cubicBezTo>
                  <a:cubicBezTo>
                    <a:pt x="30" y="44"/>
                    <a:pt x="31" y="44"/>
                    <a:pt x="31" y="44"/>
                  </a:cubicBezTo>
                  <a:cubicBezTo>
                    <a:pt x="31" y="45"/>
                    <a:pt x="31" y="45"/>
                    <a:pt x="31" y="45"/>
                  </a:cubicBezTo>
                  <a:cubicBezTo>
                    <a:pt x="31" y="46"/>
                    <a:pt x="31" y="46"/>
                    <a:pt x="31" y="46"/>
                  </a:cubicBezTo>
                  <a:cubicBezTo>
                    <a:pt x="32" y="46"/>
                    <a:pt x="32" y="46"/>
                    <a:pt x="32" y="46"/>
                  </a:cubicBezTo>
                  <a:cubicBezTo>
                    <a:pt x="33" y="47"/>
                    <a:pt x="33" y="47"/>
                    <a:pt x="33" y="47"/>
                  </a:cubicBezTo>
                  <a:cubicBezTo>
                    <a:pt x="33" y="47"/>
                    <a:pt x="33" y="47"/>
                    <a:pt x="33" y="47"/>
                  </a:cubicBezTo>
                  <a:cubicBezTo>
                    <a:pt x="32" y="48"/>
                    <a:pt x="30" y="49"/>
                    <a:pt x="28" y="49"/>
                  </a:cubicBezTo>
                  <a:cubicBezTo>
                    <a:pt x="28" y="50"/>
                    <a:pt x="28" y="50"/>
                    <a:pt x="28" y="50"/>
                  </a:cubicBezTo>
                  <a:cubicBezTo>
                    <a:pt x="28" y="49"/>
                    <a:pt x="28" y="49"/>
                    <a:pt x="28" y="49"/>
                  </a:cubicBezTo>
                  <a:cubicBezTo>
                    <a:pt x="28" y="49"/>
                    <a:pt x="28" y="49"/>
                    <a:pt x="28" y="49"/>
                  </a:cubicBezTo>
                  <a:cubicBezTo>
                    <a:pt x="28" y="49"/>
                    <a:pt x="27" y="49"/>
                    <a:pt x="27" y="49"/>
                  </a:cubicBezTo>
                  <a:cubicBezTo>
                    <a:pt x="27" y="49"/>
                    <a:pt x="27" y="49"/>
                    <a:pt x="27" y="49"/>
                  </a:cubicBezTo>
                  <a:cubicBezTo>
                    <a:pt x="26" y="48"/>
                    <a:pt x="26" y="47"/>
                    <a:pt x="25" y="46"/>
                  </a:cubicBezTo>
                  <a:cubicBezTo>
                    <a:pt x="26" y="46"/>
                    <a:pt x="26" y="46"/>
                    <a:pt x="26" y="46"/>
                  </a:cubicBezTo>
                  <a:cubicBezTo>
                    <a:pt x="26" y="46"/>
                    <a:pt x="26" y="46"/>
                    <a:pt x="26" y="46"/>
                  </a:cubicBezTo>
                  <a:cubicBezTo>
                    <a:pt x="25" y="46"/>
                    <a:pt x="25" y="46"/>
                    <a:pt x="25" y="46"/>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4"/>
                    <a:pt x="26" y="44"/>
                  </a:cubicBezTo>
                  <a:cubicBezTo>
                    <a:pt x="27" y="44"/>
                    <a:pt x="27" y="44"/>
                    <a:pt x="27" y="44"/>
                  </a:cubicBezTo>
                  <a:cubicBezTo>
                    <a:pt x="26" y="43"/>
                    <a:pt x="26" y="43"/>
                    <a:pt x="26" y="43"/>
                  </a:cubicBezTo>
                  <a:cubicBezTo>
                    <a:pt x="25" y="43"/>
                    <a:pt x="25" y="43"/>
                    <a:pt x="25" y="43"/>
                  </a:cubicBezTo>
                  <a:cubicBezTo>
                    <a:pt x="25" y="42"/>
                    <a:pt x="25" y="42"/>
                    <a:pt x="25" y="42"/>
                  </a:cubicBezTo>
                  <a:cubicBezTo>
                    <a:pt x="25" y="42"/>
                    <a:pt x="25" y="41"/>
                    <a:pt x="26" y="41"/>
                  </a:cubicBezTo>
                  <a:cubicBezTo>
                    <a:pt x="27" y="40"/>
                    <a:pt x="27" y="40"/>
                    <a:pt x="27" y="40"/>
                  </a:cubicBezTo>
                  <a:cubicBezTo>
                    <a:pt x="27" y="39"/>
                    <a:pt x="27" y="39"/>
                    <a:pt x="27" y="39"/>
                  </a:cubicBezTo>
                  <a:cubicBezTo>
                    <a:pt x="26" y="39"/>
                    <a:pt x="26" y="39"/>
                    <a:pt x="26" y="39"/>
                  </a:cubicBezTo>
                  <a:cubicBezTo>
                    <a:pt x="25" y="40"/>
                    <a:pt x="25" y="40"/>
                    <a:pt x="25" y="40"/>
                  </a:cubicBezTo>
                  <a:cubicBezTo>
                    <a:pt x="25" y="40"/>
                    <a:pt x="25" y="40"/>
                    <a:pt x="25" y="40"/>
                  </a:cubicBezTo>
                  <a:cubicBezTo>
                    <a:pt x="24" y="41"/>
                    <a:pt x="24" y="42"/>
                    <a:pt x="24" y="43"/>
                  </a:cubicBezTo>
                  <a:cubicBezTo>
                    <a:pt x="25" y="43"/>
                    <a:pt x="25" y="43"/>
                    <a:pt x="25" y="43"/>
                  </a:cubicBezTo>
                  <a:cubicBezTo>
                    <a:pt x="25" y="44"/>
                    <a:pt x="25" y="44"/>
                    <a:pt x="25" y="44"/>
                  </a:cubicBezTo>
                  <a:cubicBezTo>
                    <a:pt x="25" y="44"/>
                    <a:pt x="25" y="44"/>
                    <a:pt x="25" y="44"/>
                  </a:cubicBezTo>
                  <a:cubicBezTo>
                    <a:pt x="24" y="42"/>
                    <a:pt x="24" y="42"/>
                    <a:pt x="24" y="42"/>
                  </a:cubicBezTo>
                  <a:cubicBezTo>
                    <a:pt x="24" y="42"/>
                    <a:pt x="24" y="42"/>
                    <a:pt x="24" y="42"/>
                  </a:cubicBezTo>
                  <a:cubicBezTo>
                    <a:pt x="24" y="43"/>
                    <a:pt x="24" y="43"/>
                    <a:pt x="24" y="43"/>
                  </a:cubicBezTo>
                  <a:cubicBezTo>
                    <a:pt x="25" y="45"/>
                    <a:pt x="25" y="45"/>
                    <a:pt x="25" y="45"/>
                  </a:cubicBezTo>
                  <a:cubicBezTo>
                    <a:pt x="25" y="45"/>
                    <a:pt x="25" y="45"/>
                    <a:pt x="25" y="45"/>
                  </a:cubicBezTo>
                  <a:cubicBezTo>
                    <a:pt x="24" y="44"/>
                    <a:pt x="24" y="44"/>
                    <a:pt x="24" y="43"/>
                  </a:cubicBezTo>
                  <a:cubicBezTo>
                    <a:pt x="24" y="43"/>
                    <a:pt x="24" y="43"/>
                    <a:pt x="24" y="43"/>
                  </a:cubicBezTo>
                  <a:cubicBezTo>
                    <a:pt x="23" y="43"/>
                    <a:pt x="23" y="43"/>
                    <a:pt x="23" y="43"/>
                  </a:cubicBezTo>
                  <a:cubicBezTo>
                    <a:pt x="24" y="44"/>
                    <a:pt x="24" y="45"/>
                    <a:pt x="25" y="46"/>
                  </a:cubicBezTo>
                  <a:cubicBezTo>
                    <a:pt x="25" y="46"/>
                    <a:pt x="25" y="46"/>
                    <a:pt x="25" y="46"/>
                  </a:cubicBezTo>
                  <a:cubicBezTo>
                    <a:pt x="24" y="46"/>
                    <a:pt x="24" y="45"/>
                    <a:pt x="24" y="44"/>
                  </a:cubicBezTo>
                  <a:cubicBezTo>
                    <a:pt x="23" y="44"/>
                    <a:pt x="23" y="44"/>
                    <a:pt x="23" y="44"/>
                  </a:cubicBezTo>
                  <a:cubicBezTo>
                    <a:pt x="23" y="44"/>
                    <a:pt x="23" y="43"/>
                    <a:pt x="23" y="42"/>
                  </a:cubicBezTo>
                  <a:cubicBezTo>
                    <a:pt x="23" y="42"/>
                    <a:pt x="23" y="42"/>
                    <a:pt x="23" y="42"/>
                  </a:cubicBezTo>
                  <a:cubicBezTo>
                    <a:pt x="23" y="42"/>
                    <a:pt x="23" y="42"/>
                    <a:pt x="23" y="42"/>
                  </a:cubicBezTo>
                  <a:cubicBezTo>
                    <a:pt x="23" y="41"/>
                    <a:pt x="23" y="39"/>
                    <a:pt x="24" y="38"/>
                  </a:cubicBezTo>
                  <a:cubicBezTo>
                    <a:pt x="24" y="38"/>
                    <a:pt x="24" y="38"/>
                    <a:pt x="24" y="38"/>
                  </a:cubicBezTo>
                  <a:cubicBezTo>
                    <a:pt x="24" y="38"/>
                    <a:pt x="24" y="38"/>
                    <a:pt x="24" y="38"/>
                  </a:cubicBezTo>
                  <a:cubicBezTo>
                    <a:pt x="24" y="38"/>
                    <a:pt x="24" y="38"/>
                    <a:pt x="24" y="38"/>
                  </a:cubicBezTo>
                  <a:cubicBezTo>
                    <a:pt x="24" y="37"/>
                    <a:pt x="25" y="37"/>
                    <a:pt x="25" y="37"/>
                  </a:cubicBezTo>
                  <a:cubicBezTo>
                    <a:pt x="25" y="37"/>
                    <a:pt x="25" y="37"/>
                    <a:pt x="25" y="37"/>
                  </a:cubicBezTo>
                  <a:cubicBezTo>
                    <a:pt x="26" y="36"/>
                    <a:pt x="26" y="36"/>
                    <a:pt x="26" y="36"/>
                  </a:cubicBezTo>
                  <a:cubicBezTo>
                    <a:pt x="25" y="36"/>
                    <a:pt x="25" y="36"/>
                    <a:pt x="25" y="36"/>
                  </a:cubicBezTo>
                  <a:cubicBezTo>
                    <a:pt x="25" y="36"/>
                    <a:pt x="25" y="36"/>
                    <a:pt x="25" y="36"/>
                  </a:cubicBezTo>
                  <a:cubicBezTo>
                    <a:pt x="25" y="36"/>
                    <a:pt x="24" y="36"/>
                    <a:pt x="24" y="36"/>
                  </a:cubicBezTo>
                  <a:cubicBezTo>
                    <a:pt x="24" y="35"/>
                    <a:pt x="23" y="34"/>
                    <a:pt x="23" y="34"/>
                  </a:cubicBezTo>
                  <a:cubicBezTo>
                    <a:pt x="24" y="33"/>
                    <a:pt x="24" y="33"/>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4" y="32"/>
                    <a:pt x="24" y="32"/>
                    <a:pt x="24" y="32"/>
                  </a:cubicBezTo>
                  <a:cubicBezTo>
                    <a:pt x="24" y="33"/>
                    <a:pt x="24" y="33"/>
                    <a:pt x="24" y="33"/>
                  </a:cubicBezTo>
                  <a:cubicBezTo>
                    <a:pt x="24" y="33"/>
                    <a:pt x="24" y="33"/>
                    <a:pt x="24" y="33"/>
                  </a:cubicBezTo>
                  <a:cubicBezTo>
                    <a:pt x="24" y="32"/>
                    <a:pt x="24" y="32"/>
                    <a:pt x="24" y="32"/>
                  </a:cubicBezTo>
                  <a:cubicBezTo>
                    <a:pt x="24" y="32"/>
                    <a:pt x="24" y="32"/>
                    <a:pt x="24" y="32"/>
                  </a:cubicBezTo>
                  <a:cubicBezTo>
                    <a:pt x="24" y="32"/>
                    <a:pt x="24" y="32"/>
                    <a:pt x="24" y="32"/>
                  </a:cubicBezTo>
                  <a:cubicBezTo>
                    <a:pt x="25" y="32"/>
                    <a:pt x="25" y="32"/>
                    <a:pt x="25" y="32"/>
                  </a:cubicBezTo>
                  <a:cubicBezTo>
                    <a:pt x="25" y="32"/>
                    <a:pt x="25" y="32"/>
                    <a:pt x="25" y="32"/>
                  </a:cubicBezTo>
                  <a:cubicBezTo>
                    <a:pt x="25" y="31"/>
                    <a:pt x="25" y="31"/>
                    <a:pt x="25" y="31"/>
                  </a:cubicBezTo>
                  <a:cubicBezTo>
                    <a:pt x="25" y="31"/>
                    <a:pt x="25" y="31"/>
                    <a:pt x="25" y="31"/>
                  </a:cubicBezTo>
                  <a:cubicBezTo>
                    <a:pt x="26" y="31"/>
                    <a:pt x="26" y="31"/>
                    <a:pt x="26" y="31"/>
                  </a:cubicBezTo>
                  <a:cubicBezTo>
                    <a:pt x="26" y="30"/>
                    <a:pt x="26" y="30"/>
                    <a:pt x="26" y="30"/>
                  </a:cubicBezTo>
                  <a:cubicBezTo>
                    <a:pt x="26" y="30"/>
                    <a:pt x="26" y="30"/>
                    <a:pt x="26" y="30"/>
                  </a:cubicBezTo>
                  <a:cubicBezTo>
                    <a:pt x="27" y="30"/>
                    <a:pt x="27" y="29"/>
                    <a:pt x="27" y="29"/>
                  </a:cubicBezTo>
                  <a:cubicBezTo>
                    <a:pt x="28" y="29"/>
                    <a:pt x="28" y="29"/>
                    <a:pt x="29" y="29"/>
                  </a:cubicBezTo>
                  <a:cubicBezTo>
                    <a:pt x="29"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1" y="29"/>
                    <a:pt x="31" y="29"/>
                    <a:pt x="31" y="29"/>
                  </a:cubicBezTo>
                  <a:cubicBezTo>
                    <a:pt x="31" y="29"/>
                    <a:pt x="31" y="29"/>
                    <a:pt x="31" y="29"/>
                  </a:cubicBezTo>
                  <a:cubicBezTo>
                    <a:pt x="31" y="28"/>
                    <a:pt x="31" y="28"/>
                    <a:pt x="31" y="28"/>
                  </a:cubicBezTo>
                  <a:cubicBezTo>
                    <a:pt x="31" y="28"/>
                    <a:pt x="31" y="28"/>
                    <a:pt x="31" y="28"/>
                  </a:cubicBezTo>
                  <a:cubicBezTo>
                    <a:pt x="31" y="28"/>
                    <a:pt x="31" y="28"/>
                    <a:pt x="31" y="28"/>
                  </a:cubicBezTo>
                  <a:cubicBezTo>
                    <a:pt x="31" y="27"/>
                    <a:pt x="31" y="27"/>
                    <a:pt x="31" y="27"/>
                  </a:cubicBezTo>
                  <a:cubicBezTo>
                    <a:pt x="31" y="27"/>
                    <a:pt x="32" y="27"/>
                    <a:pt x="31" y="26"/>
                  </a:cubicBezTo>
                  <a:cubicBezTo>
                    <a:pt x="32" y="26"/>
                    <a:pt x="32" y="26"/>
                    <a:pt x="33" y="26"/>
                  </a:cubicBezTo>
                  <a:cubicBezTo>
                    <a:pt x="33" y="26"/>
                    <a:pt x="33" y="26"/>
                    <a:pt x="33" y="26"/>
                  </a:cubicBezTo>
                  <a:cubicBezTo>
                    <a:pt x="33" y="26"/>
                    <a:pt x="33" y="26"/>
                    <a:pt x="33" y="26"/>
                  </a:cubicBezTo>
                  <a:cubicBezTo>
                    <a:pt x="33" y="26"/>
                    <a:pt x="33" y="26"/>
                    <a:pt x="33" y="26"/>
                  </a:cubicBezTo>
                  <a:cubicBezTo>
                    <a:pt x="33" y="26"/>
                    <a:pt x="34" y="26"/>
                    <a:pt x="34" y="25"/>
                  </a:cubicBezTo>
                  <a:cubicBezTo>
                    <a:pt x="35" y="25"/>
                    <a:pt x="35" y="23"/>
                    <a:pt x="35" y="22"/>
                  </a:cubicBezTo>
                  <a:cubicBezTo>
                    <a:pt x="34" y="22"/>
                    <a:pt x="34" y="22"/>
                    <a:pt x="34" y="22"/>
                  </a:cubicBezTo>
                  <a:cubicBezTo>
                    <a:pt x="34" y="22"/>
                    <a:pt x="34" y="22"/>
                    <a:pt x="34" y="22"/>
                  </a:cubicBezTo>
                  <a:cubicBezTo>
                    <a:pt x="34" y="23"/>
                    <a:pt x="34" y="24"/>
                    <a:pt x="34" y="25"/>
                  </a:cubicBezTo>
                  <a:cubicBezTo>
                    <a:pt x="34" y="24"/>
                    <a:pt x="34" y="24"/>
                    <a:pt x="34" y="24"/>
                  </a:cubicBezTo>
                  <a:cubicBezTo>
                    <a:pt x="34" y="24"/>
                    <a:pt x="34" y="24"/>
                    <a:pt x="34" y="24"/>
                  </a:cubicBezTo>
                  <a:cubicBezTo>
                    <a:pt x="34" y="24"/>
                    <a:pt x="34" y="24"/>
                    <a:pt x="34" y="24"/>
                  </a:cubicBezTo>
                  <a:cubicBezTo>
                    <a:pt x="34" y="23"/>
                    <a:pt x="34" y="22"/>
                    <a:pt x="34" y="22"/>
                  </a:cubicBezTo>
                  <a:cubicBezTo>
                    <a:pt x="33" y="22"/>
                    <a:pt x="33" y="22"/>
                    <a:pt x="33" y="22"/>
                  </a:cubicBezTo>
                  <a:cubicBezTo>
                    <a:pt x="33" y="22"/>
                    <a:pt x="33" y="22"/>
                    <a:pt x="33" y="22"/>
                  </a:cubicBezTo>
                  <a:cubicBezTo>
                    <a:pt x="34" y="23"/>
                    <a:pt x="34" y="23"/>
                    <a:pt x="34" y="24"/>
                  </a:cubicBezTo>
                  <a:cubicBezTo>
                    <a:pt x="33" y="24"/>
                    <a:pt x="33" y="24"/>
                    <a:pt x="32" y="25"/>
                  </a:cubicBezTo>
                  <a:cubicBezTo>
                    <a:pt x="32" y="25"/>
                    <a:pt x="31" y="25"/>
                    <a:pt x="31" y="25"/>
                  </a:cubicBezTo>
                  <a:cubicBezTo>
                    <a:pt x="31" y="25"/>
                    <a:pt x="30" y="25"/>
                    <a:pt x="30" y="25"/>
                  </a:cubicBezTo>
                  <a:cubicBezTo>
                    <a:pt x="29" y="25"/>
                    <a:pt x="29" y="25"/>
                    <a:pt x="29" y="25"/>
                  </a:cubicBezTo>
                  <a:cubicBezTo>
                    <a:pt x="29" y="25"/>
                    <a:pt x="29" y="25"/>
                    <a:pt x="29" y="25"/>
                  </a:cubicBezTo>
                  <a:cubicBezTo>
                    <a:pt x="29" y="26"/>
                    <a:pt x="29" y="26"/>
                    <a:pt x="29" y="26"/>
                  </a:cubicBezTo>
                  <a:cubicBezTo>
                    <a:pt x="29" y="26"/>
                    <a:pt x="29" y="26"/>
                    <a:pt x="29" y="26"/>
                  </a:cubicBezTo>
                  <a:cubicBezTo>
                    <a:pt x="29" y="26"/>
                    <a:pt x="29" y="26"/>
                    <a:pt x="29" y="26"/>
                  </a:cubicBezTo>
                  <a:cubicBezTo>
                    <a:pt x="29" y="26"/>
                    <a:pt x="29" y="26"/>
                    <a:pt x="29" y="26"/>
                  </a:cubicBezTo>
                  <a:cubicBezTo>
                    <a:pt x="29" y="26"/>
                    <a:pt x="29" y="26"/>
                    <a:pt x="29" y="26"/>
                  </a:cubicBezTo>
                  <a:cubicBezTo>
                    <a:pt x="28" y="26"/>
                    <a:pt x="28" y="26"/>
                    <a:pt x="28" y="26"/>
                  </a:cubicBezTo>
                  <a:cubicBezTo>
                    <a:pt x="28" y="26"/>
                    <a:pt x="28" y="26"/>
                    <a:pt x="28" y="26"/>
                  </a:cubicBezTo>
                  <a:cubicBezTo>
                    <a:pt x="28" y="26"/>
                    <a:pt x="28" y="26"/>
                    <a:pt x="28" y="26"/>
                  </a:cubicBezTo>
                  <a:cubicBezTo>
                    <a:pt x="28" y="26"/>
                    <a:pt x="28" y="26"/>
                    <a:pt x="28" y="26"/>
                  </a:cubicBezTo>
                  <a:cubicBezTo>
                    <a:pt x="27" y="26"/>
                    <a:pt x="27" y="26"/>
                    <a:pt x="27" y="26"/>
                  </a:cubicBezTo>
                  <a:cubicBezTo>
                    <a:pt x="26" y="26"/>
                    <a:pt x="26" y="26"/>
                    <a:pt x="26" y="26"/>
                  </a:cubicBezTo>
                  <a:cubicBezTo>
                    <a:pt x="26" y="26"/>
                    <a:pt x="26" y="26"/>
                    <a:pt x="26" y="26"/>
                  </a:cubicBezTo>
                  <a:cubicBezTo>
                    <a:pt x="26" y="27"/>
                    <a:pt x="26" y="27"/>
                    <a:pt x="26" y="28"/>
                  </a:cubicBezTo>
                  <a:cubicBezTo>
                    <a:pt x="26" y="28"/>
                    <a:pt x="26" y="29"/>
                    <a:pt x="26"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30"/>
                    <a:pt x="25" y="30"/>
                    <a:pt x="25" y="30"/>
                  </a:cubicBezTo>
                  <a:cubicBezTo>
                    <a:pt x="25" y="29"/>
                    <a:pt x="25" y="29"/>
                    <a:pt x="25" y="29"/>
                  </a:cubicBezTo>
                  <a:cubicBezTo>
                    <a:pt x="25" y="30"/>
                    <a:pt x="25" y="30"/>
                    <a:pt x="25" y="30"/>
                  </a:cubicBezTo>
                  <a:cubicBezTo>
                    <a:pt x="25" y="30"/>
                    <a:pt x="25" y="30"/>
                    <a:pt x="24" y="30"/>
                  </a:cubicBezTo>
                  <a:cubicBezTo>
                    <a:pt x="24" y="30"/>
                    <a:pt x="24" y="30"/>
                    <a:pt x="24" y="30"/>
                  </a:cubicBezTo>
                  <a:cubicBezTo>
                    <a:pt x="24" y="30"/>
                    <a:pt x="23" y="29"/>
                    <a:pt x="23" y="29"/>
                  </a:cubicBezTo>
                  <a:cubicBezTo>
                    <a:pt x="23" y="28"/>
                    <a:pt x="23" y="28"/>
                    <a:pt x="23" y="28"/>
                  </a:cubicBezTo>
                  <a:cubicBezTo>
                    <a:pt x="23" y="28"/>
                    <a:pt x="23" y="28"/>
                    <a:pt x="23" y="28"/>
                  </a:cubicBezTo>
                  <a:cubicBezTo>
                    <a:pt x="23" y="28"/>
                    <a:pt x="24" y="27"/>
                    <a:pt x="24" y="27"/>
                  </a:cubicBezTo>
                  <a:cubicBezTo>
                    <a:pt x="24" y="27"/>
                    <a:pt x="24" y="27"/>
                    <a:pt x="24" y="27"/>
                  </a:cubicBezTo>
                  <a:cubicBezTo>
                    <a:pt x="25" y="27"/>
                    <a:pt x="25" y="27"/>
                    <a:pt x="25" y="27"/>
                  </a:cubicBezTo>
                  <a:cubicBezTo>
                    <a:pt x="25" y="27"/>
                    <a:pt x="25" y="27"/>
                    <a:pt x="25" y="27"/>
                  </a:cubicBezTo>
                  <a:cubicBezTo>
                    <a:pt x="24" y="27"/>
                    <a:pt x="24" y="26"/>
                    <a:pt x="23" y="25"/>
                  </a:cubicBezTo>
                  <a:cubicBezTo>
                    <a:pt x="23" y="25"/>
                    <a:pt x="23" y="25"/>
                    <a:pt x="23" y="25"/>
                  </a:cubicBezTo>
                  <a:cubicBezTo>
                    <a:pt x="23" y="25"/>
                    <a:pt x="23" y="25"/>
                    <a:pt x="23" y="25"/>
                  </a:cubicBezTo>
                  <a:cubicBezTo>
                    <a:pt x="23" y="25"/>
                    <a:pt x="23" y="25"/>
                    <a:pt x="23" y="25"/>
                  </a:cubicBezTo>
                  <a:cubicBezTo>
                    <a:pt x="24" y="24"/>
                    <a:pt x="24" y="24"/>
                    <a:pt x="24" y="23"/>
                  </a:cubicBezTo>
                  <a:cubicBezTo>
                    <a:pt x="25" y="23"/>
                    <a:pt x="25" y="23"/>
                    <a:pt x="25" y="23"/>
                  </a:cubicBezTo>
                  <a:cubicBezTo>
                    <a:pt x="25" y="23"/>
                    <a:pt x="26" y="23"/>
                    <a:pt x="26" y="23"/>
                  </a:cubicBezTo>
                  <a:cubicBezTo>
                    <a:pt x="26" y="23"/>
                    <a:pt x="26" y="23"/>
                    <a:pt x="26" y="23"/>
                  </a:cubicBezTo>
                  <a:cubicBezTo>
                    <a:pt x="27" y="23"/>
                    <a:pt x="27" y="23"/>
                    <a:pt x="27" y="23"/>
                  </a:cubicBezTo>
                  <a:cubicBezTo>
                    <a:pt x="26" y="22"/>
                    <a:pt x="26" y="22"/>
                    <a:pt x="26" y="22"/>
                  </a:cubicBezTo>
                  <a:cubicBezTo>
                    <a:pt x="26" y="22"/>
                    <a:pt x="26" y="22"/>
                    <a:pt x="25" y="22"/>
                  </a:cubicBezTo>
                  <a:cubicBezTo>
                    <a:pt x="25" y="22"/>
                    <a:pt x="25" y="22"/>
                    <a:pt x="25" y="22"/>
                  </a:cubicBezTo>
                  <a:cubicBezTo>
                    <a:pt x="24" y="21"/>
                    <a:pt x="24" y="21"/>
                    <a:pt x="24" y="21"/>
                  </a:cubicBezTo>
                  <a:cubicBezTo>
                    <a:pt x="23" y="21"/>
                    <a:pt x="23" y="20"/>
                    <a:pt x="23" y="19"/>
                  </a:cubicBezTo>
                  <a:cubicBezTo>
                    <a:pt x="23" y="18"/>
                    <a:pt x="23" y="18"/>
                    <a:pt x="23" y="18"/>
                  </a:cubicBezTo>
                  <a:cubicBezTo>
                    <a:pt x="23" y="18"/>
                    <a:pt x="23" y="18"/>
                    <a:pt x="23" y="18"/>
                  </a:cubicBezTo>
                  <a:cubicBezTo>
                    <a:pt x="23" y="17"/>
                    <a:pt x="23" y="16"/>
                    <a:pt x="23" y="16"/>
                  </a:cubicBezTo>
                  <a:cubicBezTo>
                    <a:pt x="23" y="15"/>
                    <a:pt x="23" y="15"/>
                    <a:pt x="23" y="15"/>
                  </a:cubicBezTo>
                  <a:cubicBezTo>
                    <a:pt x="23" y="15"/>
                    <a:pt x="23" y="14"/>
                    <a:pt x="24" y="14"/>
                  </a:cubicBezTo>
                  <a:cubicBezTo>
                    <a:pt x="25" y="13"/>
                    <a:pt x="25" y="13"/>
                    <a:pt x="25" y="13"/>
                  </a:cubicBezTo>
                  <a:cubicBezTo>
                    <a:pt x="25" y="13"/>
                    <a:pt x="25" y="13"/>
                    <a:pt x="25" y="13"/>
                  </a:cubicBezTo>
                  <a:cubicBezTo>
                    <a:pt x="25" y="13"/>
                    <a:pt x="25" y="13"/>
                    <a:pt x="25" y="13"/>
                  </a:cubicBezTo>
                  <a:cubicBezTo>
                    <a:pt x="25" y="13"/>
                    <a:pt x="25" y="13"/>
                    <a:pt x="25" y="13"/>
                  </a:cubicBezTo>
                  <a:cubicBezTo>
                    <a:pt x="25" y="13"/>
                    <a:pt x="25" y="13"/>
                    <a:pt x="25" y="13"/>
                  </a:cubicBezTo>
                  <a:cubicBezTo>
                    <a:pt x="26" y="13"/>
                    <a:pt x="26" y="13"/>
                    <a:pt x="26" y="13"/>
                  </a:cubicBezTo>
                  <a:cubicBezTo>
                    <a:pt x="26" y="13"/>
                    <a:pt x="26" y="13"/>
                    <a:pt x="26" y="13"/>
                  </a:cubicBezTo>
                  <a:cubicBezTo>
                    <a:pt x="26" y="12"/>
                    <a:pt x="26" y="12"/>
                    <a:pt x="26" y="12"/>
                  </a:cubicBezTo>
                  <a:cubicBezTo>
                    <a:pt x="26" y="12"/>
                    <a:pt x="26" y="12"/>
                    <a:pt x="26" y="12"/>
                  </a:cubicBezTo>
                  <a:cubicBezTo>
                    <a:pt x="25" y="11"/>
                    <a:pt x="24" y="10"/>
                    <a:pt x="23" y="9"/>
                  </a:cubicBezTo>
                  <a:cubicBezTo>
                    <a:pt x="23" y="9"/>
                    <a:pt x="23" y="9"/>
                    <a:pt x="23" y="9"/>
                  </a:cubicBezTo>
                  <a:cubicBezTo>
                    <a:pt x="23" y="9"/>
                    <a:pt x="23" y="9"/>
                    <a:pt x="23" y="9"/>
                  </a:cubicBezTo>
                  <a:cubicBezTo>
                    <a:pt x="23" y="8"/>
                    <a:pt x="24" y="7"/>
                    <a:pt x="24" y="7"/>
                  </a:cubicBezTo>
                  <a:cubicBezTo>
                    <a:pt x="25" y="7"/>
                    <a:pt x="25" y="7"/>
                    <a:pt x="25" y="7"/>
                  </a:cubicBezTo>
                  <a:cubicBezTo>
                    <a:pt x="26" y="7"/>
                    <a:pt x="26" y="7"/>
                    <a:pt x="26" y="7"/>
                  </a:cubicBezTo>
                  <a:cubicBezTo>
                    <a:pt x="26" y="7"/>
                    <a:pt x="26" y="7"/>
                    <a:pt x="26" y="7"/>
                  </a:cubicBezTo>
                  <a:cubicBezTo>
                    <a:pt x="26" y="7"/>
                    <a:pt x="26" y="7"/>
                    <a:pt x="26" y="7"/>
                  </a:cubicBezTo>
                  <a:cubicBezTo>
                    <a:pt x="26" y="7"/>
                    <a:pt x="26" y="7"/>
                    <a:pt x="26" y="7"/>
                  </a:cubicBezTo>
                  <a:cubicBezTo>
                    <a:pt x="27" y="7"/>
                    <a:pt x="27" y="7"/>
                    <a:pt x="27" y="7"/>
                  </a:cubicBezTo>
                  <a:cubicBezTo>
                    <a:pt x="27" y="7"/>
                    <a:pt x="27" y="7"/>
                    <a:pt x="27" y="7"/>
                  </a:cubicBezTo>
                  <a:cubicBezTo>
                    <a:pt x="27" y="7"/>
                    <a:pt x="27" y="7"/>
                    <a:pt x="27" y="7"/>
                  </a:cubicBezTo>
                  <a:cubicBezTo>
                    <a:pt x="27" y="7"/>
                    <a:pt x="27" y="7"/>
                    <a:pt x="27" y="7"/>
                  </a:cubicBezTo>
                  <a:cubicBezTo>
                    <a:pt x="27" y="6"/>
                    <a:pt x="27" y="6"/>
                    <a:pt x="27" y="6"/>
                  </a:cubicBezTo>
                  <a:cubicBezTo>
                    <a:pt x="27" y="6"/>
                    <a:pt x="27" y="6"/>
                    <a:pt x="27" y="6"/>
                  </a:cubicBezTo>
                  <a:cubicBezTo>
                    <a:pt x="27" y="6"/>
                    <a:pt x="27" y="6"/>
                    <a:pt x="27" y="6"/>
                  </a:cubicBezTo>
                  <a:cubicBezTo>
                    <a:pt x="27" y="6"/>
                    <a:pt x="27" y="6"/>
                    <a:pt x="27" y="6"/>
                  </a:cubicBezTo>
                  <a:cubicBezTo>
                    <a:pt x="28" y="6"/>
                    <a:pt x="28" y="6"/>
                    <a:pt x="28" y="6"/>
                  </a:cubicBezTo>
                  <a:cubicBezTo>
                    <a:pt x="28" y="6"/>
                    <a:pt x="28" y="6"/>
                    <a:pt x="28" y="6"/>
                  </a:cubicBezTo>
                  <a:cubicBezTo>
                    <a:pt x="28" y="6"/>
                    <a:pt x="28" y="6"/>
                    <a:pt x="28" y="6"/>
                  </a:cubicBezTo>
                  <a:cubicBezTo>
                    <a:pt x="28" y="6"/>
                    <a:pt x="28" y="6"/>
                    <a:pt x="28" y="6"/>
                  </a:cubicBezTo>
                  <a:cubicBezTo>
                    <a:pt x="28" y="6"/>
                    <a:pt x="28" y="6"/>
                    <a:pt x="28" y="6"/>
                  </a:cubicBezTo>
                  <a:cubicBezTo>
                    <a:pt x="28" y="6"/>
                    <a:pt x="28" y="6"/>
                    <a:pt x="28" y="6"/>
                  </a:cubicBezTo>
                  <a:cubicBezTo>
                    <a:pt x="29" y="6"/>
                    <a:pt x="29" y="6"/>
                    <a:pt x="29" y="6"/>
                  </a:cubicBezTo>
                  <a:cubicBezTo>
                    <a:pt x="29" y="6"/>
                    <a:pt x="29" y="6"/>
                    <a:pt x="29" y="6"/>
                  </a:cubicBezTo>
                  <a:cubicBezTo>
                    <a:pt x="29" y="6"/>
                    <a:pt x="29" y="6"/>
                    <a:pt x="29" y="6"/>
                  </a:cubicBezTo>
                  <a:moveTo>
                    <a:pt x="21" y="7"/>
                  </a:moveTo>
                  <a:cubicBezTo>
                    <a:pt x="21" y="6"/>
                    <a:pt x="21" y="5"/>
                    <a:pt x="21" y="4"/>
                  </a:cubicBezTo>
                  <a:cubicBezTo>
                    <a:pt x="21" y="4"/>
                    <a:pt x="21" y="4"/>
                    <a:pt x="21" y="4"/>
                  </a:cubicBezTo>
                  <a:cubicBezTo>
                    <a:pt x="22" y="3"/>
                    <a:pt x="22" y="3"/>
                    <a:pt x="22" y="3"/>
                  </a:cubicBezTo>
                  <a:cubicBezTo>
                    <a:pt x="22" y="4"/>
                    <a:pt x="22" y="5"/>
                    <a:pt x="21" y="7"/>
                  </a:cubicBezTo>
                  <a:cubicBezTo>
                    <a:pt x="21" y="7"/>
                    <a:pt x="21" y="7"/>
                    <a:pt x="21" y="7"/>
                  </a:cubicBezTo>
                  <a:moveTo>
                    <a:pt x="23" y="7"/>
                  </a:moveTo>
                  <a:cubicBezTo>
                    <a:pt x="23" y="7"/>
                    <a:pt x="23" y="7"/>
                    <a:pt x="23" y="7"/>
                  </a:cubicBezTo>
                  <a:cubicBezTo>
                    <a:pt x="23" y="5"/>
                    <a:pt x="23" y="4"/>
                    <a:pt x="23" y="3"/>
                  </a:cubicBezTo>
                  <a:cubicBezTo>
                    <a:pt x="23" y="4"/>
                    <a:pt x="23" y="4"/>
                    <a:pt x="23" y="4"/>
                  </a:cubicBezTo>
                  <a:cubicBezTo>
                    <a:pt x="23" y="4"/>
                    <a:pt x="23" y="4"/>
                    <a:pt x="23" y="4"/>
                  </a:cubicBezTo>
                  <a:cubicBezTo>
                    <a:pt x="23" y="5"/>
                    <a:pt x="23" y="6"/>
                    <a:pt x="23" y="7"/>
                  </a:cubicBezTo>
                  <a:moveTo>
                    <a:pt x="17" y="4"/>
                  </a:moveTo>
                  <a:cubicBezTo>
                    <a:pt x="17" y="4"/>
                    <a:pt x="17" y="4"/>
                    <a:pt x="17" y="4"/>
                  </a:cubicBezTo>
                  <a:cubicBezTo>
                    <a:pt x="17" y="3"/>
                    <a:pt x="17" y="3"/>
                    <a:pt x="18" y="2"/>
                  </a:cubicBezTo>
                  <a:cubicBezTo>
                    <a:pt x="18" y="2"/>
                    <a:pt x="19" y="1"/>
                    <a:pt x="19" y="1"/>
                  </a:cubicBezTo>
                  <a:cubicBezTo>
                    <a:pt x="20" y="1"/>
                    <a:pt x="20" y="1"/>
                    <a:pt x="20" y="1"/>
                  </a:cubicBezTo>
                  <a:cubicBezTo>
                    <a:pt x="20" y="1"/>
                    <a:pt x="20" y="1"/>
                    <a:pt x="20" y="1"/>
                  </a:cubicBezTo>
                  <a:cubicBezTo>
                    <a:pt x="21" y="1"/>
                    <a:pt x="21" y="1"/>
                    <a:pt x="21" y="1"/>
                  </a:cubicBezTo>
                  <a:cubicBezTo>
                    <a:pt x="21" y="1"/>
                    <a:pt x="21" y="1"/>
                    <a:pt x="22" y="2"/>
                  </a:cubicBezTo>
                  <a:cubicBezTo>
                    <a:pt x="22" y="2"/>
                    <a:pt x="22" y="2"/>
                    <a:pt x="22" y="2"/>
                  </a:cubicBezTo>
                  <a:cubicBezTo>
                    <a:pt x="21" y="2"/>
                    <a:pt x="21" y="2"/>
                    <a:pt x="21" y="2"/>
                  </a:cubicBezTo>
                  <a:cubicBezTo>
                    <a:pt x="21" y="3"/>
                    <a:pt x="21" y="4"/>
                    <a:pt x="20" y="5"/>
                  </a:cubicBezTo>
                  <a:cubicBezTo>
                    <a:pt x="20" y="5"/>
                    <a:pt x="20" y="5"/>
                    <a:pt x="20" y="5"/>
                  </a:cubicBezTo>
                  <a:cubicBezTo>
                    <a:pt x="20" y="5"/>
                    <a:pt x="20" y="5"/>
                    <a:pt x="20" y="5"/>
                  </a:cubicBezTo>
                  <a:cubicBezTo>
                    <a:pt x="20" y="5"/>
                    <a:pt x="20" y="5"/>
                    <a:pt x="20" y="5"/>
                  </a:cubicBezTo>
                  <a:cubicBezTo>
                    <a:pt x="20" y="5"/>
                    <a:pt x="19" y="6"/>
                    <a:pt x="19" y="6"/>
                  </a:cubicBezTo>
                  <a:cubicBezTo>
                    <a:pt x="18" y="6"/>
                    <a:pt x="18" y="6"/>
                    <a:pt x="18" y="6"/>
                  </a:cubicBezTo>
                  <a:cubicBezTo>
                    <a:pt x="18" y="5"/>
                    <a:pt x="18" y="5"/>
                    <a:pt x="17" y="4"/>
                  </a:cubicBezTo>
                  <a:cubicBezTo>
                    <a:pt x="17" y="4"/>
                    <a:pt x="17" y="4"/>
                    <a:pt x="17" y="4"/>
                  </a:cubicBezTo>
                  <a:cubicBezTo>
                    <a:pt x="17" y="4"/>
                    <a:pt x="17" y="4"/>
                    <a:pt x="17" y="4"/>
                  </a:cubicBezTo>
                  <a:cubicBezTo>
                    <a:pt x="17" y="4"/>
                    <a:pt x="17" y="4"/>
                    <a:pt x="17" y="4"/>
                  </a:cubicBezTo>
                  <a:cubicBezTo>
                    <a:pt x="17" y="5"/>
                    <a:pt x="16" y="5"/>
                    <a:pt x="16" y="6"/>
                  </a:cubicBezTo>
                  <a:cubicBezTo>
                    <a:pt x="16" y="6"/>
                    <a:pt x="16" y="6"/>
                    <a:pt x="16" y="6"/>
                  </a:cubicBezTo>
                  <a:cubicBezTo>
                    <a:pt x="16" y="5"/>
                    <a:pt x="16" y="5"/>
                    <a:pt x="16" y="5"/>
                  </a:cubicBezTo>
                  <a:cubicBezTo>
                    <a:pt x="16" y="4"/>
                    <a:pt x="16" y="4"/>
                    <a:pt x="16" y="4"/>
                  </a:cubicBezTo>
                  <a:cubicBezTo>
                    <a:pt x="16" y="4"/>
                    <a:pt x="16" y="4"/>
                    <a:pt x="16" y="4"/>
                  </a:cubicBezTo>
                  <a:cubicBezTo>
                    <a:pt x="17" y="4"/>
                    <a:pt x="17" y="4"/>
                    <a:pt x="17" y="4"/>
                  </a:cubicBezTo>
                  <a:moveTo>
                    <a:pt x="24" y="1"/>
                  </a:moveTo>
                  <a:cubicBezTo>
                    <a:pt x="25" y="1"/>
                    <a:pt x="25" y="1"/>
                    <a:pt x="25" y="1"/>
                  </a:cubicBezTo>
                  <a:cubicBezTo>
                    <a:pt x="25" y="1"/>
                    <a:pt x="25" y="1"/>
                    <a:pt x="25" y="1"/>
                  </a:cubicBezTo>
                  <a:cubicBezTo>
                    <a:pt x="26" y="1"/>
                    <a:pt x="26" y="2"/>
                    <a:pt x="27" y="2"/>
                  </a:cubicBezTo>
                  <a:cubicBezTo>
                    <a:pt x="27" y="3"/>
                    <a:pt x="27" y="3"/>
                    <a:pt x="27" y="4"/>
                  </a:cubicBezTo>
                  <a:cubicBezTo>
                    <a:pt x="28" y="4"/>
                    <a:pt x="28" y="4"/>
                    <a:pt x="28" y="4"/>
                  </a:cubicBezTo>
                  <a:cubicBezTo>
                    <a:pt x="28" y="4"/>
                    <a:pt x="28" y="4"/>
                    <a:pt x="28" y="4"/>
                  </a:cubicBezTo>
                  <a:cubicBezTo>
                    <a:pt x="28" y="4"/>
                    <a:pt x="28" y="4"/>
                    <a:pt x="28" y="4"/>
                  </a:cubicBezTo>
                  <a:cubicBezTo>
                    <a:pt x="28" y="5"/>
                    <a:pt x="28" y="5"/>
                    <a:pt x="28" y="5"/>
                  </a:cubicBezTo>
                  <a:cubicBezTo>
                    <a:pt x="28" y="6"/>
                    <a:pt x="28" y="6"/>
                    <a:pt x="28" y="6"/>
                  </a:cubicBezTo>
                  <a:cubicBezTo>
                    <a:pt x="28" y="6"/>
                    <a:pt x="28" y="6"/>
                    <a:pt x="28" y="6"/>
                  </a:cubicBezTo>
                  <a:cubicBezTo>
                    <a:pt x="28" y="5"/>
                    <a:pt x="28" y="5"/>
                    <a:pt x="27" y="4"/>
                  </a:cubicBezTo>
                  <a:cubicBezTo>
                    <a:pt x="27" y="4"/>
                    <a:pt x="27" y="4"/>
                    <a:pt x="27" y="4"/>
                  </a:cubicBezTo>
                  <a:cubicBezTo>
                    <a:pt x="27" y="4"/>
                    <a:pt x="27" y="4"/>
                    <a:pt x="27" y="4"/>
                  </a:cubicBezTo>
                  <a:cubicBezTo>
                    <a:pt x="27" y="4"/>
                    <a:pt x="27" y="4"/>
                    <a:pt x="27" y="4"/>
                  </a:cubicBezTo>
                  <a:cubicBezTo>
                    <a:pt x="26" y="5"/>
                    <a:pt x="26" y="5"/>
                    <a:pt x="26" y="6"/>
                  </a:cubicBezTo>
                  <a:cubicBezTo>
                    <a:pt x="25" y="6"/>
                    <a:pt x="25" y="6"/>
                    <a:pt x="25" y="6"/>
                  </a:cubicBezTo>
                  <a:cubicBezTo>
                    <a:pt x="25" y="6"/>
                    <a:pt x="24" y="5"/>
                    <a:pt x="24" y="5"/>
                  </a:cubicBezTo>
                  <a:cubicBezTo>
                    <a:pt x="24" y="5"/>
                    <a:pt x="24" y="5"/>
                    <a:pt x="24" y="5"/>
                  </a:cubicBezTo>
                  <a:cubicBezTo>
                    <a:pt x="24" y="5"/>
                    <a:pt x="24" y="5"/>
                    <a:pt x="24" y="5"/>
                  </a:cubicBezTo>
                  <a:cubicBezTo>
                    <a:pt x="24" y="5"/>
                    <a:pt x="24" y="5"/>
                    <a:pt x="24" y="5"/>
                  </a:cubicBezTo>
                  <a:cubicBezTo>
                    <a:pt x="24" y="4"/>
                    <a:pt x="23" y="3"/>
                    <a:pt x="23" y="2"/>
                  </a:cubicBezTo>
                  <a:cubicBezTo>
                    <a:pt x="23" y="2"/>
                    <a:pt x="23" y="2"/>
                    <a:pt x="23" y="2"/>
                  </a:cubicBezTo>
                  <a:cubicBezTo>
                    <a:pt x="23" y="2"/>
                    <a:pt x="23" y="2"/>
                    <a:pt x="23" y="2"/>
                  </a:cubicBezTo>
                  <a:cubicBezTo>
                    <a:pt x="23" y="1"/>
                    <a:pt x="23" y="1"/>
                    <a:pt x="24" y="1"/>
                  </a:cubicBezTo>
                  <a:cubicBezTo>
                    <a:pt x="24" y="1"/>
                    <a:pt x="24" y="1"/>
                    <a:pt x="24" y="1"/>
                  </a:cubicBezTo>
                  <a:moveTo>
                    <a:pt x="25" y="0"/>
                  </a:moveTo>
                  <a:cubicBezTo>
                    <a:pt x="25" y="0"/>
                    <a:pt x="25" y="0"/>
                    <a:pt x="25" y="0"/>
                  </a:cubicBezTo>
                  <a:cubicBezTo>
                    <a:pt x="24" y="0"/>
                    <a:pt x="24" y="0"/>
                    <a:pt x="24" y="0"/>
                  </a:cubicBezTo>
                  <a:cubicBezTo>
                    <a:pt x="24" y="0"/>
                    <a:pt x="24" y="0"/>
                    <a:pt x="24" y="0"/>
                  </a:cubicBezTo>
                  <a:cubicBezTo>
                    <a:pt x="23" y="0"/>
                    <a:pt x="23" y="1"/>
                    <a:pt x="22" y="2"/>
                  </a:cubicBezTo>
                  <a:cubicBezTo>
                    <a:pt x="22" y="1"/>
                    <a:pt x="21" y="0"/>
                    <a:pt x="21" y="0"/>
                  </a:cubicBezTo>
                  <a:cubicBezTo>
                    <a:pt x="20" y="0"/>
                    <a:pt x="20" y="0"/>
                    <a:pt x="20" y="0"/>
                  </a:cubicBezTo>
                  <a:cubicBezTo>
                    <a:pt x="20" y="0"/>
                    <a:pt x="20" y="0"/>
                    <a:pt x="20" y="0"/>
                  </a:cubicBezTo>
                  <a:cubicBezTo>
                    <a:pt x="19" y="0"/>
                    <a:pt x="19" y="0"/>
                    <a:pt x="19" y="0"/>
                  </a:cubicBezTo>
                  <a:cubicBezTo>
                    <a:pt x="19" y="0"/>
                    <a:pt x="18" y="1"/>
                    <a:pt x="17" y="2"/>
                  </a:cubicBezTo>
                  <a:cubicBezTo>
                    <a:pt x="16" y="2"/>
                    <a:pt x="16" y="3"/>
                    <a:pt x="16" y="3"/>
                  </a:cubicBezTo>
                  <a:cubicBezTo>
                    <a:pt x="15" y="3"/>
                    <a:pt x="15" y="2"/>
                    <a:pt x="14" y="2"/>
                  </a:cubicBezTo>
                  <a:cubicBezTo>
                    <a:pt x="13" y="2"/>
                    <a:pt x="13" y="3"/>
                    <a:pt x="12" y="3"/>
                  </a:cubicBezTo>
                  <a:cubicBezTo>
                    <a:pt x="11" y="4"/>
                    <a:pt x="10" y="5"/>
                    <a:pt x="10" y="7"/>
                  </a:cubicBezTo>
                  <a:cubicBezTo>
                    <a:pt x="10" y="7"/>
                    <a:pt x="10" y="6"/>
                    <a:pt x="9" y="6"/>
                  </a:cubicBezTo>
                  <a:cubicBezTo>
                    <a:pt x="8" y="6"/>
                    <a:pt x="7" y="7"/>
                    <a:pt x="6" y="8"/>
                  </a:cubicBezTo>
                  <a:cubicBezTo>
                    <a:pt x="5" y="9"/>
                    <a:pt x="5" y="10"/>
                    <a:pt x="5" y="10"/>
                  </a:cubicBezTo>
                  <a:cubicBezTo>
                    <a:pt x="5" y="10"/>
                    <a:pt x="5" y="10"/>
                    <a:pt x="5" y="10"/>
                  </a:cubicBezTo>
                  <a:cubicBezTo>
                    <a:pt x="5" y="10"/>
                    <a:pt x="5" y="10"/>
                    <a:pt x="5" y="10"/>
                  </a:cubicBezTo>
                  <a:cubicBezTo>
                    <a:pt x="5" y="11"/>
                    <a:pt x="5" y="11"/>
                    <a:pt x="5" y="11"/>
                  </a:cubicBezTo>
                  <a:cubicBezTo>
                    <a:pt x="5" y="12"/>
                    <a:pt x="5" y="12"/>
                    <a:pt x="5" y="12"/>
                  </a:cubicBezTo>
                  <a:cubicBezTo>
                    <a:pt x="5" y="12"/>
                    <a:pt x="5" y="12"/>
                    <a:pt x="5" y="12"/>
                  </a:cubicBezTo>
                  <a:cubicBezTo>
                    <a:pt x="5" y="13"/>
                    <a:pt x="5" y="13"/>
                    <a:pt x="5" y="13"/>
                  </a:cubicBezTo>
                  <a:cubicBezTo>
                    <a:pt x="5" y="13"/>
                    <a:pt x="5" y="13"/>
                    <a:pt x="5" y="13"/>
                  </a:cubicBezTo>
                  <a:cubicBezTo>
                    <a:pt x="4" y="14"/>
                    <a:pt x="4" y="14"/>
                    <a:pt x="3" y="15"/>
                  </a:cubicBezTo>
                  <a:cubicBezTo>
                    <a:pt x="2" y="17"/>
                    <a:pt x="2" y="18"/>
                    <a:pt x="3" y="19"/>
                  </a:cubicBezTo>
                  <a:cubicBezTo>
                    <a:pt x="3" y="19"/>
                    <a:pt x="3" y="19"/>
                    <a:pt x="3" y="19"/>
                  </a:cubicBezTo>
                  <a:cubicBezTo>
                    <a:pt x="3" y="20"/>
                    <a:pt x="3" y="20"/>
                    <a:pt x="3" y="20"/>
                  </a:cubicBezTo>
                  <a:cubicBezTo>
                    <a:pt x="3" y="21"/>
                    <a:pt x="3" y="21"/>
                    <a:pt x="3" y="21"/>
                  </a:cubicBezTo>
                  <a:cubicBezTo>
                    <a:pt x="3" y="21"/>
                    <a:pt x="3" y="22"/>
                    <a:pt x="3" y="22"/>
                  </a:cubicBezTo>
                  <a:cubicBezTo>
                    <a:pt x="2" y="23"/>
                    <a:pt x="0" y="26"/>
                    <a:pt x="1" y="28"/>
                  </a:cubicBezTo>
                  <a:cubicBezTo>
                    <a:pt x="2" y="29"/>
                    <a:pt x="2" y="29"/>
                    <a:pt x="2" y="29"/>
                  </a:cubicBezTo>
                  <a:cubicBezTo>
                    <a:pt x="2" y="29"/>
                    <a:pt x="2" y="29"/>
                    <a:pt x="2" y="29"/>
                  </a:cubicBezTo>
                  <a:cubicBezTo>
                    <a:pt x="2" y="29"/>
                    <a:pt x="2" y="29"/>
                    <a:pt x="2" y="29"/>
                  </a:cubicBezTo>
                  <a:cubicBezTo>
                    <a:pt x="2" y="29"/>
                    <a:pt x="2" y="29"/>
                    <a:pt x="2" y="29"/>
                  </a:cubicBezTo>
                  <a:cubicBezTo>
                    <a:pt x="2" y="30"/>
                    <a:pt x="2" y="30"/>
                    <a:pt x="2" y="30"/>
                  </a:cubicBezTo>
                  <a:cubicBezTo>
                    <a:pt x="3" y="31"/>
                    <a:pt x="2" y="32"/>
                    <a:pt x="2" y="33"/>
                  </a:cubicBezTo>
                  <a:cubicBezTo>
                    <a:pt x="2" y="35"/>
                    <a:pt x="1" y="36"/>
                    <a:pt x="2" y="37"/>
                  </a:cubicBezTo>
                  <a:cubicBezTo>
                    <a:pt x="2" y="37"/>
                    <a:pt x="2" y="37"/>
                    <a:pt x="2" y="37"/>
                  </a:cubicBezTo>
                  <a:cubicBezTo>
                    <a:pt x="2" y="38"/>
                    <a:pt x="2" y="38"/>
                    <a:pt x="2" y="38"/>
                  </a:cubicBezTo>
                  <a:cubicBezTo>
                    <a:pt x="3" y="38"/>
                    <a:pt x="3" y="38"/>
                    <a:pt x="3" y="38"/>
                  </a:cubicBezTo>
                  <a:cubicBezTo>
                    <a:pt x="3" y="38"/>
                    <a:pt x="3" y="38"/>
                    <a:pt x="3" y="38"/>
                  </a:cubicBezTo>
                  <a:cubicBezTo>
                    <a:pt x="3" y="39"/>
                    <a:pt x="3" y="39"/>
                    <a:pt x="3" y="39"/>
                  </a:cubicBezTo>
                  <a:cubicBezTo>
                    <a:pt x="3" y="39"/>
                    <a:pt x="3" y="39"/>
                    <a:pt x="3" y="39"/>
                  </a:cubicBezTo>
                  <a:cubicBezTo>
                    <a:pt x="3" y="42"/>
                    <a:pt x="5" y="44"/>
                    <a:pt x="7" y="45"/>
                  </a:cubicBezTo>
                  <a:cubicBezTo>
                    <a:pt x="7" y="46"/>
                    <a:pt x="7" y="47"/>
                    <a:pt x="8" y="47"/>
                  </a:cubicBezTo>
                  <a:cubicBezTo>
                    <a:pt x="9" y="48"/>
                    <a:pt x="9" y="48"/>
                    <a:pt x="9" y="48"/>
                  </a:cubicBezTo>
                  <a:cubicBezTo>
                    <a:pt x="9" y="48"/>
                    <a:pt x="10" y="48"/>
                    <a:pt x="10" y="49"/>
                  </a:cubicBezTo>
                  <a:cubicBezTo>
                    <a:pt x="10" y="49"/>
                    <a:pt x="10" y="49"/>
                    <a:pt x="10" y="49"/>
                  </a:cubicBezTo>
                  <a:cubicBezTo>
                    <a:pt x="10" y="50"/>
                    <a:pt x="10" y="50"/>
                    <a:pt x="10" y="50"/>
                  </a:cubicBezTo>
                  <a:cubicBezTo>
                    <a:pt x="11" y="50"/>
                    <a:pt x="11" y="50"/>
                    <a:pt x="11" y="51"/>
                  </a:cubicBezTo>
                  <a:cubicBezTo>
                    <a:pt x="13" y="51"/>
                    <a:pt x="14" y="52"/>
                    <a:pt x="15" y="52"/>
                  </a:cubicBezTo>
                  <a:cubicBezTo>
                    <a:pt x="18" y="52"/>
                    <a:pt x="20" y="51"/>
                    <a:pt x="22" y="49"/>
                  </a:cubicBezTo>
                  <a:cubicBezTo>
                    <a:pt x="22" y="49"/>
                    <a:pt x="22" y="49"/>
                    <a:pt x="22" y="49"/>
                  </a:cubicBezTo>
                  <a:cubicBezTo>
                    <a:pt x="23" y="49"/>
                    <a:pt x="23" y="49"/>
                    <a:pt x="23" y="49"/>
                  </a:cubicBezTo>
                  <a:cubicBezTo>
                    <a:pt x="23" y="50"/>
                    <a:pt x="23" y="50"/>
                    <a:pt x="23" y="50"/>
                  </a:cubicBezTo>
                  <a:cubicBezTo>
                    <a:pt x="23" y="50"/>
                    <a:pt x="23" y="50"/>
                    <a:pt x="23" y="50"/>
                  </a:cubicBezTo>
                  <a:cubicBezTo>
                    <a:pt x="24" y="52"/>
                    <a:pt x="26" y="52"/>
                    <a:pt x="28" y="52"/>
                  </a:cubicBezTo>
                  <a:cubicBezTo>
                    <a:pt x="29" y="52"/>
                    <a:pt x="30" y="52"/>
                    <a:pt x="30" y="52"/>
                  </a:cubicBezTo>
                  <a:cubicBezTo>
                    <a:pt x="31" y="52"/>
                    <a:pt x="32" y="51"/>
                    <a:pt x="33" y="50"/>
                  </a:cubicBezTo>
                  <a:cubicBezTo>
                    <a:pt x="33" y="49"/>
                    <a:pt x="33" y="49"/>
                    <a:pt x="33" y="49"/>
                  </a:cubicBezTo>
                  <a:cubicBezTo>
                    <a:pt x="33" y="49"/>
                    <a:pt x="34" y="48"/>
                    <a:pt x="34" y="48"/>
                  </a:cubicBezTo>
                  <a:cubicBezTo>
                    <a:pt x="34" y="48"/>
                    <a:pt x="34" y="48"/>
                    <a:pt x="34" y="48"/>
                  </a:cubicBezTo>
                  <a:cubicBezTo>
                    <a:pt x="35" y="48"/>
                    <a:pt x="35" y="48"/>
                    <a:pt x="35" y="48"/>
                  </a:cubicBezTo>
                  <a:cubicBezTo>
                    <a:pt x="36" y="48"/>
                    <a:pt x="37" y="47"/>
                    <a:pt x="37" y="46"/>
                  </a:cubicBezTo>
                  <a:cubicBezTo>
                    <a:pt x="38" y="45"/>
                    <a:pt x="38" y="45"/>
                    <a:pt x="38" y="45"/>
                  </a:cubicBezTo>
                  <a:cubicBezTo>
                    <a:pt x="38" y="45"/>
                    <a:pt x="39" y="45"/>
                    <a:pt x="39" y="45"/>
                  </a:cubicBezTo>
                  <a:cubicBezTo>
                    <a:pt x="40" y="44"/>
                    <a:pt x="41" y="44"/>
                    <a:pt x="41" y="43"/>
                  </a:cubicBezTo>
                  <a:cubicBezTo>
                    <a:pt x="41" y="43"/>
                    <a:pt x="41" y="42"/>
                    <a:pt x="41" y="42"/>
                  </a:cubicBezTo>
                  <a:cubicBezTo>
                    <a:pt x="41" y="41"/>
                    <a:pt x="41" y="41"/>
                    <a:pt x="41" y="41"/>
                  </a:cubicBezTo>
                  <a:cubicBezTo>
                    <a:pt x="42" y="40"/>
                    <a:pt x="42" y="40"/>
                    <a:pt x="42" y="40"/>
                  </a:cubicBezTo>
                  <a:cubicBezTo>
                    <a:pt x="42" y="39"/>
                    <a:pt x="42" y="39"/>
                    <a:pt x="42" y="39"/>
                  </a:cubicBezTo>
                  <a:cubicBezTo>
                    <a:pt x="42" y="38"/>
                    <a:pt x="42" y="38"/>
                    <a:pt x="42" y="38"/>
                  </a:cubicBezTo>
                  <a:cubicBezTo>
                    <a:pt x="42" y="38"/>
                    <a:pt x="42" y="38"/>
                    <a:pt x="42" y="38"/>
                  </a:cubicBezTo>
                  <a:cubicBezTo>
                    <a:pt x="43" y="37"/>
                    <a:pt x="43" y="37"/>
                    <a:pt x="43" y="37"/>
                  </a:cubicBezTo>
                  <a:cubicBezTo>
                    <a:pt x="43" y="37"/>
                    <a:pt x="43" y="37"/>
                    <a:pt x="43" y="37"/>
                  </a:cubicBezTo>
                  <a:cubicBezTo>
                    <a:pt x="43" y="36"/>
                    <a:pt x="43" y="34"/>
                    <a:pt x="42" y="33"/>
                  </a:cubicBezTo>
                  <a:cubicBezTo>
                    <a:pt x="42" y="32"/>
                    <a:pt x="42" y="31"/>
                    <a:pt x="42" y="30"/>
                  </a:cubicBezTo>
                  <a:cubicBezTo>
                    <a:pt x="42" y="29"/>
                    <a:pt x="42" y="29"/>
                    <a:pt x="42" y="29"/>
                  </a:cubicBezTo>
                  <a:cubicBezTo>
                    <a:pt x="42" y="29"/>
                    <a:pt x="42" y="29"/>
                    <a:pt x="42" y="29"/>
                  </a:cubicBezTo>
                  <a:cubicBezTo>
                    <a:pt x="42" y="29"/>
                    <a:pt x="42" y="29"/>
                    <a:pt x="42" y="29"/>
                  </a:cubicBezTo>
                  <a:cubicBezTo>
                    <a:pt x="43" y="29"/>
                    <a:pt x="43" y="29"/>
                    <a:pt x="43" y="29"/>
                  </a:cubicBezTo>
                  <a:cubicBezTo>
                    <a:pt x="43" y="28"/>
                    <a:pt x="43" y="28"/>
                    <a:pt x="43" y="28"/>
                  </a:cubicBezTo>
                  <a:cubicBezTo>
                    <a:pt x="44" y="26"/>
                    <a:pt x="42" y="23"/>
                    <a:pt x="42" y="22"/>
                  </a:cubicBezTo>
                  <a:cubicBezTo>
                    <a:pt x="41" y="22"/>
                    <a:pt x="41" y="21"/>
                    <a:pt x="41" y="21"/>
                  </a:cubicBezTo>
                  <a:cubicBezTo>
                    <a:pt x="41" y="20"/>
                    <a:pt x="41" y="20"/>
                    <a:pt x="41" y="20"/>
                  </a:cubicBezTo>
                  <a:cubicBezTo>
                    <a:pt x="42" y="20"/>
                    <a:pt x="42" y="20"/>
                    <a:pt x="42" y="19"/>
                  </a:cubicBezTo>
                  <a:cubicBezTo>
                    <a:pt x="42" y="19"/>
                    <a:pt x="42" y="19"/>
                    <a:pt x="42" y="19"/>
                  </a:cubicBezTo>
                  <a:cubicBezTo>
                    <a:pt x="42" y="18"/>
                    <a:pt x="42" y="17"/>
                    <a:pt x="41" y="15"/>
                  </a:cubicBezTo>
                  <a:cubicBezTo>
                    <a:pt x="41" y="14"/>
                    <a:pt x="40" y="14"/>
                    <a:pt x="39" y="13"/>
                  </a:cubicBezTo>
                  <a:cubicBezTo>
                    <a:pt x="39" y="13"/>
                    <a:pt x="39" y="13"/>
                    <a:pt x="39" y="13"/>
                  </a:cubicBezTo>
                  <a:cubicBezTo>
                    <a:pt x="39" y="12"/>
                    <a:pt x="39" y="12"/>
                    <a:pt x="39" y="12"/>
                  </a:cubicBezTo>
                  <a:cubicBezTo>
                    <a:pt x="39" y="12"/>
                    <a:pt x="39" y="12"/>
                    <a:pt x="39" y="12"/>
                  </a:cubicBezTo>
                  <a:cubicBezTo>
                    <a:pt x="39" y="11"/>
                    <a:pt x="39" y="11"/>
                    <a:pt x="39" y="11"/>
                  </a:cubicBezTo>
                  <a:cubicBezTo>
                    <a:pt x="39" y="10"/>
                    <a:pt x="39" y="10"/>
                    <a:pt x="39" y="10"/>
                  </a:cubicBezTo>
                  <a:cubicBezTo>
                    <a:pt x="39" y="10"/>
                    <a:pt x="39" y="10"/>
                    <a:pt x="39" y="10"/>
                  </a:cubicBezTo>
                  <a:cubicBezTo>
                    <a:pt x="39" y="10"/>
                    <a:pt x="39" y="10"/>
                    <a:pt x="39" y="10"/>
                  </a:cubicBezTo>
                  <a:cubicBezTo>
                    <a:pt x="39" y="10"/>
                    <a:pt x="39" y="9"/>
                    <a:pt x="39" y="8"/>
                  </a:cubicBezTo>
                  <a:cubicBezTo>
                    <a:pt x="38" y="7"/>
                    <a:pt x="36" y="6"/>
                    <a:pt x="35" y="6"/>
                  </a:cubicBezTo>
                  <a:cubicBezTo>
                    <a:pt x="35" y="6"/>
                    <a:pt x="35" y="7"/>
                    <a:pt x="34" y="7"/>
                  </a:cubicBezTo>
                  <a:cubicBezTo>
                    <a:pt x="34" y="5"/>
                    <a:pt x="33" y="4"/>
                    <a:pt x="32" y="3"/>
                  </a:cubicBezTo>
                  <a:cubicBezTo>
                    <a:pt x="32" y="3"/>
                    <a:pt x="31" y="2"/>
                    <a:pt x="30" y="2"/>
                  </a:cubicBezTo>
                  <a:cubicBezTo>
                    <a:pt x="30" y="2"/>
                    <a:pt x="29" y="3"/>
                    <a:pt x="28" y="3"/>
                  </a:cubicBezTo>
                  <a:cubicBezTo>
                    <a:pt x="28" y="3"/>
                    <a:pt x="28" y="2"/>
                    <a:pt x="27" y="2"/>
                  </a:cubicBezTo>
                  <a:cubicBezTo>
                    <a:pt x="27" y="1"/>
                    <a:pt x="26"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2" name="Freeform 178"/>
            <p:cNvSpPr>
              <a:spLocks noEditPoints="1"/>
            </p:cNvSpPr>
            <p:nvPr/>
          </p:nvSpPr>
          <p:spPr bwMode="auto">
            <a:xfrm>
              <a:off x="4205" y="2003"/>
              <a:ext cx="83" cy="55"/>
            </a:xfrm>
            <a:custGeom>
              <a:avLst/>
              <a:gdLst>
                <a:gd name="T0" fmla="*/ 6 w 35"/>
                <a:gd name="T1" fmla="*/ 16 h 23"/>
                <a:gd name="T2" fmla="*/ 8 w 35"/>
                <a:gd name="T3" fmla="*/ 21 h 23"/>
                <a:gd name="T4" fmla="*/ 15 w 35"/>
                <a:gd name="T5" fmla="*/ 13 h 23"/>
                <a:gd name="T6" fmla="*/ 13 w 35"/>
                <a:gd name="T7" fmla="*/ 21 h 23"/>
                <a:gd name="T8" fmla="*/ 8 w 35"/>
                <a:gd name="T9" fmla="*/ 22 h 23"/>
                <a:gd name="T10" fmla="*/ 11 w 35"/>
                <a:gd name="T11" fmla="*/ 14 h 23"/>
                <a:gd name="T12" fmla="*/ 14 w 35"/>
                <a:gd name="T13" fmla="*/ 13 h 23"/>
                <a:gd name="T14" fmla="*/ 15 w 35"/>
                <a:gd name="T15" fmla="*/ 13 h 23"/>
                <a:gd name="T16" fmla="*/ 9 w 35"/>
                <a:gd name="T17" fmla="*/ 22 h 23"/>
                <a:gd name="T18" fmla="*/ 27 w 35"/>
                <a:gd name="T19" fmla="*/ 7 h 23"/>
                <a:gd name="T20" fmla="*/ 29 w 35"/>
                <a:gd name="T21" fmla="*/ 6 h 23"/>
                <a:gd name="T22" fmla="*/ 28 w 35"/>
                <a:gd name="T23" fmla="*/ 14 h 23"/>
                <a:gd name="T24" fmla="*/ 30 w 35"/>
                <a:gd name="T25" fmla="*/ 6 h 23"/>
                <a:gd name="T26" fmla="*/ 24 w 35"/>
                <a:gd name="T27" fmla="*/ 15 h 23"/>
                <a:gd name="T28" fmla="*/ 21 w 35"/>
                <a:gd name="T29" fmla="*/ 10 h 23"/>
                <a:gd name="T30" fmla="*/ 25 w 35"/>
                <a:gd name="T31" fmla="*/ 15 h 23"/>
                <a:gd name="T32" fmla="*/ 23 w 35"/>
                <a:gd name="T33" fmla="*/ 0 h 23"/>
                <a:gd name="T34" fmla="*/ 23 w 35"/>
                <a:gd name="T35" fmla="*/ 5 h 23"/>
                <a:gd name="T36" fmla="*/ 23 w 35"/>
                <a:gd name="T37" fmla="*/ 3 h 23"/>
                <a:gd name="T38" fmla="*/ 25 w 35"/>
                <a:gd name="T39" fmla="*/ 2 h 23"/>
                <a:gd name="T40" fmla="*/ 30 w 35"/>
                <a:gd name="T41" fmla="*/ 5 h 23"/>
                <a:gd name="T42" fmla="*/ 20 w 35"/>
                <a:gd name="T43" fmla="*/ 8 h 23"/>
                <a:gd name="T44" fmla="*/ 17 w 35"/>
                <a:gd name="T45" fmla="*/ 11 h 23"/>
                <a:gd name="T46" fmla="*/ 14 w 35"/>
                <a:gd name="T47" fmla="*/ 11 h 23"/>
                <a:gd name="T48" fmla="*/ 9 w 35"/>
                <a:gd name="T49" fmla="*/ 13 h 23"/>
                <a:gd name="T50" fmla="*/ 6 w 35"/>
                <a:gd name="T51" fmla="*/ 9 h 23"/>
                <a:gd name="T52" fmla="*/ 7 w 35"/>
                <a:gd name="T53" fmla="*/ 10 h 23"/>
                <a:gd name="T54" fmla="*/ 9 w 35"/>
                <a:gd name="T55" fmla="*/ 11 h 23"/>
                <a:gd name="T56" fmla="*/ 5 w 35"/>
                <a:gd name="T57" fmla="*/ 8 h 23"/>
                <a:gd name="T58" fmla="*/ 2 w 35"/>
                <a:gd name="T59" fmla="*/ 17 h 23"/>
                <a:gd name="T60" fmla="*/ 2 w 35"/>
                <a:gd name="T61" fmla="*/ 19 h 23"/>
                <a:gd name="T62" fmla="*/ 3 w 35"/>
                <a:gd name="T63" fmla="*/ 19 h 23"/>
                <a:gd name="T64" fmla="*/ 5 w 35"/>
                <a:gd name="T65" fmla="*/ 22 h 23"/>
                <a:gd name="T66" fmla="*/ 16 w 35"/>
                <a:gd name="T67" fmla="*/ 21 h 23"/>
                <a:gd name="T68" fmla="*/ 18 w 35"/>
                <a:gd name="T69" fmla="*/ 12 h 23"/>
                <a:gd name="T70" fmla="*/ 21 w 35"/>
                <a:gd name="T71" fmla="*/ 15 h 23"/>
                <a:gd name="T72" fmla="*/ 31 w 35"/>
                <a:gd name="T73" fmla="*/ 14 h 23"/>
                <a:gd name="T74" fmla="*/ 33 w 35"/>
                <a:gd name="T75" fmla="*/ 6 h 23"/>
                <a:gd name="T76" fmla="*/ 27 w 35"/>
                <a:gd name="T7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23">
                  <a:moveTo>
                    <a:pt x="8" y="21"/>
                  </a:moveTo>
                  <a:cubicBezTo>
                    <a:pt x="6" y="21"/>
                    <a:pt x="3" y="17"/>
                    <a:pt x="6" y="16"/>
                  </a:cubicBezTo>
                  <a:cubicBezTo>
                    <a:pt x="7" y="15"/>
                    <a:pt x="9" y="15"/>
                    <a:pt x="10" y="14"/>
                  </a:cubicBezTo>
                  <a:cubicBezTo>
                    <a:pt x="8" y="21"/>
                    <a:pt x="8" y="21"/>
                    <a:pt x="8" y="21"/>
                  </a:cubicBezTo>
                  <a:moveTo>
                    <a:pt x="13" y="21"/>
                  </a:moveTo>
                  <a:cubicBezTo>
                    <a:pt x="15" y="13"/>
                    <a:pt x="15" y="13"/>
                    <a:pt x="15" y="13"/>
                  </a:cubicBezTo>
                  <a:cubicBezTo>
                    <a:pt x="17" y="14"/>
                    <a:pt x="17" y="18"/>
                    <a:pt x="16" y="19"/>
                  </a:cubicBezTo>
                  <a:cubicBezTo>
                    <a:pt x="15" y="19"/>
                    <a:pt x="14" y="20"/>
                    <a:pt x="13" y="21"/>
                  </a:cubicBezTo>
                  <a:moveTo>
                    <a:pt x="9" y="22"/>
                  </a:moveTo>
                  <a:cubicBezTo>
                    <a:pt x="9" y="22"/>
                    <a:pt x="9" y="22"/>
                    <a:pt x="8" y="22"/>
                  </a:cubicBezTo>
                  <a:cubicBezTo>
                    <a:pt x="8" y="22"/>
                    <a:pt x="8" y="22"/>
                    <a:pt x="8" y="22"/>
                  </a:cubicBezTo>
                  <a:cubicBezTo>
                    <a:pt x="11" y="14"/>
                    <a:pt x="11" y="14"/>
                    <a:pt x="11" y="14"/>
                  </a:cubicBezTo>
                  <a:cubicBezTo>
                    <a:pt x="11" y="14"/>
                    <a:pt x="11" y="14"/>
                    <a:pt x="11" y="14"/>
                  </a:cubicBezTo>
                  <a:cubicBezTo>
                    <a:pt x="12" y="14"/>
                    <a:pt x="13" y="13"/>
                    <a:pt x="14" y="13"/>
                  </a:cubicBezTo>
                  <a:cubicBezTo>
                    <a:pt x="14" y="13"/>
                    <a:pt x="14" y="13"/>
                    <a:pt x="14" y="13"/>
                  </a:cubicBezTo>
                  <a:cubicBezTo>
                    <a:pt x="14" y="13"/>
                    <a:pt x="15" y="13"/>
                    <a:pt x="15" y="13"/>
                  </a:cubicBezTo>
                  <a:cubicBezTo>
                    <a:pt x="12" y="21"/>
                    <a:pt x="12" y="21"/>
                    <a:pt x="12" y="21"/>
                  </a:cubicBezTo>
                  <a:cubicBezTo>
                    <a:pt x="11" y="21"/>
                    <a:pt x="10" y="22"/>
                    <a:pt x="9" y="22"/>
                  </a:cubicBezTo>
                  <a:moveTo>
                    <a:pt x="25" y="15"/>
                  </a:moveTo>
                  <a:cubicBezTo>
                    <a:pt x="27" y="7"/>
                    <a:pt x="27" y="7"/>
                    <a:pt x="27" y="7"/>
                  </a:cubicBezTo>
                  <a:cubicBezTo>
                    <a:pt x="28" y="7"/>
                    <a:pt x="28" y="6"/>
                    <a:pt x="29" y="6"/>
                  </a:cubicBezTo>
                  <a:cubicBezTo>
                    <a:pt x="29" y="6"/>
                    <a:pt x="29" y="6"/>
                    <a:pt x="29" y="6"/>
                  </a:cubicBezTo>
                  <a:cubicBezTo>
                    <a:pt x="29" y="6"/>
                    <a:pt x="30" y="6"/>
                    <a:pt x="30" y="6"/>
                  </a:cubicBezTo>
                  <a:cubicBezTo>
                    <a:pt x="28" y="14"/>
                    <a:pt x="28" y="14"/>
                    <a:pt x="28" y="14"/>
                  </a:cubicBezTo>
                  <a:cubicBezTo>
                    <a:pt x="29" y="14"/>
                    <a:pt x="29" y="14"/>
                    <a:pt x="29" y="14"/>
                  </a:cubicBezTo>
                  <a:cubicBezTo>
                    <a:pt x="30" y="6"/>
                    <a:pt x="30" y="6"/>
                    <a:pt x="30" y="6"/>
                  </a:cubicBezTo>
                  <a:cubicBezTo>
                    <a:pt x="32" y="7"/>
                    <a:pt x="32" y="11"/>
                    <a:pt x="31" y="12"/>
                  </a:cubicBezTo>
                  <a:cubicBezTo>
                    <a:pt x="30" y="14"/>
                    <a:pt x="26" y="15"/>
                    <a:pt x="24" y="15"/>
                  </a:cubicBezTo>
                  <a:cubicBezTo>
                    <a:pt x="24" y="15"/>
                    <a:pt x="24" y="15"/>
                    <a:pt x="24" y="15"/>
                  </a:cubicBezTo>
                  <a:cubicBezTo>
                    <a:pt x="22" y="15"/>
                    <a:pt x="18" y="11"/>
                    <a:pt x="21" y="10"/>
                  </a:cubicBezTo>
                  <a:cubicBezTo>
                    <a:pt x="23" y="9"/>
                    <a:pt x="25" y="8"/>
                    <a:pt x="27" y="7"/>
                  </a:cubicBezTo>
                  <a:cubicBezTo>
                    <a:pt x="25" y="15"/>
                    <a:pt x="25" y="15"/>
                    <a:pt x="25" y="15"/>
                  </a:cubicBezTo>
                  <a:cubicBezTo>
                    <a:pt x="25" y="15"/>
                    <a:pt x="25" y="15"/>
                    <a:pt x="25" y="15"/>
                  </a:cubicBezTo>
                  <a:moveTo>
                    <a:pt x="23" y="0"/>
                  </a:moveTo>
                  <a:cubicBezTo>
                    <a:pt x="22" y="0"/>
                    <a:pt x="21" y="1"/>
                    <a:pt x="22" y="3"/>
                  </a:cubicBezTo>
                  <a:cubicBezTo>
                    <a:pt x="22" y="4"/>
                    <a:pt x="22" y="5"/>
                    <a:pt x="23" y="5"/>
                  </a:cubicBezTo>
                  <a:cubicBezTo>
                    <a:pt x="23" y="5"/>
                    <a:pt x="23" y="5"/>
                    <a:pt x="23" y="5"/>
                  </a:cubicBezTo>
                  <a:cubicBezTo>
                    <a:pt x="24" y="4"/>
                    <a:pt x="24" y="3"/>
                    <a:pt x="23" y="3"/>
                  </a:cubicBezTo>
                  <a:cubicBezTo>
                    <a:pt x="23" y="2"/>
                    <a:pt x="23" y="1"/>
                    <a:pt x="24" y="1"/>
                  </a:cubicBezTo>
                  <a:cubicBezTo>
                    <a:pt x="24" y="1"/>
                    <a:pt x="24" y="1"/>
                    <a:pt x="25" y="2"/>
                  </a:cubicBezTo>
                  <a:cubicBezTo>
                    <a:pt x="27" y="3"/>
                    <a:pt x="29" y="4"/>
                    <a:pt x="32" y="5"/>
                  </a:cubicBezTo>
                  <a:cubicBezTo>
                    <a:pt x="31" y="5"/>
                    <a:pt x="30" y="5"/>
                    <a:pt x="30" y="5"/>
                  </a:cubicBezTo>
                  <a:cubicBezTo>
                    <a:pt x="28" y="5"/>
                    <a:pt x="26" y="6"/>
                    <a:pt x="24" y="6"/>
                  </a:cubicBezTo>
                  <a:cubicBezTo>
                    <a:pt x="23" y="7"/>
                    <a:pt x="22" y="7"/>
                    <a:pt x="20" y="8"/>
                  </a:cubicBezTo>
                  <a:cubicBezTo>
                    <a:pt x="19" y="9"/>
                    <a:pt x="19" y="11"/>
                    <a:pt x="18" y="11"/>
                  </a:cubicBezTo>
                  <a:cubicBezTo>
                    <a:pt x="17" y="11"/>
                    <a:pt x="17" y="11"/>
                    <a:pt x="17" y="11"/>
                  </a:cubicBezTo>
                  <a:cubicBezTo>
                    <a:pt x="16" y="11"/>
                    <a:pt x="16" y="11"/>
                    <a:pt x="16" y="11"/>
                  </a:cubicBezTo>
                  <a:cubicBezTo>
                    <a:pt x="15" y="11"/>
                    <a:pt x="15" y="11"/>
                    <a:pt x="14" y="11"/>
                  </a:cubicBezTo>
                  <a:cubicBezTo>
                    <a:pt x="14" y="11"/>
                    <a:pt x="14" y="11"/>
                    <a:pt x="13" y="11"/>
                  </a:cubicBezTo>
                  <a:cubicBezTo>
                    <a:pt x="12" y="12"/>
                    <a:pt x="11" y="12"/>
                    <a:pt x="9" y="13"/>
                  </a:cubicBezTo>
                  <a:cubicBezTo>
                    <a:pt x="7" y="14"/>
                    <a:pt x="4" y="14"/>
                    <a:pt x="3" y="17"/>
                  </a:cubicBezTo>
                  <a:cubicBezTo>
                    <a:pt x="4" y="15"/>
                    <a:pt x="5" y="12"/>
                    <a:pt x="6" y="9"/>
                  </a:cubicBezTo>
                  <a:cubicBezTo>
                    <a:pt x="6" y="9"/>
                    <a:pt x="6" y="9"/>
                    <a:pt x="6" y="9"/>
                  </a:cubicBezTo>
                  <a:cubicBezTo>
                    <a:pt x="6" y="9"/>
                    <a:pt x="7" y="9"/>
                    <a:pt x="7" y="10"/>
                  </a:cubicBezTo>
                  <a:cubicBezTo>
                    <a:pt x="8" y="11"/>
                    <a:pt x="8" y="11"/>
                    <a:pt x="8" y="11"/>
                  </a:cubicBezTo>
                  <a:cubicBezTo>
                    <a:pt x="8" y="11"/>
                    <a:pt x="9" y="11"/>
                    <a:pt x="9" y="11"/>
                  </a:cubicBezTo>
                  <a:cubicBezTo>
                    <a:pt x="10" y="11"/>
                    <a:pt x="8" y="7"/>
                    <a:pt x="6" y="7"/>
                  </a:cubicBezTo>
                  <a:cubicBezTo>
                    <a:pt x="5" y="7"/>
                    <a:pt x="5" y="7"/>
                    <a:pt x="5" y="8"/>
                  </a:cubicBezTo>
                  <a:cubicBezTo>
                    <a:pt x="4" y="8"/>
                    <a:pt x="4" y="10"/>
                    <a:pt x="3" y="11"/>
                  </a:cubicBezTo>
                  <a:cubicBezTo>
                    <a:pt x="3" y="13"/>
                    <a:pt x="2" y="15"/>
                    <a:pt x="2" y="17"/>
                  </a:cubicBezTo>
                  <a:cubicBezTo>
                    <a:pt x="1" y="17"/>
                    <a:pt x="0" y="19"/>
                    <a:pt x="1" y="19"/>
                  </a:cubicBezTo>
                  <a:cubicBezTo>
                    <a:pt x="2" y="19"/>
                    <a:pt x="2" y="19"/>
                    <a:pt x="2" y="19"/>
                  </a:cubicBezTo>
                  <a:cubicBezTo>
                    <a:pt x="2" y="19"/>
                    <a:pt x="2" y="19"/>
                    <a:pt x="3" y="19"/>
                  </a:cubicBezTo>
                  <a:cubicBezTo>
                    <a:pt x="3" y="19"/>
                    <a:pt x="3" y="19"/>
                    <a:pt x="3" y="19"/>
                  </a:cubicBezTo>
                  <a:cubicBezTo>
                    <a:pt x="3" y="19"/>
                    <a:pt x="3" y="19"/>
                    <a:pt x="3" y="19"/>
                  </a:cubicBezTo>
                  <a:cubicBezTo>
                    <a:pt x="4" y="20"/>
                    <a:pt x="5" y="21"/>
                    <a:pt x="5" y="22"/>
                  </a:cubicBezTo>
                  <a:cubicBezTo>
                    <a:pt x="7" y="23"/>
                    <a:pt x="8" y="23"/>
                    <a:pt x="9" y="23"/>
                  </a:cubicBezTo>
                  <a:cubicBezTo>
                    <a:pt x="11" y="23"/>
                    <a:pt x="14" y="22"/>
                    <a:pt x="16" y="21"/>
                  </a:cubicBezTo>
                  <a:cubicBezTo>
                    <a:pt x="18" y="19"/>
                    <a:pt x="18" y="17"/>
                    <a:pt x="18" y="14"/>
                  </a:cubicBezTo>
                  <a:cubicBezTo>
                    <a:pt x="17" y="13"/>
                    <a:pt x="17" y="13"/>
                    <a:pt x="18" y="12"/>
                  </a:cubicBezTo>
                  <a:cubicBezTo>
                    <a:pt x="18" y="12"/>
                    <a:pt x="18" y="12"/>
                    <a:pt x="18" y="12"/>
                  </a:cubicBezTo>
                  <a:cubicBezTo>
                    <a:pt x="19" y="12"/>
                    <a:pt x="20" y="15"/>
                    <a:pt x="21" y="15"/>
                  </a:cubicBezTo>
                  <a:cubicBezTo>
                    <a:pt x="22" y="16"/>
                    <a:pt x="23" y="17"/>
                    <a:pt x="24" y="17"/>
                  </a:cubicBezTo>
                  <a:cubicBezTo>
                    <a:pt x="27" y="17"/>
                    <a:pt x="29" y="16"/>
                    <a:pt x="31" y="14"/>
                  </a:cubicBezTo>
                  <a:cubicBezTo>
                    <a:pt x="33" y="13"/>
                    <a:pt x="33" y="11"/>
                    <a:pt x="33" y="8"/>
                  </a:cubicBezTo>
                  <a:cubicBezTo>
                    <a:pt x="33" y="7"/>
                    <a:pt x="32" y="7"/>
                    <a:pt x="33" y="6"/>
                  </a:cubicBezTo>
                  <a:cubicBezTo>
                    <a:pt x="34" y="6"/>
                    <a:pt x="35" y="5"/>
                    <a:pt x="34" y="4"/>
                  </a:cubicBezTo>
                  <a:cubicBezTo>
                    <a:pt x="33" y="3"/>
                    <a:pt x="29" y="2"/>
                    <a:pt x="27" y="1"/>
                  </a:cubicBezTo>
                  <a:cubicBezTo>
                    <a:pt x="26" y="1"/>
                    <a:pt x="24"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3" name="Freeform 179"/>
            <p:cNvSpPr>
              <a:spLocks/>
            </p:cNvSpPr>
            <p:nvPr/>
          </p:nvSpPr>
          <p:spPr bwMode="auto">
            <a:xfrm>
              <a:off x="3977" y="1927"/>
              <a:ext cx="14" cy="17"/>
            </a:xfrm>
            <a:custGeom>
              <a:avLst/>
              <a:gdLst>
                <a:gd name="T0" fmla="*/ 12 w 14"/>
                <a:gd name="T1" fmla="*/ 0 h 17"/>
                <a:gd name="T2" fmla="*/ 0 w 14"/>
                <a:gd name="T3" fmla="*/ 17 h 17"/>
                <a:gd name="T4" fmla="*/ 2 w 14"/>
                <a:gd name="T5" fmla="*/ 17 h 17"/>
                <a:gd name="T6" fmla="*/ 14 w 14"/>
                <a:gd name="T7" fmla="*/ 0 h 17"/>
                <a:gd name="T8" fmla="*/ 12 w 14"/>
                <a:gd name="T9" fmla="*/ 0 h 17"/>
              </a:gdLst>
              <a:ahLst/>
              <a:cxnLst>
                <a:cxn ang="0">
                  <a:pos x="T0" y="T1"/>
                </a:cxn>
                <a:cxn ang="0">
                  <a:pos x="T2" y="T3"/>
                </a:cxn>
                <a:cxn ang="0">
                  <a:pos x="T4" y="T5"/>
                </a:cxn>
                <a:cxn ang="0">
                  <a:pos x="T6" y="T7"/>
                </a:cxn>
                <a:cxn ang="0">
                  <a:pos x="T8" y="T9"/>
                </a:cxn>
              </a:cxnLst>
              <a:rect l="0" t="0" r="r" b="b"/>
              <a:pathLst>
                <a:path w="14" h="17">
                  <a:moveTo>
                    <a:pt x="12" y="0"/>
                  </a:moveTo>
                  <a:lnTo>
                    <a:pt x="0" y="17"/>
                  </a:lnTo>
                  <a:lnTo>
                    <a:pt x="2" y="17"/>
                  </a:lnTo>
                  <a:lnTo>
                    <a:pt x="14"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4" name="Freeform 180"/>
            <p:cNvSpPr>
              <a:spLocks/>
            </p:cNvSpPr>
            <p:nvPr/>
          </p:nvSpPr>
          <p:spPr bwMode="auto">
            <a:xfrm>
              <a:off x="3977" y="1927"/>
              <a:ext cx="14" cy="17"/>
            </a:xfrm>
            <a:custGeom>
              <a:avLst/>
              <a:gdLst>
                <a:gd name="T0" fmla="*/ 12 w 14"/>
                <a:gd name="T1" fmla="*/ 0 h 17"/>
                <a:gd name="T2" fmla="*/ 0 w 14"/>
                <a:gd name="T3" fmla="*/ 17 h 17"/>
                <a:gd name="T4" fmla="*/ 2 w 14"/>
                <a:gd name="T5" fmla="*/ 17 h 17"/>
                <a:gd name="T6" fmla="*/ 14 w 14"/>
                <a:gd name="T7" fmla="*/ 0 h 17"/>
                <a:gd name="T8" fmla="*/ 12 w 14"/>
                <a:gd name="T9" fmla="*/ 0 h 17"/>
              </a:gdLst>
              <a:ahLst/>
              <a:cxnLst>
                <a:cxn ang="0">
                  <a:pos x="T0" y="T1"/>
                </a:cxn>
                <a:cxn ang="0">
                  <a:pos x="T2" y="T3"/>
                </a:cxn>
                <a:cxn ang="0">
                  <a:pos x="T4" y="T5"/>
                </a:cxn>
                <a:cxn ang="0">
                  <a:pos x="T6" y="T7"/>
                </a:cxn>
                <a:cxn ang="0">
                  <a:pos x="T8" y="T9"/>
                </a:cxn>
              </a:cxnLst>
              <a:rect l="0" t="0" r="r" b="b"/>
              <a:pathLst>
                <a:path w="14" h="17">
                  <a:moveTo>
                    <a:pt x="12" y="0"/>
                  </a:moveTo>
                  <a:lnTo>
                    <a:pt x="0" y="17"/>
                  </a:lnTo>
                  <a:lnTo>
                    <a:pt x="2" y="17"/>
                  </a:lnTo>
                  <a:lnTo>
                    <a:pt x="14" y="0"/>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5" name="Freeform 181"/>
            <p:cNvSpPr>
              <a:spLocks/>
            </p:cNvSpPr>
            <p:nvPr/>
          </p:nvSpPr>
          <p:spPr bwMode="auto">
            <a:xfrm>
              <a:off x="3979" y="1934"/>
              <a:ext cx="12" cy="12"/>
            </a:xfrm>
            <a:custGeom>
              <a:avLst/>
              <a:gdLst>
                <a:gd name="T0" fmla="*/ 10 w 12"/>
                <a:gd name="T1" fmla="*/ 0 h 12"/>
                <a:gd name="T2" fmla="*/ 0 w 12"/>
                <a:gd name="T3" fmla="*/ 12 h 12"/>
                <a:gd name="T4" fmla="*/ 3 w 12"/>
                <a:gd name="T5" fmla="*/ 12 h 12"/>
                <a:gd name="T6" fmla="*/ 12 w 12"/>
                <a:gd name="T7" fmla="*/ 0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0" y="12"/>
                  </a:lnTo>
                  <a:lnTo>
                    <a:pt x="3" y="12"/>
                  </a:lnTo>
                  <a:lnTo>
                    <a:pt x="12"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6" name="Freeform 182"/>
            <p:cNvSpPr>
              <a:spLocks/>
            </p:cNvSpPr>
            <p:nvPr/>
          </p:nvSpPr>
          <p:spPr bwMode="auto">
            <a:xfrm>
              <a:off x="3979" y="1934"/>
              <a:ext cx="12" cy="12"/>
            </a:xfrm>
            <a:custGeom>
              <a:avLst/>
              <a:gdLst>
                <a:gd name="T0" fmla="*/ 10 w 12"/>
                <a:gd name="T1" fmla="*/ 0 h 12"/>
                <a:gd name="T2" fmla="*/ 0 w 12"/>
                <a:gd name="T3" fmla="*/ 12 h 12"/>
                <a:gd name="T4" fmla="*/ 3 w 12"/>
                <a:gd name="T5" fmla="*/ 12 h 12"/>
                <a:gd name="T6" fmla="*/ 12 w 12"/>
                <a:gd name="T7" fmla="*/ 0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0" y="12"/>
                  </a:lnTo>
                  <a:lnTo>
                    <a:pt x="3" y="12"/>
                  </a:lnTo>
                  <a:lnTo>
                    <a:pt x="12"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7" name="Freeform 183"/>
            <p:cNvSpPr>
              <a:spLocks/>
            </p:cNvSpPr>
            <p:nvPr/>
          </p:nvSpPr>
          <p:spPr bwMode="auto">
            <a:xfrm>
              <a:off x="3982" y="1939"/>
              <a:ext cx="7" cy="9"/>
            </a:xfrm>
            <a:custGeom>
              <a:avLst/>
              <a:gdLst>
                <a:gd name="T0" fmla="*/ 3 w 3"/>
                <a:gd name="T1" fmla="*/ 0 h 4"/>
                <a:gd name="T2" fmla="*/ 1 w 3"/>
                <a:gd name="T3" fmla="*/ 3 h 4"/>
                <a:gd name="T4" fmla="*/ 0 w 3"/>
                <a:gd name="T5" fmla="*/ 4 h 4"/>
                <a:gd name="T6" fmla="*/ 1 w 3"/>
                <a:gd name="T7" fmla="*/ 4 h 4"/>
                <a:gd name="T8" fmla="*/ 1 w 3"/>
                <a:gd name="T9" fmla="*/ 4 h 4"/>
                <a:gd name="T10" fmla="*/ 1 w 3"/>
                <a:gd name="T11" fmla="*/ 4 h 4"/>
                <a:gd name="T12" fmla="*/ 1 w 3"/>
                <a:gd name="T13" fmla="*/ 3 h 4"/>
                <a:gd name="T14" fmla="*/ 3 w 3"/>
                <a:gd name="T15" fmla="*/ 0 h 4"/>
                <a:gd name="T16" fmla="*/ 3 w 3"/>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0"/>
                  </a:moveTo>
                  <a:cubicBezTo>
                    <a:pt x="2" y="1"/>
                    <a:pt x="2" y="2"/>
                    <a:pt x="1" y="3"/>
                  </a:cubicBezTo>
                  <a:cubicBezTo>
                    <a:pt x="0" y="4"/>
                    <a:pt x="0" y="4"/>
                    <a:pt x="0" y="4"/>
                  </a:cubicBezTo>
                  <a:cubicBezTo>
                    <a:pt x="1" y="4"/>
                    <a:pt x="1" y="4"/>
                    <a:pt x="1" y="4"/>
                  </a:cubicBezTo>
                  <a:cubicBezTo>
                    <a:pt x="1" y="4"/>
                    <a:pt x="1" y="4"/>
                    <a:pt x="1" y="4"/>
                  </a:cubicBezTo>
                  <a:cubicBezTo>
                    <a:pt x="1" y="4"/>
                    <a:pt x="1" y="4"/>
                    <a:pt x="1" y="4"/>
                  </a:cubicBezTo>
                  <a:cubicBezTo>
                    <a:pt x="1" y="3"/>
                    <a:pt x="1" y="3"/>
                    <a:pt x="1" y="3"/>
                  </a:cubicBezTo>
                  <a:cubicBezTo>
                    <a:pt x="2" y="2"/>
                    <a:pt x="3" y="1"/>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8" name="Freeform 184"/>
            <p:cNvSpPr>
              <a:spLocks noEditPoints="1"/>
            </p:cNvSpPr>
            <p:nvPr/>
          </p:nvSpPr>
          <p:spPr bwMode="auto">
            <a:xfrm>
              <a:off x="3941" y="2075"/>
              <a:ext cx="107" cy="99"/>
            </a:xfrm>
            <a:custGeom>
              <a:avLst/>
              <a:gdLst>
                <a:gd name="T0" fmla="*/ 27 w 45"/>
                <a:gd name="T1" fmla="*/ 31 h 42"/>
                <a:gd name="T2" fmla="*/ 34 w 45"/>
                <a:gd name="T3" fmla="*/ 32 h 42"/>
                <a:gd name="T4" fmla="*/ 24 w 45"/>
                <a:gd name="T5" fmla="*/ 28 h 42"/>
                <a:gd name="T6" fmla="*/ 32 w 45"/>
                <a:gd name="T7" fmla="*/ 32 h 42"/>
                <a:gd name="T8" fmla="*/ 38 w 45"/>
                <a:gd name="T9" fmla="*/ 28 h 42"/>
                <a:gd name="T10" fmla="*/ 31 w 45"/>
                <a:gd name="T11" fmla="*/ 33 h 42"/>
                <a:gd name="T12" fmla="*/ 20 w 45"/>
                <a:gd name="T13" fmla="*/ 29 h 42"/>
                <a:gd name="T14" fmla="*/ 14 w 45"/>
                <a:gd name="T15" fmla="*/ 33 h 42"/>
                <a:gd name="T16" fmla="*/ 14 w 45"/>
                <a:gd name="T17" fmla="*/ 27 h 42"/>
                <a:gd name="T18" fmla="*/ 15 w 45"/>
                <a:gd name="T19" fmla="*/ 26 h 42"/>
                <a:gd name="T20" fmla="*/ 30 w 45"/>
                <a:gd name="T21" fmla="*/ 22 h 42"/>
                <a:gd name="T22" fmla="*/ 27 w 45"/>
                <a:gd name="T23" fmla="*/ 20 h 42"/>
                <a:gd name="T24" fmla="*/ 28 w 45"/>
                <a:gd name="T25" fmla="*/ 18 h 42"/>
                <a:gd name="T26" fmla="*/ 24 w 45"/>
                <a:gd name="T27" fmla="*/ 19 h 42"/>
                <a:gd name="T28" fmla="*/ 13 w 45"/>
                <a:gd name="T29" fmla="*/ 23 h 42"/>
                <a:gd name="T30" fmla="*/ 19 w 45"/>
                <a:gd name="T31" fmla="*/ 20 h 42"/>
                <a:gd name="T32" fmla="*/ 33 w 45"/>
                <a:gd name="T33" fmla="*/ 23 h 42"/>
                <a:gd name="T34" fmla="*/ 21 w 45"/>
                <a:gd name="T35" fmla="*/ 20 h 42"/>
                <a:gd name="T36" fmla="*/ 16 w 45"/>
                <a:gd name="T37" fmla="*/ 16 h 42"/>
                <a:gd name="T38" fmla="*/ 14 w 45"/>
                <a:gd name="T39" fmla="*/ 15 h 42"/>
                <a:gd name="T40" fmla="*/ 9 w 45"/>
                <a:gd name="T41" fmla="*/ 16 h 42"/>
                <a:gd name="T42" fmla="*/ 7 w 45"/>
                <a:gd name="T43" fmla="*/ 15 h 42"/>
                <a:gd name="T44" fmla="*/ 7 w 45"/>
                <a:gd name="T45" fmla="*/ 14 h 42"/>
                <a:gd name="T46" fmla="*/ 6 w 45"/>
                <a:gd name="T47" fmla="*/ 14 h 42"/>
                <a:gd name="T48" fmla="*/ 22 w 45"/>
                <a:gd name="T49" fmla="*/ 12 h 42"/>
                <a:gd name="T50" fmla="*/ 28 w 45"/>
                <a:gd name="T51" fmla="*/ 10 h 42"/>
                <a:gd name="T52" fmla="*/ 34 w 45"/>
                <a:gd name="T53" fmla="*/ 10 h 42"/>
                <a:gd name="T54" fmla="*/ 28 w 45"/>
                <a:gd name="T55" fmla="*/ 9 h 42"/>
                <a:gd name="T56" fmla="*/ 29 w 45"/>
                <a:gd name="T57" fmla="*/ 7 h 42"/>
                <a:gd name="T58" fmla="*/ 14 w 45"/>
                <a:gd name="T59" fmla="*/ 3 h 42"/>
                <a:gd name="T60" fmla="*/ 28 w 45"/>
                <a:gd name="T61" fmla="*/ 6 h 42"/>
                <a:gd name="T62" fmla="*/ 10 w 45"/>
                <a:gd name="T63" fmla="*/ 7 h 42"/>
                <a:gd name="T64" fmla="*/ 15 w 45"/>
                <a:gd name="T65" fmla="*/ 6 h 42"/>
                <a:gd name="T66" fmla="*/ 11 w 45"/>
                <a:gd name="T67" fmla="*/ 6 h 42"/>
                <a:gd name="T68" fmla="*/ 44 w 45"/>
                <a:gd name="T69" fmla="*/ 1 h 42"/>
                <a:gd name="T70" fmla="*/ 37 w 45"/>
                <a:gd name="T71" fmla="*/ 11 h 42"/>
                <a:gd name="T72" fmla="*/ 15 w 45"/>
                <a:gd name="T73" fmla="*/ 2 h 42"/>
                <a:gd name="T74" fmla="*/ 11 w 45"/>
                <a:gd name="T75" fmla="*/ 9 h 42"/>
                <a:gd name="T76" fmla="*/ 16 w 45"/>
                <a:gd name="T77" fmla="*/ 10 h 42"/>
                <a:gd name="T78" fmla="*/ 21 w 45"/>
                <a:gd name="T79" fmla="*/ 11 h 42"/>
                <a:gd name="T80" fmla="*/ 23 w 45"/>
                <a:gd name="T81" fmla="*/ 0 h 42"/>
                <a:gd name="T82" fmla="*/ 3 w 45"/>
                <a:gd name="T83" fmla="*/ 9 h 42"/>
                <a:gd name="T84" fmla="*/ 3 w 45"/>
                <a:gd name="T85" fmla="*/ 12 h 42"/>
                <a:gd name="T86" fmla="*/ 0 w 45"/>
                <a:gd name="T87" fmla="*/ 15 h 42"/>
                <a:gd name="T88" fmla="*/ 0 w 45"/>
                <a:gd name="T89" fmla="*/ 18 h 42"/>
                <a:gd name="T90" fmla="*/ 12 w 45"/>
                <a:gd name="T91" fmla="*/ 23 h 42"/>
                <a:gd name="T92" fmla="*/ 14 w 45"/>
                <a:gd name="T93" fmla="*/ 28 h 42"/>
                <a:gd name="T94" fmla="*/ 2 w 45"/>
                <a:gd name="T95" fmla="*/ 25 h 42"/>
                <a:gd name="T96" fmla="*/ 12 w 45"/>
                <a:gd name="T97" fmla="*/ 32 h 42"/>
                <a:gd name="T98" fmla="*/ 33 w 45"/>
                <a:gd name="T99" fmla="*/ 41 h 42"/>
                <a:gd name="T100" fmla="*/ 37 w 45"/>
                <a:gd name="T101" fmla="*/ 38 h 42"/>
                <a:gd name="T102" fmla="*/ 33 w 45"/>
                <a:gd name="T103" fmla="*/ 38 h 42"/>
                <a:gd name="T104" fmla="*/ 34 w 45"/>
                <a:gd name="T105" fmla="*/ 37 h 42"/>
                <a:gd name="T106" fmla="*/ 39 w 45"/>
                <a:gd name="T107" fmla="*/ 26 h 42"/>
                <a:gd name="T108" fmla="*/ 44 w 45"/>
                <a:gd name="T109" fmla="*/ 21 h 42"/>
                <a:gd name="T110" fmla="*/ 27 w 45"/>
                <a:gd name="T111" fmla="*/ 25 h 42"/>
                <a:gd name="T112" fmla="*/ 24 w 45"/>
                <a:gd name="T113" fmla="*/ 23 h 42"/>
                <a:gd name="T114" fmla="*/ 45 w 45"/>
                <a:gd name="T115" fmla="*/ 7 h 42"/>
                <a:gd name="T116" fmla="*/ 34 w 45"/>
                <a:gd name="T117" fmla="*/ 16 h 42"/>
                <a:gd name="T118" fmla="*/ 37 w 45"/>
                <a:gd name="T119" fmla="*/ 15 h 42"/>
                <a:gd name="T120" fmla="*/ 24 w 45"/>
                <a:gd name="T1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 h="42">
                  <a:moveTo>
                    <a:pt x="30" y="32"/>
                  </a:moveTo>
                  <a:cubicBezTo>
                    <a:pt x="30" y="32"/>
                    <a:pt x="30" y="32"/>
                    <a:pt x="29" y="31"/>
                  </a:cubicBezTo>
                  <a:cubicBezTo>
                    <a:pt x="29" y="31"/>
                    <a:pt x="29" y="31"/>
                    <a:pt x="29" y="31"/>
                  </a:cubicBezTo>
                  <a:cubicBezTo>
                    <a:pt x="30" y="31"/>
                    <a:pt x="30" y="31"/>
                    <a:pt x="31" y="30"/>
                  </a:cubicBezTo>
                  <a:cubicBezTo>
                    <a:pt x="31" y="31"/>
                    <a:pt x="32" y="31"/>
                    <a:pt x="32" y="31"/>
                  </a:cubicBezTo>
                  <a:cubicBezTo>
                    <a:pt x="31" y="31"/>
                    <a:pt x="31" y="31"/>
                    <a:pt x="30" y="32"/>
                  </a:cubicBezTo>
                  <a:moveTo>
                    <a:pt x="35" y="32"/>
                  </a:moveTo>
                  <a:cubicBezTo>
                    <a:pt x="35" y="32"/>
                    <a:pt x="35" y="32"/>
                    <a:pt x="35" y="32"/>
                  </a:cubicBezTo>
                  <a:cubicBezTo>
                    <a:pt x="36" y="31"/>
                    <a:pt x="37" y="31"/>
                    <a:pt x="38" y="30"/>
                  </a:cubicBezTo>
                  <a:cubicBezTo>
                    <a:pt x="38" y="30"/>
                    <a:pt x="38" y="30"/>
                    <a:pt x="38" y="30"/>
                  </a:cubicBezTo>
                  <a:cubicBezTo>
                    <a:pt x="35" y="32"/>
                    <a:pt x="35" y="32"/>
                    <a:pt x="35" y="32"/>
                  </a:cubicBezTo>
                  <a:moveTo>
                    <a:pt x="29" y="31"/>
                  </a:moveTo>
                  <a:cubicBezTo>
                    <a:pt x="28" y="31"/>
                    <a:pt x="28" y="31"/>
                    <a:pt x="27" y="31"/>
                  </a:cubicBezTo>
                  <a:cubicBezTo>
                    <a:pt x="27" y="31"/>
                    <a:pt x="27" y="31"/>
                    <a:pt x="27" y="31"/>
                  </a:cubicBezTo>
                  <a:cubicBezTo>
                    <a:pt x="29" y="30"/>
                    <a:pt x="29" y="30"/>
                    <a:pt x="29" y="30"/>
                  </a:cubicBezTo>
                  <a:cubicBezTo>
                    <a:pt x="29" y="30"/>
                    <a:pt x="30" y="30"/>
                    <a:pt x="30" y="30"/>
                  </a:cubicBezTo>
                  <a:cubicBezTo>
                    <a:pt x="30" y="31"/>
                    <a:pt x="29" y="31"/>
                    <a:pt x="29" y="31"/>
                  </a:cubicBezTo>
                  <a:cubicBezTo>
                    <a:pt x="29" y="31"/>
                    <a:pt x="29" y="31"/>
                    <a:pt x="29" y="31"/>
                  </a:cubicBezTo>
                  <a:moveTo>
                    <a:pt x="27" y="30"/>
                  </a:moveTo>
                  <a:cubicBezTo>
                    <a:pt x="27" y="29"/>
                    <a:pt x="27" y="29"/>
                    <a:pt x="27" y="29"/>
                  </a:cubicBezTo>
                  <a:cubicBezTo>
                    <a:pt x="28" y="29"/>
                    <a:pt x="28" y="30"/>
                    <a:pt x="28" y="30"/>
                  </a:cubicBezTo>
                  <a:cubicBezTo>
                    <a:pt x="27" y="30"/>
                    <a:pt x="27" y="30"/>
                    <a:pt x="27" y="30"/>
                  </a:cubicBezTo>
                  <a:cubicBezTo>
                    <a:pt x="26" y="30"/>
                    <a:pt x="26" y="30"/>
                    <a:pt x="26" y="30"/>
                  </a:cubicBezTo>
                  <a:cubicBezTo>
                    <a:pt x="27" y="29"/>
                    <a:pt x="27" y="29"/>
                    <a:pt x="27" y="29"/>
                  </a:cubicBezTo>
                  <a:cubicBezTo>
                    <a:pt x="27" y="30"/>
                    <a:pt x="27" y="30"/>
                    <a:pt x="27" y="30"/>
                  </a:cubicBezTo>
                  <a:moveTo>
                    <a:pt x="34" y="32"/>
                  </a:moveTo>
                  <a:cubicBezTo>
                    <a:pt x="34" y="32"/>
                    <a:pt x="33" y="32"/>
                    <a:pt x="33" y="32"/>
                  </a:cubicBezTo>
                  <a:cubicBezTo>
                    <a:pt x="35" y="31"/>
                    <a:pt x="36" y="30"/>
                    <a:pt x="38" y="29"/>
                  </a:cubicBezTo>
                  <a:cubicBezTo>
                    <a:pt x="38" y="29"/>
                    <a:pt x="38" y="29"/>
                    <a:pt x="38" y="29"/>
                  </a:cubicBezTo>
                  <a:cubicBezTo>
                    <a:pt x="38" y="30"/>
                    <a:pt x="38" y="30"/>
                    <a:pt x="38" y="30"/>
                  </a:cubicBezTo>
                  <a:cubicBezTo>
                    <a:pt x="37" y="30"/>
                    <a:pt x="35" y="31"/>
                    <a:pt x="34" y="32"/>
                  </a:cubicBezTo>
                  <a:moveTo>
                    <a:pt x="26" y="30"/>
                  </a:moveTo>
                  <a:cubicBezTo>
                    <a:pt x="25" y="30"/>
                    <a:pt x="25" y="30"/>
                    <a:pt x="25" y="30"/>
                  </a:cubicBezTo>
                  <a:cubicBezTo>
                    <a:pt x="26" y="29"/>
                    <a:pt x="26" y="29"/>
                    <a:pt x="26" y="29"/>
                  </a:cubicBezTo>
                  <a:cubicBezTo>
                    <a:pt x="27" y="29"/>
                    <a:pt x="27" y="29"/>
                    <a:pt x="27" y="29"/>
                  </a:cubicBezTo>
                  <a:cubicBezTo>
                    <a:pt x="26" y="29"/>
                    <a:pt x="26" y="30"/>
                    <a:pt x="26" y="30"/>
                  </a:cubicBezTo>
                  <a:moveTo>
                    <a:pt x="24" y="29"/>
                  </a:moveTo>
                  <a:cubicBezTo>
                    <a:pt x="24" y="29"/>
                    <a:pt x="24" y="29"/>
                    <a:pt x="23" y="29"/>
                  </a:cubicBezTo>
                  <a:cubicBezTo>
                    <a:pt x="24" y="28"/>
                    <a:pt x="24" y="28"/>
                    <a:pt x="24" y="28"/>
                  </a:cubicBezTo>
                  <a:cubicBezTo>
                    <a:pt x="25" y="29"/>
                    <a:pt x="25" y="29"/>
                    <a:pt x="25" y="29"/>
                  </a:cubicBezTo>
                  <a:cubicBezTo>
                    <a:pt x="24" y="29"/>
                    <a:pt x="24" y="29"/>
                    <a:pt x="24" y="29"/>
                  </a:cubicBezTo>
                  <a:moveTo>
                    <a:pt x="33" y="31"/>
                  </a:moveTo>
                  <a:cubicBezTo>
                    <a:pt x="33" y="31"/>
                    <a:pt x="33" y="31"/>
                    <a:pt x="33" y="31"/>
                  </a:cubicBezTo>
                  <a:cubicBezTo>
                    <a:pt x="33" y="31"/>
                    <a:pt x="33" y="31"/>
                    <a:pt x="33" y="31"/>
                  </a:cubicBezTo>
                  <a:cubicBezTo>
                    <a:pt x="33" y="31"/>
                    <a:pt x="33" y="31"/>
                    <a:pt x="33" y="31"/>
                  </a:cubicBezTo>
                  <a:cubicBezTo>
                    <a:pt x="33" y="31"/>
                    <a:pt x="33" y="31"/>
                    <a:pt x="33" y="31"/>
                  </a:cubicBezTo>
                  <a:cubicBezTo>
                    <a:pt x="34" y="30"/>
                    <a:pt x="35" y="29"/>
                    <a:pt x="36" y="28"/>
                  </a:cubicBezTo>
                  <a:cubicBezTo>
                    <a:pt x="36" y="28"/>
                    <a:pt x="36" y="28"/>
                    <a:pt x="36" y="28"/>
                  </a:cubicBezTo>
                  <a:cubicBezTo>
                    <a:pt x="37" y="29"/>
                    <a:pt x="37" y="29"/>
                    <a:pt x="37" y="29"/>
                  </a:cubicBezTo>
                  <a:cubicBezTo>
                    <a:pt x="36" y="30"/>
                    <a:pt x="34" y="31"/>
                    <a:pt x="33" y="31"/>
                  </a:cubicBezTo>
                  <a:cubicBezTo>
                    <a:pt x="32" y="32"/>
                    <a:pt x="32" y="32"/>
                    <a:pt x="32" y="32"/>
                  </a:cubicBezTo>
                  <a:cubicBezTo>
                    <a:pt x="32" y="32"/>
                    <a:pt x="32" y="32"/>
                    <a:pt x="32" y="32"/>
                  </a:cubicBezTo>
                  <a:cubicBezTo>
                    <a:pt x="32" y="32"/>
                    <a:pt x="31" y="32"/>
                    <a:pt x="31" y="32"/>
                  </a:cubicBezTo>
                  <a:cubicBezTo>
                    <a:pt x="31" y="32"/>
                    <a:pt x="31" y="32"/>
                    <a:pt x="31" y="32"/>
                  </a:cubicBezTo>
                  <a:cubicBezTo>
                    <a:pt x="31" y="32"/>
                    <a:pt x="32" y="31"/>
                    <a:pt x="33" y="31"/>
                  </a:cubicBezTo>
                  <a:cubicBezTo>
                    <a:pt x="33" y="31"/>
                    <a:pt x="33" y="31"/>
                    <a:pt x="33" y="31"/>
                  </a:cubicBezTo>
                  <a:cubicBezTo>
                    <a:pt x="33" y="31"/>
                    <a:pt x="33" y="31"/>
                    <a:pt x="33" y="31"/>
                  </a:cubicBezTo>
                  <a:moveTo>
                    <a:pt x="35" y="33"/>
                  </a:moveTo>
                  <a:cubicBezTo>
                    <a:pt x="35" y="33"/>
                    <a:pt x="35" y="33"/>
                    <a:pt x="35" y="33"/>
                  </a:cubicBezTo>
                  <a:cubicBezTo>
                    <a:pt x="35" y="33"/>
                    <a:pt x="35" y="33"/>
                    <a:pt x="35" y="33"/>
                  </a:cubicBezTo>
                  <a:cubicBezTo>
                    <a:pt x="39" y="31"/>
                    <a:pt x="39" y="31"/>
                    <a:pt x="39" y="31"/>
                  </a:cubicBezTo>
                  <a:cubicBezTo>
                    <a:pt x="39" y="30"/>
                    <a:pt x="39" y="30"/>
                    <a:pt x="39" y="30"/>
                  </a:cubicBezTo>
                  <a:cubicBezTo>
                    <a:pt x="39" y="30"/>
                    <a:pt x="39" y="30"/>
                    <a:pt x="39" y="30"/>
                  </a:cubicBezTo>
                  <a:cubicBezTo>
                    <a:pt x="39" y="30"/>
                    <a:pt x="39" y="29"/>
                    <a:pt x="39" y="29"/>
                  </a:cubicBezTo>
                  <a:cubicBezTo>
                    <a:pt x="38" y="28"/>
                    <a:pt x="38" y="28"/>
                    <a:pt x="38" y="28"/>
                  </a:cubicBezTo>
                  <a:cubicBezTo>
                    <a:pt x="37" y="28"/>
                    <a:pt x="37" y="28"/>
                    <a:pt x="37" y="28"/>
                  </a:cubicBezTo>
                  <a:cubicBezTo>
                    <a:pt x="38" y="27"/>
                    <a:pt x="38" y="27"/>
                    <a:pt x="38" y="27"/>
                  </a:cubicBezTo>
                  <a:cubicBezTo>
                    <a:pt x="38" y="27"/>
                    <a:pt x="38" y="27"/>
                    <a:pt x="38" y="27"/>
                  </a:cubicBezTo>
                  <a:cubicBezTo>
                    <a:pt x="44" y="29"/>
                    <a:pt x="44" y="29"/>
                    <a:pt x="44" y="29"/>
                  </a:cubicBezTo>
                  <a:cubicBezTo>
                    <a:pt x="43" y="30"/>
                    <a:pt x="41" y="31"/>
                    <a:pt x="39" y="32"/>
                  </a:cubicBezTo>
                  <a:cubicBezTo>
                    <a:pt x="36" y="34"/>
                    <a:pt x="35" y="35"/>
                    <a:pt x="34" y="36"/>
                  </a:cubicBezTo>
                  <a:cubicBezTo>
                    <a:pt x="31" y="34"/>
                    <a:pt x="29" y="33"/>
                    <a:pt x="26" y="32"/>
                  </a:cubicBezTo>
                  <a:cubicBezTo>
                    <a:pt x="24" y="31"/>
                    <a:pt x="22" y="31"/>
                    <a:pt x="21" y="30"/>
                  </a:cubicBezTo>
                  <a:cubicBezTo>
                    <a:pt x="21" y="30"/>
                    <a:pt x="21" y="30"/>
                    <a:pt x="21" y="30"/>
                  </a:cubicBezTo>
                  <a:cubicBezTo>
                    <a:pt x="22" y="29"/>
                    <a:pt x="22" y="29"/>
                    <a:pt x="22" y="29"/>
                  </a:cubicBezTo>
                  <a:cubicBezTo>
                    <a:pt x="22" y="29"/>
                    <a:pt x="22" y="29"/>
                    <a:pt x="22" y="29"/>
                  </a:cubicBezTo>
                  <a:cubicBezTo>
                    <a:pt x="23" y="30"/>
                    <a:pt x="29" y="32"/>
                    <a:pt x="31" y="33"/>
                  </a:cubicBezTo>
                  <a:cubicBezTo>
                    <a:pt x="31" y="33"/>
                    <a:pt x="31" y="33"/>
                    <a:pt x="31" y="33"/>
                  </a:cubicBezTo>
                  <a:cubicBezTo>
                    <a:pt x="31" y="33"/>
                    <a:pt x="31" y="33"/>
                    <a:pt x="31" y="33"/>
                  </a:cubicBezTo>
                  <a:cubicBezTo>
                    <a:pt x="32" y="33"/>
                    <a:pt x="32" y="32"/>
                    <a:pt x="33" y="32"/>
                  </a:cubicBezTo>
                  <a:cubicBezTo>
                    <a:pt x="33" y="32"/>
                    <a:pt x="33" y="32"/>
                    <a:pt x="33" y="32"/>
                  </a:cubicBezTo>
                  <a:cubicBezTo>
                    <a:pt x="33" y="32"/>
                    <a:pt x="34" y="33"/>
                    <a:pt x="34" y="33"/>
                  </a:cubicBezTo>
                  <a:cubicBezTo>
                    <a:pt x="35" y="33"/>
                    <a:pt x="35" y="33"/>
                    <a:pt x="35" y="33"/>
                  </a:cubicBezTo>
                  <a:moveTo>
                    <a:pt x="19" y="27"/>
                  </a:moveTo>
                  <a:cubicBezTo>
                    <a:pt x="19" y="27"/>
                    <a:pt x="19" y="27"/>
                    <a:pt x="19" y="27"/>
                  </a:cubicBezTo>
                  <a:cubicBezTo>
                    <a:pt x="20" y="27"/>
                    <a:pt x="20" y="27"/>
                    <a:pt x="20" y="27"/>
                  </a:cubicBezTo>
                  <a:cubicBezTo>
                    <a:pt x="20" y="27"/>
                    <a:pt x="20" y="27"/>
                    <a:pt x="20" y="27"/>
                  </a:cubicBezTo>
                  <a:cubicBezTo>
                    <a:pt x="21" y="27"/>
                    <a:pt x="22" y="28"/>
                    <a:pt x="23" y="28"/>
                  </a:cubicBezTo>
                  <a:cubicBezTo>
                    <a:pt x="20" y="29"/>
                    <a:pt x="20" y="29"/>
                    <a:pt x="20" y="29"/>
                  </a:cubicBezTo>
                  <a:cubicBezTo>
                    <a:pt x="20" y="29"/>
                    <a:pt x="20" y="29"/>
                    <a:pt x="20" y="29"/>
                  </a:cubicBezTo>
                  <a:cubicBezTo>
                    <a:pt x="20" y="29"/>
                    <a:pt x="20" y="29"/>
                    <a:pt x="20" y="29"/>
                  </a:cubicBezTo>
                  <a:cubicBezTo>
                    <a:pt x="20" y="30"/>
                    <a:pt x="20" y="30"/>
                    <a:pt x="20" y="30"/>
                  </a:cubicBezTo>
                  <a:cubicBezTo>
                    <a:pt x="20" y="30"/>
                    <a:pt x="20" y="30"/>
                    <a:pt x="20" y="30"/>
                  </a:cubicBezTo>
                  <a:cubicBezTo>
                    <a:pt x="20" y="30"/>
                    <a:pt x="20" y="30"/>
                    <a:pt x="20" y="30"/>
                  </a:cubicBezTo>
                  <a:cubicBezTo>
                    <a:pt x="19" y="31"/>
                    <a:pt x="19" y="31"/>
                    <a:pt x="19" y="32"/>
                  </a:cubicBezTo>
                  <a:cubicBezTo>
                    <a:pt x="19" y="32"/>
                    <a:pt x="19" y="32"/>
                    <a:pt x="19" y="32"/>
                  </a:cubicBezTo>
                  <a:cubicBezTo>
                    <a:pt x="19" y="32"/>
                    <a:pt x="19" y="32"/>
                    <a:pt x="19" y="32"/>
                  </a:cubicBezTo>
                  <a:cubicBezTo>
                    <a:pt x="19" y="32"/>
                    <a:pt x="19" y="32"/>
                    <a:pt x="19" y="32"/>
                  </a:cubicBezTo>
                  <a:cubicBezTo>
                    <a:pt x="19" y="33"/>
                    <a:pt x="19" y="34"/>
                    <a:pt x="18" y="35"/>
                  </a:cubicBezTo>
                  <a:cubicBezTo>
                    <a:pt x="18" y="35"/>
                    <a:pt x="18" y="35"/>
                    <a:pt x="18" y="35"/>
                  </a:cubicBezTo>
                  <a:cubicBezTo>
                    <a:pt x="18" y="35"/>
                    <a:pt x="18" y="35"/>
                    <a:pt x="18" y="35"/>
                  </a:cubicBezTo>
                  <a:cubicBezTo>
                    <a:pt x="17" y="35"/>
                    <a:pt x="16" y="34"/>
                    <a:pt x="15" y="34"/>
                  </a:cubicBezTo>
                  <a:cubicBezTo>
                    <a:pt x="15" y="33"/>
                    <a:pt x="15" y="33"/>
                    <a:pt x="15" y="33"/>
                  </a:cubicBezTo>
                  <a:cubicBezTo>
                    <a:pt x="14" y="33"/>
                    <a:pt x="14" y="33"/>
                    <a:pt x="14" y="33"/>
                  </a:cubicBezTo>
                  <a:cubicBezTo>
                    <a:pt x="14" y="31"/>
                    <a:pt x="14" y="31"/>
                    <a:pt x="14" y="31"/>
                  </a:cubicBezTo>
                  <a:cubicBezTo>
                    <a:pt x="14" y="31"/>
                    <a:pt x="14" y="31"/>
                    <a:pt x="14" y="31"/>
                  </a:cubicBezTo>
                  <a:cubicBezTo>
                    <a:pt x="14" y="31"/>
                    <a:pt x="14" y="30"/>
                    <a:pt x="14" y="30"/>
                  </a:cubicBezTo>
                  <a:cubicBezTo>
                    <a:pt x="15" y="29"/>
                    <a:pt x="15" y="29"/>
                    <a:pt x="15" y="29"/>
                  </a:cubicBezTo>
                  <a:cubicBezTo>
                    <a:pt x="15" y="29"/>
                    <a:pt x="15" y="28"/>
                    <a:pt x="15" y="27"/>
                  </a:cubicBezTo>
                  <a:cubicBezTo>
                    <a:pt x="17" y="27"/>
                    <a:pt x="17" y="27"/>
                    <a:pt x="17" y="27"/>
                  </a:cubicBezTo>
                  <a:cubicBezTo>
                    <a:pt x="17" y="27"/>
                    <a:pt x="17" y="27"/>
                    <a:pt x="17" y="27"/>
                  </a:cubicBezTo>
                  <a:cubicBezTo>
                    <a:pt x="17" y="27"/>
                    <a:pt x="18" y="27"/>
                    <a:pt x="18" y="27"/>
                  </a:cubicBezTo>
                  <a:cubicBezTo>
                    <a:pt x="18" y="27"/>
                    <a:pt x="18" y="27"/>
                    <a:pt x="18" y="27"/>
                  </a:cubicBezTo>
                  <a:cubicBezTo>
                    <a:pt x="18" y="27"/>
                    <a:pt x="18" y="27"/>
                    <a:pt x="18" y="27"/>
                  </a:cubicBezTo>
                  <a:cubicBezTo>
                    <a:pt x="19" y="27"/>
                    <a:pt x="19" y="27"/>
                    <a:pt x="19" y="27"/>
                  </a:cubicBezTo>
                  <a:moveTo>
                    <a:pt x="14" y="27"/>
                  </a:moveTo>
                  <a:cubicBezTo>
                    <a:pt x="14" y="27"/>
                    <a:pt x="14" y="27"/>
                    <a:pt x="14" y="27"/>
                  </a:cubicBezTo>
                  <a:cubicBezTo>
                    <a:pt x="12" y="26"/>
                    <a:pt x="10" y="25"/>
                    <a:pt x="8" y="24"/>
                  </a:cubicBezTo>
                  <a:cubicBezTo>
                    <a:pt x="7" y="23"/>
                    <a:pt x="7" y="23"/>
                    <a:pt x="7" y="23"/>
                  </a:cubicBezTo>
                  <a:cubicBezTo>
                    <a:pt x="6" y="23"/>
                    <a:pt x="5" y="22"/>
                    <a:pt x="4" y="22"/>
                  </a:cubicBezTo>
                  <a:cubicBezTo>
                    <a:pt x="4" y="22"/>
                    <a:pt x="4" y="22"/>
                    <a:pt x="4" y="22"/>
                  </a:cubicBezTo>
                  <a:cubicBezTo>
                    <a:pt x="5" y="22"/>
                    <a:pt x="5" y="22"/>
                    <a:pt x="5" y="22"/>
                  </a:cubicBezTo>
                  <a:cubicBezTo>
                    <a:pt x="7" y="22"/>
                    <a:pt x="9" y="23"/>
                    <a:pt x="11" y="24"/>
                  </a:cubicBezTo>
                  <a:cubicBezTo>
                    <a:pt x="11" y="24"/>
                    <a:pt x="11" y="24"/>
                    <a:pt x="11" y="24"/>
                  </a:cubicBezTo>
                  <a:cubicBezTo>
                    <a:pt x="12" y="24"/>
                    <a:pt x="12" y="24"/>
                    <a:pt x="12" y="24"/>
                  </a:cubicBezTo>
                  <a:cubicBezTo>
                    <a:pt x="12" y="24"/>
                    <a:pt x="12" y="25"/>
                    <a:pt x="12" y="25"/>
                  </a:cubicBezTo>
                  <a:cubicBezTo>
                    <a:pt x="13" y="25"/>
                    <a:pt x="13" y="25"/>
                    <a:pt x="14" y="26"/>
                  </a:cubicBezTo>
                  <a:cubicBezTo>
                    <a:pt x="14" y="26"/>
                    <a:pt x="14" y="26"/>
                    <a:pt x="14" y="26"/>
                  </a:cubicBezTo>
                  <a:cubicBezTo>
                    <a:pt x="15" y="26"/>
                    <a:pt x="15" y="26"/>
                    <a:pt x="15" y="26"/>
                  </a:cubicBezTo>
                  <a:cubicBezTo>
                    <a:pt x="15" y="26"/>
                    <a:pt x="15" y="26"/>
                    <a:pt x="15" y="26"/>
                  </a:cubicBezTo>
                  <a:cubicBezTo>
                    <a:pt x="15" y="27"/>
                    <a:pt x="15" y="27"/>
                    <a:pt x="15" y="27"/>
                  </a:cubicBezTo>
                  <a:cubicBezTo>
                    <a:pt x="14" y="27"/>
                    <a:pt x="14" y="27"/>
                    <a:pt x="14" y="27"/>
                  </a:cubicBezTo>
                  <a:moveTo>
                    <a:pt x="24" y="20"/>
                  </a:moveTo>
                  <a:cubicBezTo>
                    <a:pt x="23" y="20"/>
                    <a:pt x="23" y="20"/>
                    <a:pt x="22" y="19"/>
                  </a:cubicBezTo>
                  <a:cubicBezTo>
                    <a:pt x="22" y="19"/>
                    <a:pt x="22" y="19"/>
                    <a:pt x="22" y="19"/>
                  </a:cubicBezTo>
                  <a:cubicBezTo>
                    <a:pt x="22" y="19"/>
                    <a:pt x="22" y="19"/>
                    <a:pt x="22" y="19"/>
                  </a:cubicBezTo>
                  <a:cubicBezTo>
                    <a:pt x="22" y="19"/>
                    <a:pt x="22" y="19"/>
                    <a:pt x="22" y="19"/>
                  </a:cubicBezTo>
                  <a:cubicBezTo>
                    <a:pt x="23" y="19"/>
                    <a:pt x="24" y="19"/>
                    <a:pt x="24" y="19"/>
                  </a:cubicBezTo>
                  <a:cubicBezTo>
                    <a:pt x="24" y="19"/>
                    <a:pt x="24" y="19"/>
                    <a:pt x="24" y="19"/>
                  </a:cubicBezTo>
                  <a:cubicBezTo>
                    <a:pt x="24" y="19"/>
                    <a:pt x="24" y="19"/>
                    <a:pt x="24" y="19"/>
                  </a:cubicBezTo>
                  <a:cubicBezTo>
                    <a:pt x="24" y="20"/>
                    <a:pt x="24" y="20"/>
                    <a:pt x="24" y="20"/>
                  </a:cubicBezTo>
                  <a:cubicBezTo>
                    <a:pt x="24" y="20"/>
                    <a:pt x="24" y="20"/>
                    <a:pt x="24" y="20"/>
                  </a:cubicBezTo>
                  <a:moveTo>
                    <a:pt x="30" y="22"/>
                  </a:moveTo>
                  <a:cubicBezTo>
                    <a:pt x="31" y="21"/>
                    <a:pt x="33" y="20"/>
                    <a:pt x="34" y="19"/>
                  </a:cubicBezTo>
                  <a:cubicBezTo>
                    <a:pt x="34" y="19"/>
                    <a:pt x="34" y="19"/>
                    <a:pt x="34" y="19"/>
                  </a:cubicBezTo>
                  <a:cubicBezTo>
                    <a:pt x="35" y="19"/>
                    <a:pt x="35" y="19"/>
                    <a:pt x="35" y="19"/>
                  </a:cubicBezTo>
                  <a:cubicBezTo>
                    <a:pt x="34" y="20"/>
                    <a:pt x="33" y="20"/>
                    <a:pt x="32" y="21"/>
                  </a:cubicBezTo>
                  <a:cubicBezTo>
                    <a:pt x="32" y="21"/>
                    <a:pt x="32" y="21"/>
                    <a:pt x="32" y="21"/>
                  </a:cubicBezTo>
                  <a:cubicBezTo>
                    <a:pt x="32" y="21"/>
                    <a:pt x="31" y="21"/>
                    <a:pt x="31" y="21"/>
                  </a:cubicBezTo>
                  <a:cubicBezTo>
                    <a:pt x="31" y="21"/>
                    <a:pt x="30" y="21"/>
                    <a:pt x="30" y="22"/>
                  </a:cubicBezTo>
                  <a:moveTo>
                    <a:pt x="29" y="22"/>
                  </a:moveTo>
                  <a:cubicBezTo>
                    <a:pt x="29" y="22"/>
                    <a:pt x="29" y="22"/>
                    <a:pt x="29" y="22"/>
                  </a:cubicBezTo>
                  <a:cubicBezTo>
                    <a:pt x="28" y="21"/>
                    <a:pt x="27" y="21"/>
                    <a:pt x="26" y="20"/>
                  </a:cubicBezTo>
                  <a:cubicBezTo>
                    <a:pt x="27" y="20"/>
                    <a:pt x="29" y="19"/>
                    <a:pt x="30" y="18"/>
                  </a:cubicBezTo>
                  <a:cubicBezTo>
                    <a:pt x="31" y="19"/>
                    <a:pt x="31" y="19"/>
                    <a:pt x="31" y="19"/>
                  </a:cubicBezTo>
                  <a:cubicBezTo>
                    <a:pt x="27" y="20"/>
                    <a:pt x="27" y="20"/>
                    <a:pt x="27" y="20"/>
                  </a:cubicBezTo>
                  <a:cubicBezTo>
                    <a:pt x="27" y="21"/>
                    <a:pt x="27" y="21"/>
                    <a:pt x="27" y="21"/>
                  </a:cubicBezTo>
                  <a:cubicBezTo>
                    <a:pt x="28" y="21"/>
                    <a:pt x="28" y="21"/>
                    <a:pt x="28" y="21"/>
                  </a:cubicBezTo>
                  <a:cubicBezTo>
                    <a:pt x="28" y="21"/>
                    <a:pt x="28" y="21"/>
                    <a:pt x="28" y="21"/>
                  </a:cubicBezTo>
                  <a:cubicBezTo>
                    <a:pt x="32" y="19"/>
                    <a:pt x="32" y="19"/>
                    <a:pt x="32" y="19"/>
                  </a:cubicBezTo>
                  <a:cubicBezTo>
                    <a:pt x="32" y="19"/>
                    <a:pt x="32" y="19"/>
                    <a:pt x="32" y="19"/>
                  </a:cubicBezTo>
                  <a:cubicBezTo>
                    <a:pt x="32" y="19"/>
                    <a:pt x="33" y="19"/>
                    <a:pt x="33" y="19"/>
                  </a:cubicBezTo>
                  <a:cubicBezTo>
                    <a:pt x="32" y="20"/>
                    <a:pt x="31" y="21"/>
                    <a:pt x="29" y="22"/>
                  </a:cubicBezTo>
                  <a:moveTo>
                    <a:pt x="25" y="20"/>
                  </a:moveTo>
                  <a:cubicBezTo>
                    <a:pt x="25" y="20"/>
                    <a:pt x="25" y="20"/>
                    <a:pt x="24" y="20"/>
                  </a:cubicBezTo>
                  <a:cubicBezTo>
                    <a:pt x="25" y="19"/>
                    <a:pt x="25" y="19"/>
                    <a:pt x="25" y="19"/>
                  </a:cubicBezTo>
                  <a:cubicBezTo>
                    <a:pt x="25" y="19"/>
                    <a:pt x="25" y="19"/>
                    <a:pt x="25" y="19"/>
                  </a:cubicBezTo>
                  <a:cubicBezTo>
                    <a:pt x="26" y="19"/>
                    <a:pt x="27" y="19"/>
                    <a:pt x="27" y="19"/>
                  </a:cubicBezTo>
                  <a:cubicBezTo>
                    <a:pt x="28" y="18"/>
                    <a:pt x="28" y="18"/>
                    <a:pt x="28" y="18"/>
                  </a:cubicBezTo>
                  <a:cubicBezTo>
                    <a:pt x="28" y="18"/>
                    <a:pt x="29" y="18"/>
                    <a:pt x="30" y="18"/>
                  </a:cubicBezTo>
                  <a:cubicBezTo>
                    <a:pt x="28" y="19"/>
                    <a:pt x="27" y="20"/>
                    <a:pt x="25" y="20"/>
                  </a:cubicBezTo>
                  <a:moveTo>
                    <a:pt x="37" y="19"/>
                  </a:moveTo>
                  <a:cubicBezTo>
                    <a:pt x="37" y="19"/>
                    <a:pt x="37" y="19"/>
                    <a:pt x="37" y="19"/>
                  </a:cubicBezTo>
                  <a:cubicBezTo>
                    <a:pt x="37" y="19"/>
                    <a:pt x="37" y="19"/>
                    <a:pt x="37" y="19"/>
                  </a:cubicBezTo>
                  <a:cubicBezTo>
                    <a:pt x="37" y="19"/>
                    <a:pt x="37" y="18"/>
                    <a:pt x="38" y="18"/>
                  </a:cubicBezTo>
                  <a:cubicBezTo>
                    <a:pt x="38" y="18"/>
                    <a:pt x="38" y="18"/>
                    <a:pt x="38" y="18"/>
                  </a:cubicBezTo>
                  <a:cubicBezTo>
                    <a:pt x="39" y="18"/>
                    <a:pt x="39" y="18"/>
                    <a:pt x="39" y="18"/>
                  </a:cubicBezTo>
                  <a:cubicBezTo>
                    <a:pt x="37" y="19"/>
                    <a:pt x="35" y="20"/>
                    <a:pt x="33" y="22"/>
                  </a:cubicBezTo>
                  <a:cubicBezTo>
                    <a:pt x="33" y="22"/>
                    <a:pt x="32" y="22"/>
                    <a:pt x="32" y="22"/>
                  </a:cubicBezTo>
                  <a:cubicBezTo>
                    <a:pt x="33" y="21"/>
                    <a:pt x="34" y="20"/>
                    <a:pt x="36" y="19"/>
                  </a:cubicBezTo>
                  <a:cubicBezTo>
                    <a:pt x="37" y="19"/>
                    <a:pt x="37" y="19"/>
                    <a:pt x="37" y="19"/>
                  </a:cubicBezTo>
                  <a:moveTo>
                    <a:pt x="24" y="19"/>
                  </a:moveTo>
                  <a:cubicBezTo>
                    <a:pt x="24" y="19"/>
                    <a:pt x="23" y="19"/>
                    <a:pt x="23" y="19"/>
                  </a:cubicBezTo>
                  <a:cubicBezTo>
                    <a:pt x="25" y="18"/>
                    <a:pt x="25" y="18"/>
                    <a:pt x="25" y="18"/>
                  </a:cubicBezTo>
                  <a:cubicBezTo>
                    <a:pt x="25" y="18"/>
                    <a:pt x="25" y="18"/>
                    <a:pt x="25" y="18"/>
                  </a:cubicBezTo>
                  <a:cubicBezTo>
                    <a:pt x="26" y="18"/>
                    <a:pt x="26" y="18"/>
                    <a:pt x="27" y="18"/>
                  </a:cubicBezTo>
                  <a:cubicBezTo>
                    <a:pt x="27" y="18"/>
                    <a:pt x="27" y="18"/>
                    <a:pt x="27" y="18"/>
                  </a:cubicBezTo>
                  <a:cubicBezTo>
                    <a:pt x="26" y="19"/>
                    <a:pt x="25" y="19"/>
                    <a:pt x="24" y="19"/>
                  </a:cubicBezTo>
                  <a:cubicBezTo>
                    <a:pt x="24" y="19"/>
                    <a:pt x="24" y="19"/>
                    <a:pt x="24" y="19"/>
                  </a:cubicBezTo>
                  <a:moveTo>
                    <a:pt x="18" y="26"/>
                  </a:moveTo>
                  <a:cubicBezTo>
                    <a:pt x="17" y="26"/>
                    <a:pt x="16" y="26"/>
                    <a:pt x="14" y="25"/>
                  </a:cubicBezTo>
                  <a:cubicBezTo>
                    <a:pt x="14" y="25"/>
                    <a:pt x="14" y="25"/>
                    <a:pt x="14" y="25"/>
                  </a:cubicBezTo>
                  <a:cubicBezTo>
                    <a:pt x="13" y="24"/>
                    <a:pt x="13" y="24"/>
                    <a:pt x="13" y="24"/>
                  </a:cubicBezTo>
                  <a:cubicBezTo>
                    <a:pt x="13" y="23"/>
                    <a:pt x="13" y="23"/>
                    <a:pt x="13" y="23"/>
                  </a:cubicBezTo>
                  <a:cubicBezTo>
                    <a:pt x="13" y="23"/>
                    <a:pt x="13" y="23"/>
                    <a:pt x="13" y="23"/>
                  </a:cubicBezTo>
                  <a:cubicBezTo>
                    <a:pt x="13" y="22"/>
                    <a:pt x="13" y="22"/>
                    <a:pt x="13" y="21"/>
                  </a:cubicBezTo>
                  <a:cubicBezTo>
                    <a:pt x="13" y="21"/>
                    <a:pt x="13" y="21"/>
                    <a:pt x="13" y="21"/>
                  </a:cubicBezTo>
                  <a:cubicBezTo>
                    <a:pt x="13" y="20"/>
                    <a:pt x="13" y="19"/>
                    <a:pt x="14" y="19"/>
                  </a:cubicBezTo>
                  <a:cubicBezTo>
                    <a:pt x="17" y="17"/>
                    <a:pt x="17" y="17"/>
                    <a:pt x="17" y="17"/>
                  </a:cubicBezTo>
                  <a:cubicBezTo>
                    <a:pt x="18" y="17"/>
                    <a:pt x="18" y="17"/>
                    <a:pt x="18" y="17"/>
                  </a:cubicBezTo>
                  <a:cubicBezTo>
                    <a:pt x="19" y="17"/>
                    <a:pt x="20" y="18"/>
                    <a:pt x="22" y="18"/>
                  </a:cubicBezTo>
                  <a:cubicBezTo>
                    <a:pt x="22" y="18"/>
                    <a:pt x="22" y="18"/>
                    <a:pt x="22" y="18"/>
                  </a:cubicBezTo>
                  <a:cubicBezTo>
                    <a:pt x="22" y="18"/>
                    <a:pt x="22" y="18"/>
                    <a:pt x="22" y="18"/>
                  </a:cubicBezTo>
                  <a:cubicBezTo>
                    <a:pt x="23" y="18"/>
                    <a:pt x="23" y="18"/>
                    <a:pt x="23" y="18"/>
                  </a:cubicBezTo>
                  <a:cubicBezTo>
                    <a:pt x="23" y="17"/>
                    <a:pt x="23" y="17"/>
                    <a:pt x="23" y="17"/>
                  </a:cubicBezTo>
                  <a:cubicBezTo>
                    <a:pt x="23" y="17"/>
                    <a:pt x="23" y="17"/>
                    <a:pt x="23" y="17"/>
                  </a:cubicBezTo>
                  <a:cubicBezTo>
                    <a:pt x="24" y="17"/>
                    <a:pt x="24" y="17"/>
                    <a:pt x="24" y="17"/>
                  </a:cubicBezTo>
                  <a:cubicBezTo>
                    <a:pt x="19" y="20"/>
                    <a:pt x="19" y="20"/>
                    <a:pt x="19" y="20"/>
                  </a:cubicBezTo>
                  <a:cubicBezTo>
                    <a:pt x="19" y="20"/>
                    <a:pt x="19" y="20"/>
                    <a:pt x="19" y="20"/>
                  </a:cubicBezTo>
                  <a:cubicBezTo>
                    <a:pt x="19" y="20"/>
                    <a:pt x="19" y="20"/>
                    <a:pt x="19" y="20"/>
                  </a:cubicBezTo>
                  <a:cubicBezTo>
                    <a:pt x="18" y="21"/>
                    <a:pt x="18" y="21"/>
                    <a:pt x="18" y="21"/>
                  </a:cubicBezTo>
                  <a:cubicBezTo>
                    <a:pt x="18" y="21"/>
                    <a:pt x="18" y="21"/>
                    <a:pt x="18" y="21"/>
                  </a:cubicBezTo>
                  <a:cubicBezTo>
                    <a:pt x="18" y="21"/>
                    <a:pt x="18" y="21"/>
                    <a:pt x="18" y="21"/>
                  </a:cubicBezTo>
                  <a:cubicBezTo>
                    <a:pt x="18" y="22"/>
                    <a:pt x="18" y="22"/>
                    <a:pt x="18" y="23"/>
                  </a:cubicBezTo>
                  <a:cubicBezTo>
                    <a:pt x="18" y="23"/>
                    <a:pt x="18" y="23"/>
                    <a:pt x="18" y="23"/>
                  </a:cubicBezTo>
                  <a:cubicBezTo>
                    <a:pt x="18" y="23"/>
                    <a:pt x="18" y="23"/>
                    <a:pt x="18" y="23"/>
                  </a:cubicBezTo>
                  <a:cubicBezTo>
                    <a:pt x="18" y="23"/>
                    <a:pt x="18" y="23"/>
                    <a:pt x="18" y="23"/>
                  </a:cubicBezTo>
                  <a:cubicBezTo>
                    <a:pt x="18" y="24"/>
                    <a:pt x="18" y="25"/>
                    <a:pt x="18" y="26"/>
                  </a:cubicBezTo>
                  <a:cubicBezTo>
                    <a:pt x="18" y="26"/>
                    <a:pt x="18" y="26"/>
                    <a:pt x="18" y="26"/>
                  </a:cubicBezTo>
                  <a:cubicBezTo>
                    <a:pt x="18" y="26"/>
                    <a:pt x="18" y="26"/>
                    <a:pt x="18" y="26"/>
                  </a:cubicBezTo>
                  <a:moveTo>
                    <a:pt x="33" y="23"/>
                  </a:moveTo>
                  <a:cubicBezTo>
                    <a:pt x="34" y="23"/>
                    <a:pt x="34" y="23"/>
                    <a:pt x="34" y="23"/>
                  </a:cubicBezTo>
                  <a:cubicBezTo>
                    <a:pt x="36" y="21"/>
                    <a:pt x="38" y="19"/>
                    <a:pt x="41" y="18"/>
                  </a:cubicBezTo>
                  <a:cubicBezTo>
                    <a:pt x="41" y="18"/>
                    <a:pt x="41" y="18"/>
                    <a:pt x="41" y="18"/>
                  </a:cubicBezTo>
                  <a:cubicBezTo>
                    <a:pt x="40" y="17"/>
                    <a:pt x="40" y="17"/>
                    <a:pt x="40" y="17"/>
                  </a:cubicBezTo>
                  <a:cubicBezTo>
                    <a:pt x="38" y="17"/>
                    <a:pt x="38" y="17"/>
                    <a:pt x="38" y="17"/>
                  </a:cubicBezTo>
                  <a:cubicBezTo>
                    <a:pt x="39" y="17"/>
                    <a:pt x="39" y="17"/>
                    <a:pt x="39" y="17"/>
                  </a:cubicBezTo>
                  <a:cubicBezTo>
                    <a:pt x="43" y="17"/>
                    <a:pt x="43" y="17"/>
                    <a:pt x="43" y="17"/>
                  </a:cubicBezTo>
                  <a:cubicBezTo>
                    <a:pt x="42" y="18"/>
                    <a:pt x="40" y="20"/>
                    <a:pt x="38" y="21"/>
                  </a:cubicBezTo>
                  <a:cubicBezTo>
                    <a:pt x="35" y="23"/>
                    <a:pt x="34" y="24"/>
                    <a:pt x="33" y="25"/>
                  </a:cubicBezTo>
                  <a:cubicBezTo>
                    <a:pt x="31" y="24"/>
                    <a:pt x="28" y="23"/>
                    <a:pt x="25" y="22"/>
                  </a:cubicBezTo>
                  <a:cubicBezTo>
                    <a:pt x="23" y="22"/>
                    <a:pt x="21" y="21"/>
                    <a:pt x="19" y="21"/>
                  </a:cubicBezTo>
                  <a:cubicBezTo>
                    <a:pt x="20" y="20"/>
                    <a:pt x="20" y="20"/>
                    <a:pt x="20" y="20"/>
                  </a:cubicBezTo>
                  <a:cubicBezTo>
                    <a:pt x="21" y="20"/>
                    <a:pt x="21" y="20"/>
                    <a:pt x="21" y="20"/>
                  </a:cubicBezTo>
                  <a:cubicBezTo>
                    <a:pt x="21" y="20"/>
                    <a:pt x="21" y="20"/>
                    <a:pt x="21" y="20"/>
                  </a:cubicBezTo>
                  <a:cubicBezTo>
                    <a:pt x="22" y="20"/>
                    <a:pt x="22" y="20"/>
                    <a:pt x="22" y="20"/>
                  </a:cubicBezTo>
                  <a:cubicBezTo>
                    <a:pt x="23" y="20"/>
                    <a:pt x="24" y="21"/>
                    <a:pt x="25" y="21"/>
                  </a:cubicBezTo>
                  <a:cubicBezTo>
                    <a:pt x="26" y="21"/>
                    <a:pt x="28" y="22"/>
                    <a:pt x="29" y="22"/>
                  </a:cubicBezTo>
                  <a:cubicBezTo>
                    <a:pt x="29" y="22"/>
                    <a:pt x="29" y="22"/>
                    <a:pt x="29" y="22"/>
                  </a:cubicBezTo>
                  <a:cubicBezTo>
                    <a:pt x="30" y="22"/>
                    <a:pt x="30" y="22"/>
                    <a:pt x="30" y="22"/>
                  </a:cubicBezTo>
                  <a:cubicBezTo>
                    <a:pt x="30" y="22"/>
                    <a:pt x="31" y="22"/>
                    <a:pt x="31" y="22"/>
                  </a:cubicBezTo>
                  <a:cubicBezTo>
                    <a:pt x="32" y="22"/>
                    <a:pt x="32" y="22"/>
                    <a:pt x="33" y="23"/>
                  </a:cubicBezTo>
                  <a:cubicBezTo>
                    <a:pt x="33" y="23"/>
                    <a:pt x="33" y="23"/>
                    <a:pt x="33" y="23"/>
                  </a:cubicBezTo>
                  <a:moveTo>
                    <a:pt x="15" y="17"/>
                  </a:moveTo>
                  <a:cubicBezTo>
                    <a:pt x="15" y="17"/>
                    <a:pt x="15" y="17"/>
                    <a:pt x="15" y="17"/>
                  </a:cubicBezTo>
                  <a:cubicBezTo>
                    <a:pt x="14" y="17"/>
                    <a:pt x="14" y="17"/>
                    <a:pt x="14" y="17"/>
                  </a:cubicBezTo>
                  <a:cubicBezTo>
                    <a:pt x="16" y="16"/>
                    <a:pt x="16" y="16"/>
                    <a:pt x="16" y="16"/>
                  </a:cubicBezTo>
                  <a:cubicBezTo>
                    <a:pt x="16" y="17"/>
                    <a:pt x="16" y="17"/>
                    <a:pt x="16" y="17"/>
                  </a:cubicBezTo>
                  <a:cubicBezTo>
                    <a:pt x="15" y="17"/>
                    <a:pt x="15" y="17"/>
                    <a:pt x="15" y="17"/>
                  </a:cubicBezTo>
                  <a:moveTo>
                    <a:pt x="14" y="17"/>
                  </a:moveTo>
                  <a:cubicBezTo>
                    <a:pt x="13" y="17"/>
                    <a:pt x="13" y="17"/>
                    <a:pt x="13" y="17"/>
                  </a:cubicBezTo>
                  <a:cubicBezTo>
                    <a:pt x="13" y="17"/>
                    <a:pt x="13" y="17"/>
                    <a:pt x="13" y="17"/>
                  </a:cubicBezTo>
                  <a:cubicBezTo>
                    <a:pt x="15" y="16"/>
                    <a:pt x="15" y="16"/>
                    <a:pt x="15" y="16"/>
                  </a:cubicBezTo>
                  <a:cubicBezTo>
                    <a:pt x="15" y="16"/>
                    <a:pt x="15" y="16"/>
                    <a:pt x="15" y="16"/>
                  </a:cubicBezTo>
                  <a:cubicBezTo>
                    <a:pt x="16" y="16"/>
                    <a:pt x="16" y="16"/>
                    <a:pt x="16" y="16"/>
                  </a:cubicBezTo>
                  <a:cubicBezTo>
                    <a:pt x="14" y="17"/>
                    <a:pt x="14" y="17"/>
                    <a:pt x="14" y="17"/>
                  </a:cubicBezTo>
                  <a:moveTo>
                    <a:pt x="12" y="17"/>
                  </a:moveTo>
                  <a:cubicBezTo>
                    <a:pt x="11" y="16"/>
                    <a:pt x="11" y="16"/>
                    <a:pt x="11" y="16"/>
                  </a:cubicBezTo>
                  <a:cubicBezTo>
                    <a:pt x="12" y="16"/>
                    <a:pt x="12" y="16"/>
                    <a:pt x="13" y="15"/>
                  </a:cubicBezTo>
                  <a:cubicBezTo>
                    <a:pt x="14" y="15"/>
                    <a:pt x="14" y="15"/>
                    <a:pt x="14" y="15"/>
                  </a:cubicBezTo>
                  <a:cubicBezTo>
                    <a:pt x="14" y="15"/>
                    <a:pt x="14" y="15"/>
                    <a:pt x="14" y="15"/>
                  </a:cubicBezTo>
                  <a:cubicBezTo>
                    <a:pt x="12" y="16"/>
                    <a:pt x="12" y="16"/>
                    <a:pt x="12" y="16"/>
                  </a:cubicBezTo>
                  <a:cubicBezTo>
                    <a:pt x="12" y="17"/>
                    <a:pt x="12" y="17"/>
                    <a:pt x="12" y="17"/>
                  </a:cubicBezTo>
                  <a:moveTo>
                    <a:pt x="11" y="16"/>
                  </a:moveTo>
                  <a:cubicBezTo>
                    <a:pt x="10" y="16"/>
                    <a:pt x="10" y="16"/>
                    <a:pt x="10" y="16"/>
                  </a:cubicBezTo>
                  <a:cubicBezTo>
                    <a:pt x="11" y="15"/>
                    <a:pt x="11" y="15"/>
                    <a:pt x="11" y="15"/>
                  </a:cubicBezTo>
                  <a:cubicBezTo>
                    <a:pt x="11" y="15"/>
                    <a:pt x="11" y="15"/>
                    <a:pt x="11" y="15"/>
                  </a:cubicBezTo>
                  <a:cubicBezTo>
                    <a:pt x="12" y="15"/>
                    <a:pt x="12" y="15"/>
                    <a:pt x="13" y="15"/>
                  </a:cubicBezTo>
                  <a:cubicBezTo>
                    <a:pt x="12" y="15"/>
                    <a:pt x="11" y="16"/>
                    <a:pt x="11" y="16"/>
                  </a:cubicBezTo>
                  <a:cubicBezTo>
                    <a:pt x="11" y="16"/>
                    <a:pt x="11" y="16"/>
                    <a:pt x="11" y="16"/>
                  </a:cubicBezTo>
                  <a:moveTo>
                    <a:pt x="10" y="16"/>
                  </a:moveTo>
                  <a:cubicBezTo>
                    <a:pt x="9" y="16"/>
                    <a:pt x="9" y="16"/>
                    <a:pt x="9" y="16"/>
                  </a:cubicBezTo>
                  <a:cubicBezTo>
                    <a:pt x="9" y="16"/>
                    <a:pt x="9" y="16"/>
                    <a:pt x="9" y="16"/>
                  </a:cubicBezTo>
                  <a:cubicBezTo>
                    <a:pt x="9" y="15"/>
                    <a:pt x="10" y="15"/>
                    <a:pt x="10" y="15"/>
                  </a:cubicBezTo>
                  <a:cubicBezTo>
                    <a:pt x="10" y="15"/>
                    <a:pt x="10" y="15"/>
                    <a:pt x="10" y="15"/>
                  </a:cubicBezTo>
                  <a:cubicBezTo>
                    <a:pt x="11" y="15"/>
                    <a:pt x="11" y="15"/>
                    <a:pt x="11" y="15"/>
                  </a:cubicBezTo>
                  <a:cubicBezTo>
                    <a:pt x="10" y="16"/>
                    <a:pt x="10" y="16"/>
                    <a:pt x="10" y="16"/>
                  </a:cubicBezTo>
                  <a:moveTo>
                    <a:pt x="9" y="16"/>
                  </a:moveTo>
                  <a:cubicBezTo>
                    <a:pt x="8" y="15"/>
                    <a:pt x="8" y="15"/>
                    <a:pt x="8" y="15"/>
                  </a:cubicBezTo>
                  <a:cubicBezTo>
                    <a:pt x="9" y="15"/>
                    <a:pt x="9" y="15"/>
                    <a:pt x="9" y="15"/>
                  </a:cubicBezTo>
                  <a:cubicBezTo>
                    <a:pt x="9" y="15"/>
                    <a:pt x="9" y="15"/>
                    <a:pt x="9" y="15"/>
                  </a:cubicBezTo>
                  <a:cubicBezTo>
                    <a:pt x="9" y="15"/>
                    <a:pt x="9" y="15"/>
                    <a:pt x="9" y="15"/>
                  </a:cubicBezTo>
                  <a:cubicBezTo>
                    <a:pt x="10" y="15"/>
                    <a:pt x="10" y="15"/>
                    <a:pt x="10" y="15"/>
                  </a:cubicBezTo>
                  <a:cubicBezTo>
                    <a:pt x="9" y="15"/>
                    <a:pt x="9" y="15"/>
                    <a:pt x="9" y="16"/>
                  </a:cubicBezTo>
                  <a:moveTo>
                    <a:pt x="8" y="15"/>
                  </a:moveTo>
                  <a:cubicBezTo>
                    <a:pt x="7" y="15"/>
                    <a:pt x="7" y="15"/>
                    <a:pt x="7" y="15"/>
                  </a:cubicBezTo>
                  <a:cubicBezTo>
                    <a:pt x="8" y="15"/>
                    <a:pt x="8" y="15"/>
                    <a:pt x="8" y="15"/>
                  </a:cubicBezTo>
                  <a:cubicBezTo>
                    <a:pt x="9" y="14"/>
                    <a:pt x="9" y="14"/>
                    <a:pt x="9" y="14"/>
                  </a:cubicBezTo>
                  <a:cubicBezTo>
                    <a:pt x="9" y="14"/>
                    <a:pt x="9" y="14"/>
                    <a:pt x="9" y="14"/>
                  </a:cubicBezTo>
                  <a:cubicBezTo>
                    <a:pt x="9" y="14"/>
                    <a:pt x="9" y="14"/>
                    <a:pt x="9" y="14"/>
                  </a:cubicBezTo>
                  <a:cubicBezTo>
                    <a:pt x="9" y="15"/>
                    <a:pt x="8" y="15"/>
                    <a:pt x="8" y="15"/>
                  </a:cubicBezTo>
                  <a:moveTo>
                    <a:pt x="7" y="15"/>
                  </a:moveTo>
                  <a:cubicBezTo>
                    <a:pt x="7" y="15"/>
                    <a:pt x="7" y="15"/>
                    <a:pt x="7" y="15"/>
                  </a:cubicBezTo>
                  <a:cubicBezTo>
                    <a:pt x="7" y="15"/>
                    <a:pt x="7" y="15"/>
                    <a:pt x="7" y="15"/>
                  </a:cubicBezTo>
                  <a:cubicBezTo>
                    <a:pt x="7" y="14"/>
                    <a:pt x="7" y="14"/>
                    <a:pt x="7" y="14"/>
                  </a:cubicBezTo>
                  <a:cubicBezTo>
                    <a:pt x="8" y="14"/>
                    <a:pt x="8" y="14"/>
                    <a:pt x="8" y="14"/>
                  </a:cubicBezTo>
                  <a:cubicBezTo>
                    <a:pt x="8" y="14"/>
                    <a:pt x="8" y="14"/>
                    <a:pt x="8" y="14"/>
                  </a:cubicBezTo>
                  <a:cubicBezTo>
                    <a:pt x="8" y="14"/>
                    <a:pt x="7" y="15"/>
                    <a:pt x="7" y="15"/>
                  </a:cubicBezTo>
                  <a:moveTo>
                    <a:pt x="7" y="14"/>
                  </a:moveTo>
                  <a:cubicBezTo>
                    <a:pt x="7" y="14"/>
                    <a:pt x="7" y="14"/>
                    <a:pt x="7" y="14"/>
                  </a:cubicBezTo>
                  <a:cubicBezTo>
                    <a:pt x="7" y="14"/>
                    <a:pt x="7" y="14"/>
                    <a:pt x="7" y="14"/>
                  </a:cubicBezTo>
                  <a:cubicBezTo>
                    <a:pt x="7" y="14"/>
                    <a:pt x="7" y="14"/>
                    <a:pt x="7" y="14"/>
                  </a:cubicBezTo>
                  <a:moveTo>
                    <a:pt x="13" y="19"/>
                  </a:moveTo>
                  <a:cubicBezTo>
                    <a:pt x="12" y="18"/>
                    <a:pt x="12" y="18"/>
                    <a:pt x="12" y="18"/>
                  </a:cubicBezTo>
                  <a:cubicBezTo>
                    <a:pt x="10" y="18"/>
                    <a:pt x="8" y="17"/>
                    <a:pt x="6" y="16"/>
                  </a:cubicBezTo>
                  <a:cubicBezTo>
                    <a:pt x="6" y="16"/>
                    <a:pt x="5" y="16"/>
                    <a:pt x="5" y="16"/>
                  </a:cubicBezTo>
                  <a:cubicBezTo>
                    <a:pt x="4" y="16"/>
                    <a:pt x="3" y="15"/>
                    <a:pt x="2" y="15"/>
                  </a:cubicBezTo>
                  <a:cubicBezTo>
                    <a:pt x="2" y="15"/>
                    <a:pt x="2" y="15"/>
                    <a:pt x="2" y="15"/>
                  </a:cubicBezTo>
                  <a:cubicBezTo>
                    <a:pt x="3" y="14"/>
                    <a:pt x="4" y="14"/>
                    <a:pt x="4" y="14"/>
                  </a:cubicBezTo>
                  <a:cubicBezTo>
                    <a:pt x="4" y="14"/>
                    <a:pt x="4" y="14"/>
                    <a:pt x="4" y="14"/>
                  </a:cubicBezTo>
                  <a:cubicBezTo>
                    <a:pt x="5" y="14"/>
                    <a:pt x="5" y="14"/>
                    <a:pt x="6" y="14"/>
                  </a:cubicBezTo>
                  <a:cubicBezTo>
                    <a:pt x="6" y="14"/>
                    <a:pt x="6" y="14"/>
                    <a:pt x="6" y="14"/>
                  </a:cubicBezTo>
                  <a:cubicBezTo>
                    <a:pt x="6" y="15"/>
                    <a:pt x="6" y="15"/>
                    <a:pt x="6" y="15"/>
                  </a:cubicBezTo>
                  <a:cubicBezTo>
                    <a:pt x="6" y="15"/>
                    <a:pt x="6" y="15"/>
                    <a:pt x="6" y="15"/>
                  </a:cubicBezTo>
                  <a:cubicBezTo>
                    <a:pt x="6" y="16"/>
                    <a:pt x="6" y="16"/>
                    <a:pt x="6" y="16"/>
                  </a:cubicBezTo>
                  <a:cubicBezTo>
                    <a:pt x="7" y="16"/>
                    <a:pt x="8" y="16"/>
                    <a:pt x="9" y="17"/>
                  </a:cubicBezTo>
                  <a:cubicBezTo>
                    <a:pt x="10" y="17"/>
                    <a:pt x="10" y="17"/>
                    <a:pt x="11" y="17"/>
                  </a:cubicBezTo>
                  <a:cubicBezTo>
                    <a:pt x="11" y="17"/>
                    <a:pt x="12" y="17"/>
                    <a:pt x="12" y="18"/>
                  </a:cubicBezTo>
                  <a:cubicBezTo>
                    <a:pt x="13" y="18"/>
                    <a:pt x="13" y="18"/>
                    <a:pt x="13" y="18"/>
                  </a:cubicBezTo>
                  <a:cubicBezTo>
                    <a:pt x="13" y="18"/>
                    <a:pt x="13" y="18"/>
                    <a:pt x="13" y="18"/>
                  </a:cubicBezTo>
                  <a:cubicBezTo>
                    <a:pt x="13" y="18"/>
                    <a:pt x="13" y="18"/>
                    <a:pt x="13" y="18"/>
                  </a:cubicBezTo>
                  <a:cubicBezTo>
                    <a:pt x="13" y="19"/>
                    <a:pt x="13" y="19"/>
                    <a:pt x="13" y="19"/>
                  </a:cubicBezTo>
                  <a:moveTo>
                    <a:pt x="36" y="15"/>
                  </a:moveTo>
                  <a:cubicBezTo>
                    <a:pt x="34" y="14"/>
                    <a:pt x="31" y="14"/>
                    <a:pt x="27" y="13"/>
                  </a:cubicBezTo>
                  <a:cubicBezTo>
                    <a:pt x="26" y="13"/>
                    <a:pt x="24" y="13"/>
                    <a:pt x="22" y="12"/>
                  </a:cubicBezTo>
                  <a:cubicBezTo>
                    <a:pt x="22" y="12"/>
                    <a:pt x="22" y="12"/>
                    <a:pt x="22" y="12"/>
                  </a:cubicBezTo>
                  <a:cubicBezTo>
                    <a:pt x="24" y="12"/>
                    <a:pt x="26" y="13"/>
                    <a:pt x="28" y="13"/>
                  </a:cubicBezTo>
                  <a:cubicBezTo>
                    <a:pt x="31" y="13"/>
                    <a:pt x="34" y="14"/>
                    <a:pt x="37" y="14"/>
                  </a:cubicBezTo>
                  <a:cubicBezTo>
                    <a:pt x="37" y="14"/>
                    <a:pt x="37" y="14"/>
                    <a:pt x="37" y="14"/>
                  </a:cubicBezTo>
                  <a:cubicBezTo>
                    <a:pt x="37" y="14"/>
                    <a:pt x="37" y="14"/>
                    <a:pt x="37" y="14"/>
                  </a:cubicBezTo>
                  <a:cubicBezTo>
                    <a:pt x="36" y="15"/>
                    <a:pt x="36" y="15"/>
                    <a:pt x="36" y="15"/>
                  </a:cubicBezTo>
                  <a:moveTo>
                    <a:pt x="16" y="9"/>
                  </a:moveTo>
                  <a:cubicBezTo>
                    <a:pt x="14" y="8"/>
                    <a:pt x="14" y="8"/>
                    <a:pt x="14" y="8"/>
                  </a:cubicBezTo>
                  <a:cubicBezTo>
                    <a:pt x="16" y="8"/>
                    <a:pt x="16" y="8"/>
                    <a:pt x="16" y="8"/>
                  </a:cubicBezTo>
                  <a:cubicBezTo>
                    <a:pt x="16" y="9"/>
                    <a:pt x="16" y="9"/>
                    <a:pt x="16" y="9"/>
                  </a:cubicBezTo>
                  <a:cubicBezTo>
                    <a:pt x="16" y="9"/>
                    <a:pt x="16" y="9"/>
                    <a:pt x="16" y="9"/>
                  </a:cubicBezTo>
                  <a:moveTo>
                    <a:pt x="31" y="10"/>
                  </a:moveTo>
                  <a:cubicBezTo>
                    <a:pt x="28" y="10"/>
                    <a:pt x="28" y="10"/>
                    <a:pt x="28" y="10"/>
                  </a:cubicBezTo>
                  <a:cubicBezTo>
                    <a:pt x="38" y="4"/>
                    <a:pt x="38" y="4"/>
                    <a:pt x="38" y="4"/>
                  </a:cubicBezTo>
                  <a:cubicBezTo>
                    <a:pt x="38" y="5"/>
                    <a:pt x="38" y="5"/>
                    <a:pt x="38" y="5"/>
                  </a:cubicBezTo>
                  <a:cubicBezTo>
                    <a:pt x="39" y="5"/>
                    <a:pt x="39" y="5"/>
                    <a:pt x="39" y="5"/>
                  </a:cubicBezTo>
                  <a:cubicBezTo>
                    <a:pt x="38" y="7"/>
                    <a:pt x="37" y="8"/>
                    <a:pt x="36" y="10"/>
                  </a:cubicBezTo>
                  <a:cubicBezTo>
                    <a:pt x="36" y="10"/>
                    <a:pt x="36" y="10"/>
                    <a:pt x="35" y="10"/>
                  </a:cubicBezTo>
                  <a:cubicBezTo>
                    <a:pt x="35" y="10"/>
                    <a:pt x="35" y="10"/>
                    <a:pt x="34" y="10"/>
                  </a:cubicBezTo>
                  <a:cubicBezTo>
                    <a:pt x="35" y="9"/>
                    <a:pt x="36" y="9"/>
                    <a:pt x="36" y="8"/>
                  </a:cubicBezTo>
                  <a:cubicBezTo>
                    <a:pt x="37" y="8"/>
                    <a:pt x="37" y="8"/>
                    <a:pt x="37" y="8"/>
                  </a:cubicBezTo>
                  <a:cubicBezTo>
                    <a:pt x="37" y="8"/>
                    <a:pt x="37" y="8"/>
                    <a:pt x="37" y="8"/>
                  </a:cubicBezTo>
                  <a:cubicBezTo>
                    <a:pt x="37" y="8"/>
                    <a:pt x="37" y="8"/>
                    <a:pt x="37" y="8"/>
                  </a:cubicBezTo>
                  <a:cubicBezTo>
                    <a:pt x="36" y="8"/>
                    <a:pt x="36" y="8"/>
                    <a:pt x="36" y="8"/>
                  </a:cubicBezTo>
                  <a:cubicBezTo>
                    <a:pt x="35" y="9"/>
                    <a:pt x="34" y="9"/>
                    <a:pt x="34" y="10"/>
                  </a:cubicBezTo>
                  <a:cubicBezTo>
                    <a:pt x="34" y="10"/>
                    <a:pt x="34" y="10"/>
                    <a:pt x="34" y="10"/>
                  </a:cubicBezTo>
                  <a:cubicBezTo>
                    <a:pt x="33" y="10"/>
                    <a:pt x="33" y="10"/>
                    <a:pt x="33" y="10"/>
                  </a:cubicBezTo>
                  <a:cubicBezTo>
                    <a:pt x="33" y="10"/>
                    <a:pt x="33" y="10"/>
                    <a:pt x="33" y="10"/>
                  </a:cubicBezTo>
                  <a:cubicBezTo>
                    <a:pt x="33" y="11"/>
                    <a:pt x="33" y="11"/>
                    <a:pt x="33" y="11"/>
                  </a:cubicBezTo>
                  <a:cubicBezTo>
                    <a:pt x="32" y="11"/>
                    <a:pt x="32" y="11"/>
                    <a:pt x="32" y="11"/>
                  </a:cubicBezTo>
                  <a:cubicBezTo>
                    <a:pt x="31" y="10"/>
                    <a:pt x="31" y="10"/>
                    <a:pt x="31" y="10"/>
                  </a:cubicBezTo>
                  <a:cubicBezTo>
                    <a:pt x="31" y="10"/>
                    <a:pt x="31" y="10"/>
                    <a:pt x="31" y="10"/>
                  </a:cubicBezTo>
                  <a:cubicBezTo>
                    <a:pt x="34" y="9"/>
                    <a:pt x="36" y="7"/>
                    <a:pt x="38" y="6"/>
                  </a:cubicBezTo>
                  <a:cubicBezTo>
                    <a:pt x="38" y="5"/>
                    <a:pt x="38" y="5"/>
                    <a:pt x="38" y="5"/>
                  </a:cubicBezTo>
                  <a:cubicBezTo>
                    <a:pt x="38" y="5"/>
                    <a:pt x="38" y="5"/>
                    <a:pt x="38" y="5"/>
                  </a:cubicBezTo>
                  <a:cubicBezTo>
                    <a:pt x="36" y="7"/>
                    <a:pt x="33" y="8"/>
                    <a:pt x="31" y="10"/>
                  </a:cubicBezTo>
                  <a:cubicBezTo>
                    <a:pt x="31" y="10"/>
                    <a:pt x="31" y="10"/>
                    <a:pt x="31" y="10"/>
                  </a:cubicBezTo>
                  <a:moveTo>
                    <a:pt x="28" y="9"/>
                  </a:moveTo>
                  <a:cubicBezTo>
                    <a:pt x="28" y="9"/>
                    <a:pt x="28" y="9"/>
                    <a:pt x="28" y="9"/>
                  </a:cubicBezTo>
                  <a:cubicBezTo>
                    <a:pt x="28" y="8"/>
                    <a:pt x="28" y="8"/>
                    <a:pt x="28" y="8"/>
                  </a:cubicBezTo>
                  <a:cubicBezTo>
                    <a:pt x="31" y="7"/>
                    <a:pt x="33" y="5"/>
                    <a:pt x="36" y="4"/>
                  </a:cubicBezTo>
                  <a:cubicBezTo>
                    <a:pt x="36" y="4"/>
                    <a:pt x="36" y="4"/>
                    <a:pt x="36" y="4"/>
                  </a:cubicBezTo>
                  <a:cubicBezTo>
                    <a:pt x="37" y="4"/>
                    <a:pt x="37" y="4"/>
                    <a:pt x="37" y="4"/>
                  </a:cubicBezTo>
                  <a:cubicBezTo>
                    <a:pt x="37" y="4"/>
                    <a:pt x="37" y="4"/>
                    <a:pt x="37" y="4"/>
                  </a:cubicBezTo>
                  <a:cubicBezTo>
                    <a:pt x="27" y="10"/>
                    <a:pt x="27" y="10"/>
                    <a:pt x="27" y="10"/>
                  </a:cubicBezTo>
                  <a:cubicBezTo>
                    <a:pt x="27" y="10"/>
                    <a:pt x="27" y="10"/>
                    <a:pt x="27" y="10"/>
                  </a:cubicBezTo>
                  <a:cubicBezTo>
                    <a:pt x="26" y="9"/>
                    <a:pt x="26" y="9"/>
                    <a:pt x="26" y="9"/>
                  </a:cubicBezTo>
                  <a:cubicBezTo>
                    <a:pt x="26" y="9"/>
                    <a:pt x="27" y="9"/>
                    <a:pt x="28" y="8"/>
                  </a:cubicBezTo>
                  <a:cubicBezTo>
                    <a:pt x="28" y="8"/>
                    <a:pt x="28" y="8"/>
                    <a:pt x="28" y="8"/>
                  </a:cubicBezTo>
                  <a:cubicBezTo>
                    <a:pt x="28" y="9"/>
                    <a:pt x="28" y="9"/>
                    <a:pt x="28" y="9"/>
                  </a:cubicBezTo>
                  <a:moveTo>
                    <a:pt x="29" y="8"/>
                  </a:moveTo>
                  <a:cubicBezTo>
                    <a:pt x="29" y="7"/>
                    <a:pt x="29" y="7"/>
                    <a:pt x="29" y="7"/>
                  </a:cubicBezTo>
                  <a:cubicBezTo>
                    <a:pt x="29" y="7"/>
                    <a:pt x="29" y="6"/>
                    <a:pt x="30" y="6"/>
                  </a:cubicBezTo>
                  <a:cubicBezTo>
                    <a:pt x="34" y="4"/>
                    <a:pt x="34" y="4"/>
                    <a:pt x="34" y="4"/>
                  </a:cubicBezTo>
                  <a:cubicBezTo>
                    <a:pt x="34" y="4"/>
                    <a:pt x="35" y="4"/>
                    <a:pt x="36" y="4"/>
                  </a:cubicBezTo>
                  <a:cubicBezTo>
                    <a:pt x="33" y="5"/>
                    <a:pt x="31" y="6"/>
                    <a:pt x="29" y="8"/>
                  </a:cubicBezTo>
                  <a:moveTo>
                    <a:pt x="30" y="5"/>
                  </a:moveTo>
                  <a:cubicBezTo>
                    <a:pt x="30" y="4"/>
                    <a:pt x="30" y="4"/>
                    <a:pt x="30" y="4"/>
                  </a:cubicBezTo>
                  <a:cubicBezTo>
                    <a:pt x="30" y="4"/>
                    <a:pt x="31" y="4"/>
                    <a:pt x="31" y="3"/>
                  </a:cubicBezTo>
                  <a:cubicBezTo>
                    <a:pt x="32" y="3"/>
                    <a:pt x="32" y="4"/>
                    <a:pt x="33" y="4"/>
                  </a:cubicBezTo>
                  <a:cubicBezTo>
                    <a:pt x="30" y="5"/>
                    <a:pt x="30" y="5"/>
                    <a:pt x="30" y="5"/>
                  </a:cubicBezTo>
                  <a:moveTo>
                    <a:pt x="11" y="5"/>
                  </a:moveTo>
                  <a:cubicBezTo>
                    <a:pt x="12" y="4"/>
                    <a:pt x="12" y="4"/>
                    <a:pt x="13" y="3"/>
                  </a:cubicBezTo>
                  <a:cubicBezTo>
                    <a:pt x="13" y="3"/>
                    <a:pt x="13" y="3"/>
                    <a:pt x="13" y="3"/>
                  </a:cubicBezTo>
                  <a:cubicBezTo>
                    <a:pt x="14" y="3"/>
                    <a:pt x="14" y="3"/>
                    <a:pt x="14" y="3"/>
                  </a:cubicBezTo>
                  <a:cubicBezTo>
                    <a:pt x="13" y="4"/>
                    <a:pt x="12" y="4"/>
                    <a:pt x="11" y="5"/>
                  </a:cubicBezTo>
                  <a:moveTo>
                    <a:pt x="29" y="4"/>
                  </a:moveTo>
                  <a:cubicBezTo>
                    <a:pt x="29" y="3"/>
                    <a:pt x="29" y="3"/>
                    <a:pt x="29" y="3"/>
                  </a:cubicBezTo>
                  <a:cubicBezTo>
                    <a:pt x="30" y="3"/>
                    <a:pt x="30" y="3"/>
                    <a:pt x="30" y="3"/>
                  </a:cubicBezTo>
                  <a:cubicBezTo>
                    <a:pt x="30" y="4"/>
                    <a:pt x="30" y="4"/>
                    <a:pt x="29" y="4"/>
                  </a:cubicBezTo>
                  <a:moveTo>
                    <a:pt x="24" y="9"/>
                  </a:moveTo>
                  <a:cubicBezTo>
                    <a:pt x="24" y="9"/>
                    <a:pt x="24" y="9"/>
                    <a:pt x="24" y="9"/>
                  </a:cubicBezTo>
                  <a:cubicBezTo>
                    <a:pt x="25" y="8"/>
                    <a:pt x="26" y="6"/>
                    <a:pt x="28" y="3"/>
                  </a:cubicBezTo>
                  <a:cubicBezTo>
                    <a:pt x="28" y="3"/>
                    <a:pt x="28" y="3"/>
                    <a:pt x="28" y="3"/>
                  </a:cubicBezTo>
                  <a:cubicBezTo>
                    <a:pt x="29" y="4"/>
                    <a:pt x="29" y="5"/>
                    <a:pt x="29" y="6"/>
                  </a:cubicBezTo>
                  <a:cubicBezTo>
                    <a:pt x="29" y="6"/>
                    <a:pt x="29" y="6"/>
                    <a:pt x="29" y="6"/>
                  </a:cubicBezTo>
                  <a:cubicBezTo>
                    <a:pt x="28" y="6"/>
                    <a:pt x="28" y="6"/>
                    <a:pt x="28" y="6"/>
                  </a:cubicBezTo>
                  <a:cubicBezTo>
                    <a:pt x="28" y="6"/>
                    <a:pt x="28" y="6"/>
                    <a:pt x="28" y="6"/>
                  </a:cubicBezTo>
                  <a:cubicBezTo>
                    <a:pt x="28" y="7"/>
                    <a:pt x="28" y="7"/>
                    <a:pt x="28" y="7"/>
                  </a:cubicBezTo>
                  <a:cubicBezTo>
                    <a:pt x="28" y="7"/>
                    <a:pt x="28" y="7"/>
                    <a:pt x="28" y="7"/>
                  </a:cubicBezTo>
                  <a:cubicBezTo>
                    <a:pt x="27" y="8"/>
                    <a:pt x="26" y="9"/>
                    <a:pt x="24" y="9"/>
                  </a:cubicBezTo>
                  <a:moveTo>
                    <a:pt x="17" y="8"/>
                  </a:moveTo>
                  <a:cubicBezTo>
                    <a:pt x="16" y="7"/>
                    <a:pt x="16" y="7"/>
                    <a:pt x="16" y="7"/>
                  </a:cubicBezTo>
                  <a:cubicBezTo>
                    <a:pt x="17" y="6"/>
                    <a:pt x="17" y="5"/>
                    <a:pt x="18" y="5"/>
                  </a:cubicBezTo>
                  <a:cubicBezTo>
                    <a:pt x="19" y="4"/>
                    <a:pt x="20" y="3"/>
                    <a:pt x="20" y="3"/>
                  </a:cubicBezTo>
                  <a:cubicBezTo>
                    <a:pt x="19" y="5"/>
                    <a:pt x="18" y="6"/>
                    <a:pt x="17" y="8"/>
                  </a:cubicBezTo>
                  <a:cubicBezTo>
                    <a:pt x="17" y="8"/>
                    <a:pt x="17" y="8"/>
                    <a:pt x="17" y="8"/>
                  </a:cubicBezTo>
                  <a:moveTo>
                    <a:pt x="12" y="8"/>
                  </a:moveTo>
                  <a:cubicBezTo>
                    <a:pt x="12" y="8"/>
                    <a:pt x="12" y="8"/>
                    <a:pt x="12" y="8"/>
                  </a:cubicBezTo>
                  <a:cubicBezTo>
                    <a:pt x="11" y="8"/>
                    <a:pt x="11" y="8"/>
                    <a:pt x="10" y="8"/>
                  </a:cubicBezTo>
                  <a:cubicBezTo>
                    <a:pt x="10" y="7"/>
                    <a:pt x="10" y="7"/>
                    <a:pt x="10" y="7"/>
                  </a:cubicBezTo>
                  <a:cubicBezTo>
                    <a:pt x="13" y="6"/>
                    <a:pt x="15" y="4"/>
                    <a:pt x="18" y="3"/>
                  </a:cubicBezTo>
                  <a:cubicBezTo>
                    <a:pt x="18" y="3"/>
                    <a:pt x="18" y="3"/>
                    <a:pt x="18" y="3"/>
                  </a:cubicBezTo>
                  <a:cubicBezTo>
                    <a:pt x="19" y="3"/>
                    <a:pt x="19" y="3"/>
                    <a:pt x="19" y="3"/>
                  </a:cubicBezTo>
                  <a:cubicBezTo>
                    <a:pt x="19" y="3"/>
                    <a:pt x="18" y="4"/>
                    <a:pt x="17" y="4"/>
                  </a:cubicBezTo>
                  <a:cubicBezTo>
                    <a:pt x="17" y="5"/>
                    <a:pt x="16" y="5"/>
                    <a:pt x="16" y="6"/>
                  </a:cubicBezTo>
                  <a:cubicBezTo>
                    <a:pt x="16" y="7"/>
                    <a:pt x="16" y="7"/>
                    <a:pt x="16" y="7"/>
                  </a:cubicBezTo>
                  <a:cubicBezTo>
                    <a:pt x="15" y="7"/>
                    <a:pt x="15" y="7"/>
                    <a:pt x="15" y="7"/>
                  </a:cubicBezTo>
                  <a:cubicBezTo>
                    <a:pt x="14" y="8"/>
                    <a:pt x="14" y="8"/>
                    <a:pt x="14" y="8"/>
                  </a:cubicBezTo>
                  <a:cubicBezTo>
                    <a:pt x="14" y="8"/>
                    <a:pt x="14" y="8"/>
                    <a:pt x="14" y="8"/>
                  </a:cubicBezTo>
                  <a:cubicBezTo>
                    <a:pt x="13" y="8"/>
                    <a:pt x="13" y="8"/>
                    <a:pt x="13" y="8"/>
                  </a:cubicBezTo>
                  <a:cubicBezTo>
                    <a:pt x="15" y="7"/>
                    <a:pt x="15" y="7"/>
                    <a:pt x="15" y="7"/>
                  </a:cubicBezTo>
                  <a:cubicBezTo>
                    <a:pt x="15" y="6"/>
                    <a:pt x="15" y="6"/>
                    <a:pt x="15" y="6"/>
                  </a:cubicBezTo>
                  <a:cubicBezTo>
                    <a:pt x="15" y="6"/>
                    <a:pt x="15" y="6"/>
                    <a:pt x="15" y="6"/>
                  </a:cubicBezTo>
                  <a:cubicBezTo>
                    <a:pt x="12" y="8"/>
                    <a:pt x="12" y="8"/>
                    <a:pt x="12" y="8"/>
                  </a:cubicBezTo>
                  <a:moveTo>
                    <a:pt x="11" y="6"/>
                  </a:moveTo>
                  <a:cubicBezTo>
                    <a:pt x="11" y="6"/>
                    <a:pt x="11" y="6"/>
                    <a:pt x="11" y="6"/>
                  </a:cubicBezTo>
                  <a:cubicBezTo>
                    <a:pt x="12" y="5"/>
                    <a:pt x="13" y="4"/>
                    <a:pt x="14" y="3"/>
                  </a:cubicBezTo>
                  <a:cubicBezTo>
                    <a:pt x="14" y="3"/>
                    <a:pt x="14" y="3"/>
                    <a:pt x="14" y="3"/>
                  </a:cubicBezTo>
                  <a:cubicBezTo>
                    <a:pt x="15" y="3"/>
                    <a:pt x="15" y="3"/>
                    <a:pt x="15" y="3"/>
                  </a:cubicBezTo>
                  <a:cubicBezTo>
                    <a:pt x="16" y="2"/>
                    <a:pt x="16" y="2"/>
                    <a:pt x="16" y="2"/>
                  </a:cubicBezTo>
                  <a:cubicBezTo>
                    <a:pt x="17" y="3"/>
                    <a:pt x="17" y="3"/>
                    <a:pt x="17" y="3"/>
                  </a:cubicBezTo>
                  <a:cubicBezTo>
                    <a:pt x="15" y="4"/>
                    <a:pt x="13" y="5"/>
                    <a:pt x="10" y="7"/>
                  </a:cubicBezTo>
                  <a:cubicBezTo>
                    <a:pt x="10" y="6"/>
                    <a:pt x="10" y="6"/>
                    <a:pt x="10" y="6"/>
                  </a:cubicBezTo>
                  <a:cubicBezTo>
                    <a:pt x="10" y="6"/>
                    <a:pt x="10" y="6"/>
                    <a:pt x="10" y="6"/>
                  </a:cubicBezTo>
                  <a:cubicBezTo>
                    <a:pt x="10" y="6"/>
                    <a:pt x="10" y="6"/>
                    <a:pt x="10" y="6"/>
                  </a:cubicBezTo>
                  <a:cubicBezTo>
                    <a:pt x="11" y="6"/>
                    <a:pt x="11" y="6"/>
                    <a:pt x="11" y="6"/>
                  </a:cubicBezTo>
                  <a:moveTo>
                    <a:pt x="37" y="11"/>
                  </a:moveTo>
                  <a:cubicBezTo>
                    <a:pt x="37" y="10"/>
                    <a:pt x="37" y="10"/>
                    <a:pt x="37" y="10"/>
                  </a:cubicBezTo>
                  <a:cubicBezTo>
                    <a:pt x="38" y="9"/>
                    <a:pt x="39" y="7"/>
                    <a:pt x="40" y="5"/>
                  </a:cubicBezTo>
                  <a:cubicBezTo>
                    <a:pt x="40" y="5"/>
                    <a:pt x="40" y="5"/>
                    <a:pt x="40" y="5"/>
                  </a:cubicBezTo>
                  <a:cubicBezTo>
                    <a:pt x="40" y="5"/>
                    <a:pt x="40" y="5"/>
                    <a:pt x="40" y="5"/>
                  </a:cubicBezTo>
                  <a:cubicBezTo>
                    <a:pt x="39" y="4"/>
                    <a:pt x="39" y="4"/>
                    <a:pt x="39" y="4"/>
                  </a:cubicBezTo>
                  <a:cubicBezTo>
                    <a:pt x="38" y="3"/>
                    <a:pt x="38" y="3"/>
                    <a:pt x="38" y="3"/>
                  </a:cubicBezTo>
                  <a:cubicBezTo>
                    <a:pt x="38" y="3"/>
                    <a:pt x="38" y="3"/>
                    <a:pt x="38" y="3"/>
                  </a:cubicBezTo>
                  <a:cubicBezTo>
                    <a:pt x="36" y="3"/>
                    <a:pt x="35" y="3"/>
                    <a:pt x="33" y="3"/>
                  </a:cubicBezTo>
                  <a:cubicBezTo>
                    <a:pt x="32" y="3"/>
                    <a:pt x="30" y="3"/>
                    <a:pt x="29" y="2"/>
                  </a:cubicBezTo>
                  <a:cubicBezTo>
                    <a:pt x="29" y="2"/>
                    <a:pt x="29" y="2"/>
                    <a:pt x="29" y="1"/>
                  </a:cubicBezTo>
                  <a:cubicBezTo>
                    <a:pt x="34" y="1"/>
                    <a:pt x="39" y="1"/>
                    <a:pt x="43" y="1"/>
                  </a:cubicBezTo>
                  <a:cubicBezTo>
                    <a:pt x="43" y="1"/>
                    <a:pt x="44" y="1"/>
                    <a:pt x="44" y="1"/>
                  </a:cubicBezTo>
                  <a:cubicBezTo>
                    <a:pt x="42" y="6"/>
                    <a:pt x="39" y="10"/>
                    <a:pt x="36" y="13"/>
                  </a:cubicBezTo>
                  <a:cubicBezTo>
                    <a:pt x="34" y="13"/>
                    <a:pt x="31" y="12"/>
                    <a:pt x="28" y="12"/>
                  </a:cubicBezTo>
                  <a:cubicBezTo>
                    <a:pt x="26" y="12"/>
                    <a:pt x="24" y="11"/>
                    <a:pt x="22" y="11"/>
                  </a:cubicBezTo>
                  <a:cubicBezTo>
                    <a:pt x="22" y="11"/>
                    <a:pt x="23" y="10"/>
                    <a:pt x="23" y="10"/>
                  </a:cubicBezTo>
                  <a:cubicBezTo>
                    <a:pt x="23" y="10"/>
                    <a:pt x="23" y="10"/>
                    <a:pt x="23" y="10"/>
                  </a:cubicBezTo>
                  <a:cubicBezTo>
                    <a:pt x="32" y="11"/>
                    <a:pt x="32" y="11"/>
                    <a:pt x="32" y="11"/>
                  </a:cubicBezTo>
                  <a:cubicBezTo>
                    <a:pt x="33" y="11"/>
                    <a:pt x="33" y="11"/>
                    <a:pt x="33" y="11"/>
                  </a:cubicBezTo>
                  <a:cubicBezTo>
                    <a:pt x="33" y="11"/>
                    <a:pt x="33" y="11"/>
                    <a:pt x="33" y="11"/>
                  </a:cubicBezTo>
                  <a:cubicBezTo>
                    <a:pt x="34" y="11"/>
                    <a:pt x="34" y="11"/>
                    <a:pt x="34" y="11"/>
                  </a:cubicBezTo>
                  <a:cubicBezTo>
                    <a:pt x="34" y="11"/>
                    <a:pt x="34" y="11"/>
                    <a:pt x="34" y="11"/>
                  </a:cubicBezTo>
                  <a:cubicBezTo>
                    <a:pt x="34" y="11"/>
                    <a:pt x="35" y="10"/>
                    <a:pt x="35" y="10"/>
                  </a:cubicBezTo>
                  <a:cubicBezTo>
                    <a:pt x="36" y="10"/>
                    <a:pt x="36" y="10"/>
                    <a:pt x="36" y="11"/>
                  </a:cubicBezTo>
                  <a:cubicBezTo>
                    <a:pt x="37" y="11"/>
                    <a:pt x="37" y="11"/>
                    <a:pt x="37" y="11"/>
                  </a:cubicBezTo>
                  <a:moveTo>
                    <a:pt x="15" y="10"/>
                  </a:moveTo>
                  <a:cubicBezTo>
                    <a:pt x="14" y="10"/>
                    <a:pt x="14" y="10"/>
                    <a:pt x="14" y="10"/>
                  </a:cubicBezTo>
                  <a:cubicBezTo>
                    <a:pt x="12" y="10"/>
                    <a:pt x="10" y="9"/>
                    <a:pt x="8" y="9"/>
                  </a:cubicBezTo>
                  <a:cubicBezTo>
                    <a:pt x="8" y="9"/>
                    <a:pt x="8" y="9"/>
                    <a:pt x="7" y="9"/>
                  </a:cubicBezTo>
                  <a:cubicBezTo>
                    <a:pt x="6" y="8"/>
                    <a:pt x="5" y="8"/>
                    <a:pt x="4" y="8"/>
                  </a:cubicBezTo>
                  <a:cubicBezTo>
                    <a:pt x="7" y="6"/>
                    <a:pt x="10" y="3"/>
                    <a:pt x="13" y="1"/>
                  </a:cubicBezTo>
                  <a:cubicBezTo>
                    <a:pt x="15" y="1"/>
                    <a:pt x="17" y="1"/>
                    <a:pt x="19" y="1"/>
                  </a:cubicBezTo>
                  <a:cubicBezTo>
                    <a:pt x="20" y="1"/>
                    <a:pt x="21" y="1"/>
                    <a:pt x="22" y="1"/>
                  </a:cubicBezTo>
                  <a:cubicBezTo>
                    <a:pt x="21" y="2"/>
                    <a:pt x="21" y="2"/>
                    <a:pt x="21" y="2"/>
                  </a:cubicBezTo>
                  <a:cubicBezTo>
                    <a:pt x="16" y="2"/>
                    <a:pt x="16" y="2"/>
                    <a:pt x="16" y="2"/>
                  </a:cubicBezTo>
                  <a:cubicBezTo>
                    <a:pt x="15" y="2"/>
                    <a:pt x="15" y="2"/>
                    <a:pt x="15" y="2"/>
                  </a:cubicBezTo>
                  <a:cubicBezTo>
                    <a:pt x="15" y="2"/>
                    <a:pt x="15" y="2"/>
                    <a:pt x="15" y="2"/>
                  </a:cubicBezTo>
                  <a:cubicBezTo>
                    <a:pt x="15" y="2"/>
                    <a:pt x="15" y="2"/>
                    <a:pt x="15" y="2"/>
                  </a:cubicBezTo>
                  <a:cubicBezTo>
                    <a:pt x="15" y="2"/>
                    <a:pt x="14" y="3"/>
                    <a:pt x="14" y="3"/>
                  </a:cubicBezTo>
                  <a:cubicBezTo>
                    <a:pt x="13" y="3"/>
                    <a:pt x="13" y="3"/>
                    <a:pt x="13" y="3"/>
                  </a:cubicBezTo>
                  <a:cubicBezTo>
                    <a:pt x="13" y="3"/>
                    <a:pt x="13" y="3"/>
                    <a:pt x="13" y="3"/>
                  </a:cubicBezTo>
                  <a:cubicBezTo>
                    <a:pt x="12" y="3"/>
                    <a:pt x="12" y="3"/>
                    <a:pt x="12" y="3"/>
                  </a:cubicBezTo>
                  <a:cubicBezTo>
                    <a:pt x="11" y="4"/>
                    <a:pt x="10" y="5"/>
                    <a:pt x="9" y="6"/>
                  </a:cubicBezTo>
                  <a:cubicBezTo>
                    <a:pt x="9" y="6"/>
                    <a:pt x="9" y="6"/>
                    <a:pt x="9" y="6"/>
                  </a:cubicBezTo>
                  <a:cubicBezTo>
                    <a:pt x="9" y="6"/>
                    <a:pt x="9" y="6"/>
                    <a:pt x="9" y="6"/>
                  </a:cubicBezTo>
                  <a:cubicBezTo>
                    <a:pt x="9" y="6"/>
                    <a:pt x="9" y="6"/>
                    <a:pt x="9" y="6"/>
                  </a:cubicBezTo>
                  <a:cubicBezTo>
                    <a:pt x="9" y="6"/>
                    <a:pt x="9" y="6"/>
                    <a:pt x="9" y="6"/>
                  </a:cubicBezTo>
                  <a:cubicBezTo>
                    <a:pt x="10" y="7"/>
                    <a:pt x="10" y="7"/>
                    <a:pt x="9" y="7"/>
                  </a:cubicBezTo>
                  <a:cubicBezTo>
                    <a:pt x="9" y="8"/>
                    <a:pt x="9" y="8"/>
                    <a:pt x="9" y="8"/>
                  </a:cubicBezTo>
                  <a:cubicBezTo>
                    <a:pt x="9" y="8"/>
                    <a:pt x="9" y="8"/>
                    <a:pt x="9" y="8"/>
                  </a:cubicBezTo>
                  <a:cubicBezTo>
                    <a:pt x="10" y="8"/>
                    <a:pt x="11" y="9"/>
                    <a:pt x="11" y="9"/>
                  </a:cubicBezTo>
                  <a:cubicBezTo>
                    <a:pt x="12" y="9"/>
                    <a:pt x="12" y="9"/>
                    <a:pt x="12" y="9"/>
                  </a:cubicBezTo>
                  <a:cubicBezTo>
                    <a:pt x="16" y="9"/>
                    <a:pt x="16" y="9"/>
                    <a:pt x="16" y="9"/>
                  </a:cubicBezTo>
                  <a:cubicBezTo>
                    <a:pt x="16" y="9"/>
                    <a:pt x="16" y="9"/>
                    <a:pt x="16" y="9"/>
                  </a:cubicBezTo>
                  <a:cubicBezTo>
                    <a:pt x="15" y="10"/>
                    <a:pt x="15" y="10"/>
                    <a:pt x="15" y="10"/>
                  </a:cubicBezTo>
                  <a:moveTo>
                    <a:pt x="21" y="17"/>
                  </a:moveTo>
                  <a:cubicBezTo>
                    <a:pt x="20" y="17"/>
                    <a:pt x="19" y="17"/>
                    <a:pt x="18" y="16"/>
                  </a:cubicBezTo>
                  <a:cubicBezTo>
                    <a:pt x="17" y="16"/>
                    <a:pt x="17" y="16"/>
                    <a:pt x="17" y="16"/>
                  </a:cubicBezTo>
                  <a:cubicBezTo>
                    <a:pt x="17" y="16"/>
                    <a:pt x="16" y="16"/>
                    <a:pt x="16" y="16"/>
                  </a:cubicBezTo>
                  <a:cubicBezTo>
                    <a:pt x="16" y="14"/>
                    <a:pt x="16" y="14"/>
                    <a:pt x="16" y="14"/>
                  </a:cubicBezTo>
                  <a:cubicBezTo>
                    <a:pt x="16" y="14"/>
                    <a:pt x="16" y="14"/>
                    <a:pt x="16" y="14"/>
                  </a:cubicBezTo>
                  <a:cubicBezTo>
                    <a:pt x="16" y="14"/>
                    <a:pt x="16" y="13"/>
                    <a:pt x="16" y="13"/>
                  </a:cubicBezTo>
                  <a:cubicBezTo>
                    <a:pt x="16" y="12"/>
                    <a:pt x="16" y="12"/>
                    <a:pt x="16" y="12"/>
                  </a:cubicBezTo>
                  <a:cubicBezTo>
                    <a:pt x="16" y="11"/>
                    <a:pt x="16" y="11"/>
                    <a:pt x="16" y="10"/>
                  </a:cubicBezTo>
                  <a:cubicBezTo>
                    <a:pt x="17" y="9"/>
                    <a:pt x="17" y="9"/>
                    <a:pt x="17" y="9"/>
                  </a:cubicBezTo>
                  <a:cubicBezTo>
                    <a:pt x="17" y="9"/>
                    <a:pt x="17" y="9"/>
                    <a:pt x="17" y="9"/>
                  </a:cubicBezTo>
                  <a:cubicBezTo>
                    <a:pt x="17" y="9"/>
                    <a:pt x="17" y="9"/>
                    <a:pt x="17" y="9"/>
                  </a:cubicBezTo>
                  <a:cubicBezTo>
                    <a:pt x="17" y="8"/>
                    <a:pt x="17" y="8"/>
                    <a:pt x="17" y="8"/>
                  </a:cubicBezTo>
                  <a:cubicBezTo>
                    <a:pt x="20" y="5"/>
                    <a:pt x="22" y="3"/>
                    <a:pt x="23" y="1"/>
                  </a:cubicBezTo>
                  <a:cubicBezTo>
                    <a:pt x="23" y="1"/>
                    <a:pt x="23" y="1"/>
                    <a:pt x="23" y="1"/>
                  </a:cubicBezTo>
                  <a:cubicBezTo>
                    <a:pt x="23" y="1"/>
                    <a:pt x="23" y="1"/>
                    <a:pt x="23" y="1"/>
                  </a:cubicBezTo>
                  <a:cubicBezTo>
                    <a:pt x="23" y="1"/>
                    <a:pt x="24" y="0"/>
                    <a:pt x="24" y="0"/>
                  </a:cubicBezTo>
                  <a:cubicBezTo>
                    <a:pt x="24" y="0"/>
                    <a:pt x="24" y="0"/>
                    <a:pt x="24" y="0"/>
                  </a:cubicBezTo>
                  <a:cubicBezTo>
                    <a:pt x="25" y="0"/>
                    <a:pt x="26" y="0"/>
                    <a:pt x="27" y="1"/>
                  </a:cubicBezTo>
                  <a:cubicBezTo>
                    <a:pt x="28" y="1"/>
                    <a:pt x="28" y="1"/>
                    <a:pt x="29" y="1"/>
                  </a:cubicBezTo>
                  <a:cubicBezTo>
                    <a:pt x="26" y="5"/>
                    <a:pt x="24" y="7"/>
                    <a:pt x="22" y="9"/>
                  </a:cubicBezTo>
                  <a:cubicBezTo>
                    <a:pt x="22" y="10"/>
                    <a:pt x="22" y="10"/>
                    <a:pt x="21" y="11"/>
                  </a:cubicBezTo>
                  <a:cubicBezTo>
                    <a:pt x="21" y="11"/>
                    <a:pt x="21" y="11"/>
                    <a:pt x="21" y="11"/>
                  </a:cubicBezTo>
                  <a:cubicBezTo>
                    <a:pt x="21" y="11"/>
                    <a:pt x="21" y="11"/>
                    <a:pt x="21" y="11"/>
                  </a:cubicBezTo>
                  <a:cubicBezTo>
                    <a:pt x="21" y="11"/>
                    <a:pt x="21" y="11"/>
                    <a:pt x="21" y="11"/>
                  </a:cubicBezTo>
                  <a:cubicBezTo>
                    <a:pt x="21" y="12"/>
                    <a:pt x="21" y="13"/>
                    <a:pt x="21" y="14"/>
                  </a:cubicBezTo>
                  <a:cubicBezTo>
                    <a:pt x="21" y="14"/>
                    <a:pt x="21" y="14"/>
                    <a:pt x="21" y="14"/>
                  </a:cubicBezTo>
                  <a:cubicBezTo>
                    <a:pt x="21" y="14"/>
                    <a:pt x="21" y="14"/>
                    <a:pt x="21" y="14"/>
                  </a:cubicBezTo>
                  <a:cubicBezTo>
                    <a:pt x="21" y="14"/>
                    <a:pt x="21" y="14"/>
                    <a:pt x="21" y="14"/>
                  </a:cubicBezTo>
                  <a:cubicBezTo>
                    <a:pt x="21" y="15"/>
                    <a:pt x="21" y="16"/>
                    <a:pt x="21" y="16"/>
                  </a:cubicBezTo>
                  <a:cubicBezTo>
                    <a:pt x="21" y="17"/>
                    <a:pt x="21" y="17"/>
                    <a:pt x="21" y="17"/>
                  </a:cubicBezTo>
                  <a:cubicBezTo>
                    <a:pt x="21" y="17"/>
                    <a:pt x="21" y="17"/>
                    <a:pt x="21" y="17"/>
                  </a:cubicBezTo>
                  <a:moveTo>
                    <a:pt x="24" y="0"/>
                  </a:moveTo>
                  <a:cubicBezTo>
                    <a:pt x="23" y="0"/>
                    <a:pt x="23" y="0"/>
                    <a:pt x="23" y="0"/>
                  </a:cubicBezTo>
                  <a:cubicBezTo>
                    <a:pt x="23" y="0"/>
                    <a:pt x="23" y="0"/>
                    <a:pt x="23" y="0"/>
                  </a:cubicBezTo>
                  <a:cubicBezTo>
                    <a:pt x="23" y="0"/>
                    <a:pt x="23" y="0"/>
                    <a:pt x="23" y="0"/>
                  </a:cubicBezTo>
                  <a:cubicBezTo>
                    <a:pt x="21" y="0"/>
                    <a:pt x="20" y="0"/>
                    <a:pt x="19" y="0"/>
                  </a:cubicBezTo>
                  <a:cubicBezTo>
                    <a:pt x="17" y="0"/>
                    <a:pt x="15" y="0"/>
                    <a:pt x="13" y="0"/>
                  </a:cubicBezTo>
                  <a:cubicBezTo>
                    <a:pt x="13" y="0"/>
                    <a:pt x="13" y="0"/>
                    <a:pt x="13" y="0"/>
                  </a:cubicBezTo>
                  <a:cubicBezTo>
                    <a:pt x="10" y="3"/>
                    <a:pt x="6" y="6"/>
                    <a:pt x="2" y="8"/>
                  </a:cubicBezTo>
                  <a:cubicBezTo>
                    <a:pt x="2" y="9"/>
                    <a:pt x="2" y="9"/>
                    <a:pt x="2" y="9"/>
                  </a:cubicBezTo>
                  <a:cubicBezTo>
                    <a:pt x="2" y="9"/>
                    <a:pt x="2" y="9"/>
                    <a:pt x="2" y="9"/>
                  </a:cubicBezTo>
                  <a:cubicBezTo>
                    <a:pt x="4" y="9"/>
                    <a:pt x="5" y="9"/>
                    <a:pt x="7" y="10"/>
                  </a:cubicBezTo>
                  <a:cubicBezTo>
                    <a:pt x="7" y="10"/>
                    <a:pt x="8" y="10"/>
                    <a:pt x="8" y="10"/>
                  </a:cubicBezTo>
                  <a:cubicBezTo>
                    <a:pt x="10" y="10"/>
                    <a:pt x="12" y="10"/>
                    <a:pt x="14" y="11"/>
                  </a:cubicBezTo>
                  <a:cubicBezTo>
                    <a:pt x="15" y="11"/>
                    <a:pt x="15" y="11"/>
                    <a:pt x="15" y="11"/>
                  </a:cubicBezTo>
                  <a:cubicBezTo>
                    <a:pt x="15" y="11"/>
                    <a:pt x="15" y="11"/>
                    <a:pt x="15" y="11"/>
                  </a:cubicBezTo>
                  <a:cubicBezTo>
                    <a:pt x="9" y="10"/>
                    <a:pt x="5" y="10"/>
                    <a:pt x="3" y="9"/>
                  </a:cubicBezTo>
                  <a:cubicBezTo>
                    <a:pt x="3" y="10"/>
                    <a:pt x="3" y="10"/>
                    <a:pt x="3" y="10"/>
                  </a:cubicBezTo>
                  <a:cubicBezTo>
                    <a:pt x="3" y="10"/>
                    <a:pt x="3" y="10"/>
                    <a:pt x="3" y="10"/>
                  </a:cubicBezTo>
                  <a:cubicBezTo>
                    <a:pt x="5" y="10"/>
                    <a:pt x="9" y="11"/>
                    <a:pt x="15" y="12"/>
                  </a:cubicBezTo>
                  <a:cubicBezTo>
                    <a:pt x="15" y="12"/>
                    <a:pt x="15" y="12"/>
                    <a:pt x="15" y="12"/>
                  </a:cubicBezTo>
                  <a:cubicBezTo>
                    <a:pt x="9" y="11"/>
                    <a:pt x="4" y="11"/>
                    <a:pt x="3" y="11"/>
                  </a:cubicBezTo>
                  <a:cubicBezTo>
                    <a:pt x="3" y="11"/>
                    <a:pt x="3" y="11"/>
                    <a:pt x="3" y="11"/>
                  </a:cubicBezTo>
                  <a:cubicBezTo>
                    <a:pt x="3" y="11"/>
                    <a:pt x="3" y="11"/>
                    <a:pt x="3" y="11"/>
                  </a:cubicBezTo>
                  <a:cubicBezTo>
                    <a:pt x="4" y="11"/>
                    <a:pt x="9" y="12"/>
                    <a:pt x="15" y="13"/>
                  </a:cubicBezTo>
                  <a:cubicBezTo>
                    <a:pt x="15" y="14"/>
                    <a:pt x="15" y="14"/>
                    <a:pt x="15" y="14"/>
                  </a:cubicBezTo>
                  <a:cubicBezTo>
                    <a:pt x="13" y="13"/>
                    <a:pt x="13" y="13"/>
                    <a:pt x="13" y="13"/>
                  </a:cubicBezTo>
                  <a:cubicBezTo>
                    <a:pt x="10" y="13"/>
                    <a:pt x="8" y="12"/>
                    <a:pt x="8" y="12"/>
                  </a:cubicBezTo>
                  <a:cubicBezTo>
                    <a:pt x="6" y="12"/>
                    <a:pt x="5" y="12"/>
                    <a:pt x="3" y="12"/>
                  </a:cubicBezTo>
                  <a:cubicBezTo>
                    <a:pt x="3" y="12"/>
                    <a:pt x="3" y="12"/>
                    <a:pt x="3" y="12"/>
                  </a:cubicBezTo>
                  <a:cubicBezTo>
                    <a:pt x="3" y="12"/>
                    <a:pt x="3" y="12"/>
                    <a:pt x="3" y="12"/>
                  </a:cubicBezTo>
                  <a:cubicBezTo>
                    <a:pt x="5" y="13"/>
                    <a:pt x="6" y="13"/>
                    <a:pt x="8" y="13"/>
                  </a:cubicBezTo>
                  <a:cubicBezTo>
                    <a:pt x="8" y="13"/>
                    <a:pt x="9" y="13"/>
                    <a:pt x="13" y="14"/>
                  </a:cubicBezTo>
                  <a:cubicBezTo>
                    <a:pt x="15" y="14"/>
                    <a:pt x="15" y="14"/>
                    <a:pt x="15" y="14"/>
                  </a:cubicBezTo>
                  <a:cubicBezTo>
                    <a:pt x="15" y="15"/>
                    <a:pt x="15" y="15"/>
                    <a:pt x="15" y="15"/>
                  </a:cubicBezTo>
                  <a:cubicBezTo>
                    <a:pt x="15" y="15"/>
                    <a:pt x="15" y="15"/>
                    <a:pt x="15" y="15"/>
                  </a:cubicBezTo>
                  <a:cubicBezTo>
                    <a:pt x="14" y="15"/>
                    <a:pt x="14" y="15"/>
                    <a:pt x="14" y="15"/>
                  </a:cubicBezTo>
                  <a:cubicBezTo>
                    <a:pt x="10" y="14"/>
                    <a:pt x="7" y="13"/>
                    <a:pt x="4" y="13"/>
                  </a:cubicBezTo>
                  <a:cubicBezTo>
                    <a:pt x="3" y="13"/>
                    <a:pt x="3" y="13"/>
                    <a:pt x="3" y="13"/>
                  </a:cubicBezTo>
                  <a:cubicBezTo>
                    <a:pt x="3" y="13"/>
                    <a:pt x="3" y="13"/>
                    <a:pt x="3" y="13"/>
                  </a:cubicBezTo>
                  <a:cubicBezTo>
                    <a:pt x="3" y="13"/>
                    <a:pt x="3" y="14"/>
                    <a:pt x="2" y="14"/>
                  </a:cubicBezTo>
                  <a:cubicBezTo>
                    <a:pt x="1" y="14"/>
                    <a:pt x="0" y="15"/>
                    <a:pt x="0" y="15"/>
                  </a:cubicBezTo>
                  <a:cubicBezTo>
                    <a:pt x="0" y="15"/>
                    <a:pt x="0" y="15"/>
                    <a:pt x="0" y="15"/>
                  </a:cubicBezTo>
                  <a:cubicBezTo>
                    <a:pt x="0" y="16"/>
                    <a:pt x="0" y="16"/>
                    <a:pt x="0" y="16"/>
                  </a:cubicBezTo>
                  <a:cubicBezTo>
                    <a:pt x="2" y="16"/>
                    <a:pt x="3" y="16"/>
                    <a:pt x="5" y="17"/>
                  </a:cubicBezTo>
                  <a:cubicBezTo>
                    <a:pt x="5" y="17"/>
                    <a:pt x="6" y="17"/>
                    <a:pt x="6" y="17"/>
                  </a:cubicBezTo>
                  <a:cubicBezTo>
                    <a:pt x="8" y="18"/>
                    <a:pt x="10" y="18"/>
                    <a:pt x="12" y="19"/>
                  </a:cubicBezTo>
                  <a:cubicBezTo>
                    <a:pt x="13" y="19"/>
                    <a:pt x="13" y="19"/>
                    <a:pt x="13" y="19"/>
                  </a:cubicBezTo>
                  <a:cubicBezTo>
                    <a:pt x="13" y="20"/>
                    <a:pt x="13" y="20"/>
                    <a:pt x="13" y="20"/>
                  </a:cubicBezTo>
                  <a:cubicBezTo>
                    <a:pt x="7" y="18"/>
                    <a:pt x="3" y="17"/>
                    <a:pt x="1" y="16"/>
                  </a:cubicBezTo>
                  <a:cubicBezTo>
                    <a:pt x="0" y="16"/>
                    <a:pt x="0" y="16"/>
                    <a:pt x="0" y="16"/>
                  </a:cubicBezTo>
                  <a:cubicBezTo>
                    <a:pt x="1" y="17"/>
                    <a:pt x="1" y="17"/>
                    <a:pt x="1" y="17"/>
                  </a:cubicBezTo>
                  <a:cubicBezTo>
                    <a:pt x="3" y="17"/>
                    <a:pt x="7" y="19"/>
                    <a:pt x="13" y="20"/>
                  </a:cubicBezTo>
                  <a:cubicBezTo>
                    <a:pt x="13" y="21"/>
                    <a:pt x="13" y="21"/>
                    <a:pt x="13" y="21"/>
                  </a:cubicBezTo>
                  <a:cubicBezTo>
                    <a:pt x="6" y="19"/>
                    <a:pt x="2" y="17"/>
                    <a:pt x="1" y="17"/>
                  </a:cubicBezTo>
                  <a:cubicBezTo>
                    <a:pt x="0" y="18"/>
                    <a:pt x="0" y="18"/>
                    <a:pt x="0" y="18"/>
                  </a:cubicBezTo>
                  <a:cubicBezTo>
                    <a:pt x="1" y="18"/>
                    <a:pt x="1" y="18"/>
                    <a:pt x="1" y="18"/>
                  </a:cubicBezTo>
                  <a:cubicBezTo>
                    <a:pt x="2" y="18"/>
                    <a:pt x="6" y="20"/>
                    <a:pt x="12" y="22"/>
                  </a:cubicBezTo>
                  <a:cubicBezTo>
                    <a:pt x="12" y="22"/>
                    <a:pt x="12" y="22"/>
                    <a:pt x="12" y="22"/>
                  </a:cubicBezTo>
                  <a:cubicBezTo>
                    <a:pt x="10" y="21"/>
                    <a:pt x="10" y="21"/>
                    <a:pt x="10" y="21"/>
                  </a:cubicBezTo>
                  <a:cubicBezTo>
                    <a:pt x="8" y="20"/>
                    <a:pt x="6" y="20"/>
                    <a:pt x="5" y="20"/>
                  </a:cubicBezTo>
                  <a:cubicBezTo>
                    <a:pt x="4" y="19"/>
                    <a:pt x="2" y="19"/>
                    <a:pt x="1" y="18"/>
                  </a:cubicBezTo>
                  <a:cubicBezTo>
                    <a:pt x="0" y="19"/>
                    <a:pt x="0" y="19"/>
                    <a:pt x="0" y="19"/>
                  </a:cubicBezTo>
                  <a:cubicBezTo>
                    <a:pt x="1" y="19"/>
                    <a:pt x="1" y="19"/>
                    <a:pt x="1" y="19"/>
                  </a:cubicBezTo>
                  <a:cubicBezTo>
                    <a:pt x="2" y="19"/>
                    <a:pt x="4" y="20"/>
                    <a:pt x="5" y="21"/>
                  </a:cubicBezTo>
                  <a:cubicBezTo>
                    <a:pt x="5" y="21"/>
                    <a:pt x="7" y="21"/>
                    <a:pt x="10" y="22"/>
                  </a:cubicBezTo>
                  <a:cubicBezTo>
                    <a:pt x="12" y="23"/>
                    <a:pt x="12" y="23"/>
                    <a:pt x="12" y="23"/>
                  </a:cubicBezTo>
                  <a:cubicBezTo>
                    <a:pt x="12" y="23"/>
                    <a:pt x="12" y="23"/>
                    <a:pt x="12" y="23"/>
                  </a:cubicBezTo>
                  <a:cubicBezTo>
                    <a:pt x="12" y="23"/>
                    <a:pt x="12" y="23"/>
                    <a:pt x="12" y="23"/>
                  </a:cubicBezTo>
                  <a:cubicBezTo>
                    <a:pt x="11" y="23"/>
                    <a:pt x="11" y="23"/>
                    <a:pt x="11" y="23"/>
                  </a:cubicBezTo>
                  <a:cubicBezTo>
                    <a:pt x="7" y="22"/>
                    <a:pt x="4" y="21"/>
                    <a:pt x="1" y="19"/>
                  </a:cubicBezTo>
                  <a:cubicBezTo>
                    <a:pt x="0" y="20"/>
                    <a:pt x="0" y="20"/>
                    <a:pt x="0" y="20"/>
                  </a:cubicBezTo>
                  <a:cubicBezTo>
                    <a:pt x="1" y="20"/>
                    <a:pt x="1" y="20"/>
                    <a:pt x="1" y="20"/>
                  </a:cubicBezTo>
                  <a:cubicBezTo>
                    <a:pt x="2" y="20"/>
                    <a:pt x="3" y="21"/>
                    <a:pt x="4" y="21"/>
                  </a:cubicBezTo>
                  <a:cubicBezTo>
                    <a:pt x="3" y="21"/>
                    <a:pt x="3" y="22"/>
                    <a:pt x="2" y="22"/>
                  </a:cubicBezTo>
                  <a:cubicBezTo>
                    <a:pt x="2" y="22"/>
                    <a:pt x="2" y="22"/>
                    <a:pt x="2" y="22"/>
                  </a:cubicBezTo>
                  <a:cubicBezTo>
                    <a:pt x="2" y="22"/>
                    <a:pt x="2" y="22"/>
                    <a:pt x="2" y="22"/>
                  </a:cubicBezTo>
                  <a:cubicBezTo>
                    <a:pt x="4" y="23"/>
                    <a:pt x="5" y="23"/>
                    <a:pt x="7" y="24"/>
                  </a:cubicBezTo>
                  <a:cubicBezTo>
                    <a:pt x="8" y="25"/>
                    <a:pt x="8" y="25"/>
                    <a:pt x="8" y="25"/>
                  </a:cubicBezTo>
                  <a:cubicBezTo>
                    <a:pt x="10" y="26"/>
                    <a:pt x="11" y="26"/>
                    <a:pt x="13" y="27"/>
                  </a:cubicBezTo>
                  <a:cubicBezTo>
                    <a:pt x="14" y="28"/>
                    <a:pt x="14" y="28"/>
                    <a:pt x="14" y="28"/>
                  </a:cubicBezTo>
                  <a:cubicBezTo>
                    <a:pt x="14" y="28"/>
                    <a:pt x="14" y="28"/>
                    <a:pt x="14" y="28"/>
                  </a:cubicBezTo>
                  <a:cubicBezTo>
                    <a:pt x="9" y="25"/>
                    <a:pt x="5" y="24"/>
                    <a:pt x="3" y="23"/>
                  </a:cubicBezTo>
                  <a:cubicBezTo>
                    <a:pt x="2" y="23"/>
                    <a:pt x="2" y="23"/>
                    <a:pt x="2" y="23"/>
                  </a:cubicBezTo>
                  <a:cubicBezTo>
                    <a:pt x="2" y="24"/>
                    <a:pt x="2" y="24"/>
                    <a:pt x="2" y="24"/>
                  </a:cubicBezTo>
                  <a:cubicBezTo>
                    <a:pt x="5" y="25"/>
                    <a:pt x="8" y="26"/>
                    <a:pt x="14" y="29"/>
                  </a:cubicBezTo>
                  <a:cubicBezTo>
                    <a:pt x="14" y="29"/>
                    <a:pt x="14" y="29"/>
                    <a:pt x="14" y="29"/>
                  </a:cubicBezTo>
                  <a:cubicBezTo>
                    <a:pt x="8" y="26"/>
                    <a:pt x="4" y="25"/>
                    <a:pt x="3" y="24"/>
                  </a:cubicBezTo>
                  <a:cubicBezTo>
                    <a:pt x="2" y="24"/>
                    <a:pt x="2" y="24"/>
                    <a:pt x="2" y="24"/>
                  </a:cubicBezTo>
                  <a:cubicBezTo>
                    <a:pt x="2" y="25"/>
                    <a:pt x="2" y="25"/>
                    <a:pt x="2" y="25"/>
                  </a:cubicBezTo>
                  <a:cubicBezTo>
                    <a:pt x="3" y="25"/>
                    <a:pt x="7" y="27"/>
                    <a:pt x="14" y="30"/>
                  </a:cubicBezTo>
                  <a:cubicBezTo>
                    <a:pt x="13" y="30"/>
                    <a:pt x="13" y="30"/>
                    <a:pt x="13" y="30"/>
                  </a:cubicBezTo>
                  <a:cubicBezTo>
                    <a:pt x="11" y="29"/>
                    <a:pt x="11" y="29"/>
                    <a:pt x="11" y="29"/>
                  </a:cubicBezTo>
                  <a:cubicBezTo>
                    <a:pt x="9" y="28"/>
                    <a:pt x="7" y="27"/>
                    <a:pt x="7" y="27"/>
                  </a:cubicBezTo>
                  <a:cubicBezTo>
                    <a:pt x="5" y="26"/>
                    <a:pt x="4" y="26"/>
                    <a:pt x="2" y="25"/>
                  </a:cubicBezTo>
                  <a:cubicBezTo>
                    <a:pt x="2" y="25"/>
                    <a:pt x="2" y="25"/>
                    <a:pt x="2" y="25"/>
                  </a:cubicBezTo>
                  <a:cubicBezTo>
                    <a:pt x="2" y="26"/>
                    <a:pt x="2" y="26"/>
                    <a:pt x="2" y="26"/>
                  </a:cubicBezTo>
                  <a:cubicBezTo>
                    <a:pt x="3" y="26"/>
                    <a:pt x="5" y="27"/>
                    <a:pt x="6" y="28"/>
                  </a:cubicBezTo>
                  <a:cubicBezTo>
                    <a:pt x="7" y="28"/>
                    <a:pt x="8" y="29"/>
                    <a:pt x="11" y="30"/>
                  </a:cubicBezTo>
                  <a:cubicBezTo>
                    <a:pt x="13" y="31"/>
                    <a:pt x="13" y="31"/>
                    <a:pt x="13" y="31"/>
                  </a:cubicBezTo>
                  <a:cubicBezTo>
                    <a:pt x="13" y="31"/>
                    <a:pt x="13" y="31"/>
                    <a:pt x="13" y="31"/>
                  </a:cubicBezTo>
                  <a:cubicBezTo>
                    <a:pt x="13" y="31"/>
                    <a:pt x="13" y="31"/>
                    <a:pt x="13" y="31"/>
                  </a:cubicBezTo>
                  <a:cubicBezTo>
                    <a:pt x="12" y="31"/>
                    <a:pt x="12" y="31"/>
                    <a:pt x="12" y="31"/>
                  </a:cubicBezTo>
                  <a:cubicBezTo>
                    <a:pt x="9" y="29"/>
                    <a:pt x="5" y="28"/>
                    <a:pt x="2" y="26"/>
                  </a:cubicBezTo>
                  <a:cubicBezTo>
                    <a:pt x="2" y="26"/>
                    <a:pt x="2" y="26"/>
                    <a:pt x="2" y="26"/>
                  </a:cubicBezTo>
                  <a:cubicBezTo>
                    <a:pt x="2" y="27"/>
                    <a:pt x="2" y="27"/>
                    <a:pt x="2" y="27"/>
                  </a:cubicBezTo>
                  <a:cubicBezTo>
                    <a:pt x="5" y="29"/>
                    <a:pt x="8" y="30"/>
                    <a:pt x="11" y="32"/>
                  </a:cubicBezTo>
                  <a:cubicBezTo>
                    <a:pt x="12" y="32"/>
                    <a:pt x="12" y="32"/>
                    <a:pt x="12" y="32"/>
                  </a:cubicBezTo>
                  <a:cubicBezTo>
                    <a:pt x="13" y="32"/>
                    <a:pt x="13" y="32"/>
                    <a:pt x="13" y="32"/>
                  </a:cubicBezTo>
                  <a:cubicBezTo>
                    <a:pt x="13" y="33"/>
                    <a:pt x="13" y="33"/>
                    <a:pt x="13" y="33"/>
                  </a:cubicBezTo>
                  <a:cubicBezTo>
                    <a:pt x="13" y="34"/>
                    <a:pt x="14" y="34"/>
                    <a:pt x="14" y="34"/>
                  </a:cubicBezTo>
                  <a:cubicBezTo>
                    <a:pt x="15" y="34"/>
                    <a:pt x="15" y="34"/>
                    <a:pt x="15" y="34"/>
                  </a:cubicBezTo>
                  <a:cubicBezTo>
                    <a:pt x="16" y="35"/>
                    <a:pt x="17" y="36"/>
                    <a:pt x="18" y="36"/>
                  </a:cubicBezTo>
                  <a:cubicBezTo>
                    <a:pt x="19" y="36"/>
                    <a:pt x="19" y="36"/>
                    <a:pt x="19" y="36"/>
                  </a:cubicBezTo>
                  <a:cubicBezTo>
                    <a:pt x="19" y="36"/>
                    <a:pt x="19" y="36"/>
                    <a:pt x="19" y="36"/>
                  </a:cubicBezTo>
                  <a:cubicBezTo>
                    <a:pt x="19" y="36"/>
                    <a:pt x="19" y="36"/>
                    <a:pt x="20" y="36"/>
                  </a:cubicBezTo>
                  <a:cubicBezTo>
                    <a:pt x="20" y="36"/>
                    <a:pt x="20" y="36"/>
                    <a:pt x="20" y="36"/>
                  </a:cubicBezTo>
                  <a:cubicBezTo>
                    <a:pt x="20" y="36"/>
                    <a:pt x="20" y="36"/>
                    <a:pt x="20" y="36"/>
                  </a:cubicBezTo>
                  <a:cubicBezTo>
                    <a:pt x="24" y="38"/>
                    <a:pt x="30" y="41"/>
                    <a:pt x="32" y="42"/>
                  </a:cubicBezTo>
                  <a:cubicBezTo>
                    <a:pt x="33" y="42"/>
                    <a:pt x="33" y="42"/>
                    <a:pt x="33" y="42"/>
                  </a:cubicBezTo>
                  <a:cubicBezTo>
                    <a:pt x="33" y="41"/>
                    <a:pt x="33" y="41"/>
                    <a:pt x="33" y="41"/>
                  </a:cubicBezTo>
                  <a:cubicBezTo>
                    <a:pt x="34" y="41"/>
                    <a:pt x="37" y="39"/>
                    <a:pt x="39" y="38"/>
                  </a:cubicBezTo>
                  <a:cubicBezTo>
                    <a:pt x="42" y="36"/>
                    <a:pt x="44" y="35"/>
                    <a:pt x="45" y="35"/>
                  </a:cubicBezTo>
                  <a:cubicBezTo>
                    <a:pt x="45" y="34"/>
                    <a:pt x="45" y="34"/>
                    <a:pt x="45" y="34"/>
                  </a:cubicBezTo>
                  <a:cubicBezTo>
                    <a:pt x="44" y="34"/>
                    <a:pt x="44" y="34"/>
                    <a:pt x="44" y="34"/>
                  </a:cubicBezTo>
                  <a:cubicBezTo>
                    <a:pt x="44" y="35"/>
                    <a:pt x="41" y="36"/>
                    <a:pt x="39" y="37"/>
                  </a:cubicBezTo>
                  <a:cubicBezTo>
                    <a:pt x="36" y="38"/>
                    <a:pt x="34" y="40"/>
                    <a:pt x="33" y="41"/>
                  </a:cubicBezTo>
                  <a:cubicBezTo>
                    <a:pt x="30" y="40"/>
                    <a:pt x="23" y="37"/>
                    <a:pt x="19" y="35"/>
                  </a:cubicBezTo>
                  <a:cubicBezTo>
                    <a:pt x="19" y="34"/>
                    <a:pt x="19" y="34"/>
                    <a:pt x="19" y="34"/>
                  </a:cubicBezTo>
                  <a:cubicBezTo>
                    <a:pt x="24" y="36"/>
                    <a:pt x="28" y="38"/>
                    <a:pt x="30" y="39"/>
                  </a:cubicBezTo>
                  <a:cubicBezTo>
                    <a:pt x="32" y="40"/>
                    <a:pt x="33" y="40"/>
                    <a:pt x="33" y="40"/>
                  </a:cubicBezTo>
                  <a:cubicBezTo>
                    <a:pt x="33" y="40"/>
                    <a:pt x="33" y="40"/>
                    <a:pt x="33" y="40"/>
                  </a:cubicBezTo>
                  <a:cubicBezTo>
                    <a:pt x="33" y="40"/>
                    <a:pt x="33" y="40"/>
                    <a:pt x="33" y="40"/>
                  </a:cubicBezTo>
                  <a:cubicBezTo>
                    <a:pt x="34" y="39"/>
                    <a:pt x="35" y="39"/>
                    <a:pt x="37" y="38"/>
                  </a:cubicBezTo>
                  <a:cubicBezTo>
                    <a:pt x="39" y="37"/>
                    <a:pt x="42" y="35"/>
                    <a:pt x="45" y="33"/>
                  </a:cubicBezTo>
                  <a:cubicBezTo>
                    <a:pt x="45" y="32"/>
                    <a:pt x="45" y="32"/>
                    <a:pt x="45" y="32"/>
                  </a:cubicBezTo>
                  <a:cubicBezTo>
                    <a:pt x="44" y="32"/>
                    <a:pt x="44" y="32"/>
                    <a:pt x="44" y="32"/>
                  </a:cubicBezTo>
                  <a:cubicBezTo>
                    <a:pt x="42" y="34"/>
                    <a:pt x="39" y="36"/>
                    <a:pt x="36" y="37"/>
                  </a:cubicBezTo>
                  <a:cubicBezTo>
                    <a:pt x="35" y="38"/>
                    <a:pt x="34" y="39"/>
                    <a:pt x="33" y="39"/>
                  </a:cubicBezTo>
                  <a:cubicBezTo>
                    <a:pt x="32" y="39"/>
                    <a:pt x="32" y="39"/>
                    <a:pt x="31" y="38"/>
                  </a:cubicBezTo>
                  <a:cubicBezTo>
                    <a:pt x="28" y="37"/>
                    <a:pt x="24" y="35"/>
                    <a:pt x="20" y="33"/>
                  </a:cubicBezTo>
                  <a:cubicBezTo>
                    <a:pt x="20" y="33"/>
                    <a:pt x="20" y="33"/>
                    <a:pt x="20" y="33"/>
                  </a:cubicBezTo>
                  <a:cubicBezTo>
                    <a:pt x="22" y="34"/>
                    <a:pt x="25" y="35"/>
                    <a:pt x="27" y="36"/>
                  </a:cubicBezTo>
                  <a:cubicBezTo>
                    <a:pt x="30" y="38"/>
                    <a:pt x="32" y="39"/>
                    <a:pt x="33" y="39"/>
                  </a:cubicBezTo>
                  <a:cubicBezTo>
                    <a:pt x="33" y="39"/>
                    <a:pt x="33" y="39"/>
                    <a:pt x="33" y="39"/>
                  </a:cubicBezTo>
                  <a:cubicBezTo>
                    <a:pt x="33" y="39"/>
                    <a:pt x="33" y="39"/>
                    <a:pt x="33" y="39"/>
                  </a:cubicBezTo>
                  <a:cubicBezTo>
                    <a:pt x="33" y="38"/>
                    <a:pt x="33" y="38"/>
                    <a:pt x="33" y="38"/>
                  </a:cubicBezTo>
                  <a:cubicBezTo>
                    <a:pt x="33" y="38"/>
                    <a:pt x="30" y="37"/>
                    <a:pt x="27" y="35"/>
                  </a:cubicBezTo>
                  <a:cubicBezTo>
                    <a:pt x="25" y="34"/>
                    <a:pt x="22" y="33"/>
                    <a:pt x="20" y="32"/>
                  </a:cubicBezTo>
                  <a:cubicBezTo>
                    <a:pt x="20" y="32"/>
                    <a:pt x="20" y="32"/>
                    <a:pt x="20" y="32"/>
                  </a:cubicBezTo>
                  <a:cubicBezTo>
                    <a:pt x="22" y="32"/>
                    <a:pt x="23" y="33"/>
                    <a:pt x="25" y="34"/>
                  </a:cubicBezTo>
                  <a:cubicBezTo>
                    <a:pt x="28" y="35"/>
                    <a:pt x="31" y="37"/>
                    <a:pt x="33" y="38"/>
                  </a:cubicBezTo>
                  <a:cubicBezTo>
                    <a:pt x="34" y="38"/>
                    <a:pt x="34" y="38"/>
                    <a:pt x="34" y="38"/>
                  </a:cubicBezTo>
                  <a:cubicBezTo>
                    <a:pt x="34" y="38"/>
                    <a:pt x="34" y="38"/>
                    <a:pt x="34" y="38"/>
                  </a:cubicBezTo>
                  <a:cubicBezTo>
                    <a:pt x="35" y="37"/>
                    <a:pt x="35" y="37"/>
                    <a:pt x="36" y="37"/>
                  </a:cubicBezTo>
                  <a:cubicBezTo>
                    <a:pt x="39" y="35"/>
                    <a:pt x="42" y="34"/>
                    <a:pt x="45" y="31"/>
                  </a:cubicBezTo>
                  <a:cubicBezTo>
                    <a:pt x="45" y="30"/>
                    <a:pt x="45" y="30"/>
                    <a:pt x="45" y="30"/>
                  </a:cubicBezTo>
                  <a:cubicBezTo>
                    <a:pt x="45" y="30"/>
                    <a:pt x="45" y="30"/>
                    <a:pt x="45" y="30"/>
                  </a:cubicBezTo>
                  <a:cubicBezTo>
                    <a:pt x="41" y="33"/>
                    <a:pt x="39" y="34"/>
                    <a:pt x="36" y="36"/>
                  </a:cubicBezTo>
                  <a:cubicBezTo>
                    <a:pt x="35" y="36"/>
                    <a:pt x="34" y="37"/>
                    <a:pt x="34" y="37"/>
                  </a:cubicBezTo>
                  <a:cubicBezTo>
                    <a:pt x="31" y="36"/>
                    <a:pt x="28" y="35"/>
                    <a:pt x="25" y="33"/>
                  </a:cubicBezTo>
                  <a:cubicBezTo>
                    <a:pt x="24" y="32"/>
                    <a:pt x="22" y="32"/>
                    <a:pt x="20" y="31"/>
                  </a:cubicBezTo>
                  <a:cubicBezTo>
                    <a:pt x="20" y="31"/>
                    <a:pt x="20" y="31"/>
                    <a:pt x="20" y="31"/>
                  </a:cubicBezTo>
                  <a:cubicBezTo>
                    <a:pt x="22" y="31"/>
                    <a:pt x="24" y="32"/>
                    <a:pt x="26" y="33"/>
                  </a:cubicBezTo>
                  <a:cubicBezTo>
                    <a:pt x="28" y="34"/>
                    <a:pt x="31" y="35"/>
                    <a:pt x="34" y="37"/>
                  </a:cubicBezTo>
                  <a:cubicBezTo>
                    <a:pt x="34" y="37"/>
                    <a:pt x="34" y="37"/>
                    <a:pt x="34" y="37"/>
                  </a:cubicBezTo>
                  <a:cubicBezTo>
                    <a:pt x="34" y="36"/>
                    <a:pt x="34" y="36"/>
                    <a:pt x="34" y="36"/>
                  </a:cubicBezTo>
                  <a:cubicBezTo>
                    <a:pt x="34" y="36"/>
                    <a:pt x="37" y="35"/>
                    <a:pt x="40" y="33"/>
                  </a:cubicBezTo>
                  <a:cubicBezTo>
                    <a:pt x="43" y="31"/>
                    <a:pt x="45" y="30"/>
                    <a:pt x="45" y="30"/>
                  </a:cubicBezTo>
                  <a:cubicBezTo>
                    <a:pt x="45" y="29"/>
                    <a:pt x="45" y="29"/>
                    <a:pt x="45" y="29"/>
                  </a:cubicBezTo>
                  <a:cubicBezTo>
                    <a:pt x="45" y="29"/>
                    <a:pt x="45" y="29"/>
                    <a:pt x="45" y="29"/>
                  </a:cubicBezTo>
                  <a:cubicBezTo>
                    <a:pt x="39" y="27"/>
                    <a:pt x="39" y="27"/>
                    <a:pt x="39" y="27"/>
                  </a:cubicBezTo>
                  <a:cubicBezTo>
                    <a:pt x="39" y="26"/>
                    <a:pt x="39" y="26"/>
                    <a:pt x="39" y="26"/>
                  </a:cubicBezTo>
                  <a:cubicBezTo>
                    <a:pt x="41" y="25"/>
                    <a:pt x="43" y="23"/>
                    <a:pt x="44" y="23"/>
                  </a:cubicBezTo>
                  <a:cubicBezTo>
                    <a:pt x="44" y="22"/>
                    <a:pt x="44" y="22"/>
                    <a:pt x="44" y="22"/>
                  </a:cubicBezTo>
                  <a:cubicBezTo>
                    <a:pt x="43" y="22"/>
                    <a:pt x="43" y="22"/>
                    <a:pt x="43" y="22"/>
                  </a:cubicBezTo>
                  <a:cubicBezTo>
                    <a:pt x="43" y="23"/>
                    <a:pt x="41" y="24"/>
                    <a:pt x="39" y="26"/>
                  </a:cubicBezTo>
                  <a:cubicBezTo>
                    <a:pt x="36" y="27"/>
                    <a:pt x="34" y="29"/>
                    <a:pt x="33" y="30"/>
                  </a:cubicBezTo>
                  <a:cubicBezTo>
                    <a:pt x="30" y="30"/>
                    <a:pt x="23" y="27"/>
                    <a:pt x="19" y="26"/>
                  </a:cubicBezTo>
                  <a:cubicBezTo>
                    <a:pt x="19" y="25"/>
                    <a:pt x="19" y="25"/>
                    <a:pt x="19" y="25"/>
                  </a:cubicBezTo>
                  <a:cubicBezTo>
                    <a:pt x="23" y="26"/>
                    <a:pt x="27" y="28"/>
                    <a:pt x="30" y="29"/>
                  </a:cubicBezTo>
                  <a:cubicBezTo>
                    <a:pt x="32" y="29"/>
                    <a:pt x="33" y="29"/>
                    <a:pt x="33" y="29"/>
                  </a:cubicBezTo>
                  <a:cubicBezTo>
                    <a:pt x="33" y="29"/>
                    <a:pt x="33" y="29"/>
                    <a:pt x="33" y="29"/>
                  </a:cubicBezTo>
                  <a:cubicBezTo>
                    <a:pt x="33" y="29"/>
                    <a:pt x="33" y="29"/>
                    <a:pt x="33" y="29"/>
                  </a:cubicBezTo>
                  <a:cubicBezTo>
                    <a:pt x="34" y="28"/>
                    <a:pt x="35" y="28"/>
                    <a:pt x="36" y="27"/>
                  </a:cubicBezTo>
                  <a:cubicBezTo>
                    <a:pt x="39" y="25"/>
                    <a:pt x="42" y="23"/>
                    <a:pt x="44" y="21"/>
                  </a:cubicBezTo>
                  <a:cubicBezTo>
                    <a:pt x="44" y="20"/>
                    <a:pt x="44" y="20"/>
                    <a:pt x="44" y="20"/>
                  </a:cubicBezTo>
                  <a:cubicBezTo>
                    <a:pt x="43" y="20"/>
                    <a:pt x="43" y="20"/>
                    <a:pt x="43" y="20"/>
                  </a:cubicBezTo>
                  <a:cubicBezTo>
                    <a:pt x="41" y="22"/>
                    <a:pt x="38" y="24"/>
                    <a:pt x="36" y="26"/>
                  </a:cubicBezTo>
                  <a:cubicBezTo>
                    <a:pt x="35" y="27"/>
                    <a:pt x="34" y="28"/>
                    <a:pt x="33" y="28"/>
                  </a:cubicBezTo>
                  <a:cubicBezTo>
                    <a:pt x="32" y="28"/>
                    <a:pt x="32" y="28"/>
                    <a:pt x="30" y="28"/>
                  </a:cubicBezTo>
                  <a:cubicBezTo>
                    <a:pt x="28" y="27"/>
                    <a:pt x="23" y="26"/>
                    <a:pt x="19" y="24"/>
                  </a:cubicBezTo>
                  <a:cubicBezTo>
                    <a:pt x="19" y="24"/>
                    <a:pt x="19" y="24"/>
                    <a:pt x="19" y="24"/>
                  </a:cubicBezTo>
                  <a:cubicBezTo>
                    <a:pt x="22" y="25"/>
                    <a:pt x="24" y="25"/>
                    <a:pt x="26" y="26"/>
                  </a:cubicBezTo>
                  <a:cubicBezTo>
                    <a:pt x="30" y="27"/>
                    <a:pt x="32" y="28"/>
                    <a:pt x="33" y="28"/>
                  </a:cubicBezTo>
                  <a:cubicBezTo>
                    <a:pt x="33" y="28"/>
                    <a:pt x="33" y="28"/>
                    <a:pt x="33" y="28"/>
                  </a:cubicBezTo>
                  <a:cubicBezTo>
                    <a:pt x="33" y="28"/>
                    <a:pt x="33" y="28"/>
                    <a:pt x="33" y="28"/>
                  </a:cubicBezTo>
                  <a:cubicBezTo>
                    <a:pt x="33" y="27"/>
                    <a:pt x="33" y="27"/>
                    <a:pt x="33" y="27"/>
                  </a:cubicBezTo>
                  <a:cubicBezTo>
                    <a:pt x="32" y="27"/>
                    <a:pt x="30" y="26"/>
                    <a:pt x="27" y="25"/>
                  </a:cubicBezTo>
                  <a:cubicBezTo>
                    <a:pt x="24" y="25"/>
                    <a:pt x="22" y="24"/>
                    <a:pt x="19" y="23"/>
                  </a:cubicBezTo>
                  <a:cubicBezTo>
                    <a:pt x="19" y="23"/>
                    <a:pt x="19" y="23"/>
                    <a:pt x="19" y="23"/>
                  </a:cubicBezTo>
                  <a:cubicBezTo>
                    <a:pt x="21" y="23"/>
                    <a:pt x="22" y="24"/>
                    <a:pt x="24" y="24"/>
                  </a:cubicBezTo>
                  <a:cubicBezTo>
                    <a:pt x="27" y="25"/>
                    <a:pt x="31" y="26"/>
                    <a:pt x="33" y="27"/>
                  </a:cubicBezTo>
                  <a:cubicBezTo>
                    <a:pt x="33" y="27"/>
                    <a:pt x="33" y="27"/>
                    <a:pt x="33" y="27"/>
                  </a:cubicBezTo>
                  <a:cubicBezTo>
                    <a:pt x="33" y="27"/>
                    <a:pt x="33" y="27"/>
                    <a:pt x="33" y="27"/>
                  </a:cubicBezTo>
                  <a:cubicBezTo>
                    <a:pt x="34" y="27"/>
                    <a:pt x="35" y="26"/>
                    <a:pt x="36" y="25"/>
                  </a:cubicBezTo>
                  <a:cubicBezTo>
                    <a:pt x="38" y="24"/>
                    <a:pt x="41" y="22"/>
                    <a:pt x="44" y="19"/>
                  </a:cubicBezTo>
                  <a:cubicBezTo>
                    <a:pt x="44" y="18"/>
                    <a:pt x="44" y="18"/>
                    <a:pt x="44" y="18"/>
                  </a:cubicBezTo>
                  <a:cubicBezTo>
                    <a:pt x="43" y="18"/>
                    <a:pt x="43" y="18"/>
                    <a:pt x="43" y="18"/>
                  </a:cubicBezTo>
                  <a:cubicBezTo>
                    <a:pt x="40" y="21"/>
                    <a:pt x="38" y="23"/>
                    <a:pt x="35" y="25"/>
                  </a:cubicBezTo>
                  <a:cubicBezTo>
                    <a:pt x="35" y="25"/>
                    <a:pt x="34" y="26"/>
                    <a:pt x="33" y="26"/>
                  </a:cubicBezTo>
                  <a:cubicBezTo>
                    <a:pt x="31" y="26"/>
                    <a:pt x="28" y="25"/>
                    <a:pt x="24" y="23"/>
                  </a:cubicBezTo>
                  <a:cubicBezTo>
                    <a:pt x="23" y="23"/>
                    <a:pt x="21" y="22"/>
                    <a:pt x="19" y="22"/>
                  </a:cubicBezTo>
                  <a:cubicBezTo>
                    <a:pt x="19" y="21"/>
                    <a:pt x="19" y="21"/>
                    <a:pt x="19" y="21"/>
                  </a:cubicBezTo>
                  <a:cubicBezTo>
                    <a:pt x="21" y="22"/>
                    <a:pt x="23" y="23"/>
                    <a:pt x="25" y="23"/>
                  </a:cubicBezTo>
                  <a:cubicBezTo>
                    <a:pt x="28" y="24"/>
                    <a:pt x="30" y="25"/>
                    <a:pt x="33" y="26"/>
                  </a:cubicBezTo>
                  <a:cubicBezTo>
                    <a:pt x="33" y="26"/>
                    <a:pt x="33" y="26"/>
                    <a:pt x="33" y="26"/>
                  </a:cubicBezTo>
                  <a:cubicBezTo>
                    <a:pt x="34" y="26"/>
                    <a:pt x="34" y="26"/>
                    <a:pt x="34" y="26"/>
                  </a:cubicBezTo>
                  <a:cubicBezTo>
                    <a:pt x="34" y="25"/>
                    <a:pt x="36" y="23"/>
                    <a:pt x="39" y="22"/>
                  </a:cubicBezTo>
                  <a:cubicBezTo>
                    <a:pt x="42" y="19"/>
                    <a:pt x="44" y="18"/>
                    <a:pt x="44" y="17"/>
                  </a:cubicBezTo>
                  <a:cubicBezTo>
                    <a:pt x="44" y="17"/>
                    <a:pt x="44" y="17"/>
                    <a:pt x="44" y="17"/>
                  </a:cubicBezTo>
                  <a:cubicBezTo>
                    <a:pt x="44" y="17"/>
                    <a:pt x="44" y="17"/>
                    <a:pt x="44" y="17"/>
                  </a:cubicBezTo>
                  <a:cubicBezTo>
                    <a:pt x="39" y="16"/>
                    <a:pt x="39" y="16"/>
                    <a:pt x="39" y="16"/>
                  </a:cubicBezTo>
                  <a:cubicBezTo>
                    <a:pt x="42" y="13"/>
                    <a:pt x="45" y="9"/>
                    <a:pt x="45" y="8"/>
                  </a:cubicBezTo>
                  <a:cubicBezTo>
                    <a:pt x="45" y="7"/>
                    <a:pt x="45" y="7"/>
                    <a:pt x="45" y="7"/>
                  </a:cubicBezTo>
                  <a:cubicBezTo>
                    <a:pt x="45" y="8"/>
                    <a:pt x="45" y="8"/>
                    <a:pt x="45" y="8"/>
                  </a:cubicBezTo>
                  <a:cubicBezTo>
                    <a:pt x="44" y="9"/>
                    <a:pt x="38" y="16"/>
                    <a:pt x="36" y="18"/>
                  </a:cubicBezTo>
                  <a:cubicBezTo>
                    <a:pt x="34" y="18"/>
                    <a:pt x="27" y="17"/>
                    <a:pt x="22" y="16"/>
                  </a:cubicBezTo>
                  <a:cubicBezTo>
                    <a:pt x="22" y="16"/>
                    <a:pt x="22" y="16"/>
                    <a:pt x="22" y="16"/>
                  </a:cubicBezTo>
                  <a:cubicBezTo>
                    <a:pt x="26" y="16"/>
                    <a:pt x="31" y="17"/>
                    <a:pt x="34" y="17"/>
                  </a:cubicBezTo>
                  <a:cubicBezTo>
                    <a:pt x="35" y="18"/>
                    <a:pt x="36" y="18"/>
                    <a:pt x="36" y="18"/>
                  </a:cubicBezTo>
                  <a:cubicBezTo>
                    <a:pt x="36" y="18"/>
                    <a:pt x="36" y="18"/>
                    <a:pt x="36" y="18"/>
                  </a:cubicBezTo>
                  <a:cubicBezTo>
                    <a:pt x="37" y="18"/>
                    <a:pt x="37" y="18"/>
                    <a:pt x="37" y="18"/>
                  </a:cubicBezTo>
                  <a:cubicBezTo>
                    <a:pt x="39" y="15"/>
                    <a:pt x="43" y="10"/>
                    <a:pt x="45" y="6"/>
                  </a:cubicBezTo>
                  <a:cubicBezTo>
                    <a:pt x="45" y="5"/>
                    <a:pt x="45" y="5"/>
                    <a:pt x="45" y="5"/>
                  </a:cubicBezTo>
                  <a:cubicBezTo>
                    <a:pt x="45" y="5"/>
                    <a:pt x="45" y="5"/>
                    <a:pt x="45" y="5"/>
                  </a:cubicBezTo>
                  <a:cubicBezTo>
                    <a:pt x="42" y="9"/>
                    <a:pt x="38" y="14"/>
                    <a:pt x="36" y="17"/>
                  </a:cubicBezTo>
                  <a:cubicBezTo>
                    <a:pt x="36" y="17"/>
                    <a:pt x="35" y="17"/>
                    <a:pt x="34" y="16"/>
                  </a:cubicBezTo>
                  <a:cubicBezTo>
                    <a:pt x="31" y="16"/>
                    <a:pt x="26" y="15"/>
                    <a:pt x="22" y="15"/>
                  </a:cubicBezTo>
                  <a:cubicBezTo>
                    <a:pt x="22" y="14"/>
                    <a:pt x="22" y="14"/>
                    <a:pt x="22" y="14"/>
                  </a:cubicBezTo>
                  <a:cubicBezTo>
                    <a:pt x="25" y="15"/>
                    <a:pt x="27" y="15"/>
                    <a:pt x="30" y="16"/>
                  </a:cubicBezTo>
                  <a:cubicBezTo>
                    <a:pt x="34" y="16"/>
                    <a:pt x="36" y="17"/>
                    <a:pt x="36" y="17"/>
                  </a:cubicBezTo>
                  <a:cubicBezTo>
                    <a:pt x="37" y="16"/>
                    <a:pt x="37" y="16"/>
                    <a:pt x="37" y="16"/>
                  </a:cubicBezTo>
                  <a:cubicBezTo>
                    <a:pt x="36" y="16"/>
                    <a:pt x="36" y="16"/>
                    <a:pt x="36" y="16"/>
                  </a:cubicBezTo>
                  <a:cubicBezTo>
                    <a:pt x="36" y="16"/>
                    <a:pt x="33" y="15"/>
                    <a:pt x="30" y="15"/>
                  </a:cubicBezTo>
                  <a:cubicBezTo>
                    <a:pt x="28" y="14"/>
                    <a:pt x="25" y="14"/>
                    <a:pt x="22" y="13"/>
                  </a:cubicBezTo>
                  <a:cubicBezTo>
                    <a:pt x="22" y="13"/>
                    <a:pt x="22" y="13"/>
                    <a:pt x="22" y="13"/>
                  </a:cubicBezTo>
                  <a:cubicBezTo>
                    <a:pt x="24" y="13"/>
                    <a:pt x="25" y="14"/>
                    <a:pt x="27" y="14"/>
                  </a:cubicBezTo>
                  <a:cubicBezTo>
                    <a:pt x="31" y="15"/>
                    <a:pt x="34" y="15"/>
                    <a:pt x="36" y="16"/>
                  </a:cubicBezTo>
                  <a:cubicBezTo>
                    <a:pt x="37" y="16"/>
                    <a:pt x="37" y="16"/>
                    <a:pt x="37" y="16"/>
                  </a:cubicBezTo>
                  <a:cubicBezTo>
                    <a:pt x="37" y="15"/>
                    <a:pt x="37" y="15"/>
                    <a:pt x="37" y="15"/>
                  </a:cubicBezTo>
                  <a:cubicBezTo>
                    <a:pt x="39" y="12"/>
                    <a:pt x="42" y="9"/>
                    <a:pt x="45" y="4"/>
                  </a:cubicBezTo>
                  <a:cubicBezTo>
                    <a:pt x="45" y="3"/>
                    <a:pt x="45" y="3"/>
                    <a:pt x="45" y="3"/>
                  </a:cubicBezTo>
                  <a:cubicBezTo>
                    <a:pt x="44" y="3"/>
                    <a:pt x="44" y="3"/>
                    <a:pt x="44" y="3"/>
                  </a:cubicBezTo>
                  <a:cubicBezTo>
                    <a:pt x="41" y="8"/>
                    <a:pt x="39" y="11"/>
                    <a:pt x="37" y="14"/>
                  </a:cubicBezTo>
                  <a:cubicBezTo>
                    <a:pt x="40" y="10"/>
                    <a:pt x="43" y="6"/>
                    <a:pt x="45" y="1"/>
                  </a:cubicBezTo>
                  <a:cubicBezTo>
                    <a:pt x="45" y="1"/>
                    <a:pt x="45" y="1"/>
                    <a:pt x="45" y="1"/>
                  </a:cubicBezTo>
                  <a:cubicBezTo>
                    <a:pt x="45" y="1"/>
                    <a:pt x="45" y="1"/>
                    <a:pt x="45" y="1"/>
                  </a:cubicBezTo>
                  <a:cubicBezTo>
                    <a:pt x="45" y="1"/>
                    <a:pt x="44" y="1"/>
                    <a:pt x="43" y="1"/>
                  </a:cubicBezTo>
                  <a:cubicBezTo>
                    <a:pt x="39" y="1"/>
                    <a:pt x="35" y="1"/>
                    <a:pt x="30" y="0"/>
                  </a:cubicBezTo>
                  <a:cubicBezTo>
                    <a:pt x="30" y="0"/>
                    <a:pt x="30" y="0"/>
                    <a:pt x="30" y="0"/>
                  </a:cubicBezTo>
                  <a:cubicBezTo>
                    <a:pt x="30" y="0"/>
                    <a:pt x="29" y="0"/>
                    <a:pt x="29" y="0"/>
                  </a:cubicBezTo>
                  <a:cubicBezTo>
                    <a:pt x="28" y="0"/>
                    <a:pt x="28" y="0"/>
                    <a:pt x="28" y="0"/>
                  </a:cubicBezTo>
                  <a:cubicBezTo>
                    <a:pt x="27" y="0"/>
                    <a:pt x="25" y="0"/>
                    <a:pt x="24" y="0"/>
                  </a:cubicBez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199" name="Freeform 185"/>
            <p:cNvSpPr>
              <a:spLocks/>
            </p:cNvSpPr>
            <p:nvPr/>
          </p:nvSpPr>
          <p:spPr bwMode="auto">
            <a:xfrm>
              <a:off x="3979" y="2101"/>
              <a:ext cx="12" cy="2"/>
            </a:xfrm>
            <a:custGeom>
              <a:avLst/>
              <a:gdLst>
                <a:gd name="T0" fmla="*/ 3 w 12"/>
                <a:gd name="T1" fmla="*/ 0 h 2"/>
                <a:gd name="T2" fmla="*/ 0 w 12"/>
                <a:gd name="T3" fmla="*/ 0 h 2"/>
                <a:gd name="T4" fmla="*/ 3 w 12"/>
                <a:gd name="T5" fmla="*/ 0 h 2"/>
                <a:gd name="T6" fmla="*/ 10 w 12"/>
                <a:gd name="T7" fmla="*/ 2 h 2"/>
                <a:gd name="T8" fmla="*/ 12 w 12"/>
                <a:gd name="T9" fmla="*/ 2 h 2"/>
                <a:gd name="T10" fmla="*/ 10 w 12"/>
                <a:gd name="T11" fmla="*/ 0 h 2"/>
                <a:gd name="T12" fmla="*/ 3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3" y="0"/>
                  </a:moveTo>
                  <a:lnTo>
                    <a:pt x="0" y="0"/>
                  </a:lnTo>
                  <a:lnTo>
                    <a:pt x="3" y="0"/>
                  </a:lnTo>
                  <a:lnTo>
                    <a:pt x="10" y="2"/>
                  </a:lnTo>
                  <a:lnTo>
                    <a:pt x="12" y="2"/>
                  </a:lnTo>
                  <a:lnTo>
                    <a:pt x="1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0" name="Freeform 186"/>
            <p:cNvSpPr>
              <a:spLocks/>
            </p:cNvSpPr>
            <p:nvPr/>
          </p:nvSpPr>
          <p:spPr bwMode="auto">
            <a:xfrm>
              <a:off x="3979" y="2101"/>
              <a:ext cx="12" cy="2"/>
            </a:xfrm>
            <a:custGeom>
              <a:avLst/>
              <a:gdLst>
                <a:gd name="T0" fmla="*/ 3 w 12"/>
                <a:gd name="T1" fmla="*/ 0 h 2"/>
                <a:gd name="T2" fmla="*/ 0 w 12"/>
                <a:gd name="T3" fmla="*/ 0 h 2"/>
                <a:gd name="T4" fmla="*/ 3 w 12"/>
                <a:gd name="T5" fmla="*/ 0 h 2"/>
                <a:gd name="T6" fmla="*/ 10 w 12"/>
                <a:gd name="T7" fmla="*/ 2 h 2"/>
                <a:gd name="T8" fmla="*/ 12 w 12"/>
                <a:gd name="T9" fmla="*/ 2 h 2"/>
                <a:gd name="T10" fmla="*/ 10 w 12"/>
                <a:gd name="T11" fmla="*/ 0 h 2"/>
                <a:gd name="T12" fmla="*/ 3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3" y="0"/>
                  </a:moveTo>
                  <a:lnTo>
                    <a:pt x="0" y="0"/>
                  </a:lnTo>
                  <a:lnTo>
                    <a:pt x="3" y="0"/>
                  </a:lnTo>
                  <a:lnTo>
                    <a:pt x="10" y="2"/>
                  </a:lnTo>
                  <a:lnTo>
                    <a:pt x="12" y="2"/>
                  </a:lnTo>
                  <a:lnTo>
                    <a:pt x="10" y="0"/>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1" name="Freeform 187"/>
            <p:cNvSpPr>
              <a:spLocks/>
            </p:cNvSpPr>
            <p:nvPr/>
          </p:nvSpPr>
          <p:spPr bwMode="auto">
            <a:xfrm>
              <a:off x="3974" y="2120"/>
              <a:ext cx="10" cy="5"/>
            </a:xfrm>
            <a:custGeom>
              <a:avLst/>
              <a:gdLst>
                <a:gd name="T0" fmla="*/ 0 w 10"/>
                <a:gd name="T1" fmla="*/ 0 h 5"/>
                <a:gd name="T2" fmla="*/ 0 w 10"/>
                <a:gd name="T3" fmla="*/ 2 h 5"/>
                <a:gd name="T4" fmla="*/ 0 w 10"/>
                <a:gd name="T5" fmla="*/ 2 h 5"/>
                <a:gd name="T6" fmla="*/ 10 w 10"/>
                <a:gd name="T7" fmla="*/ 5 h 5"/>
                <a:gd name="T8" fmla="*/ 10 w 10"/>
                <a:gd name="T9" fmla="*/ 5 h 5"/>
                <a:gd name="T10" fmla="*/ 10 w 10"/>
                <a:gd name="T11" fmla="*/ 5 h 5"/>
                <a:gd name="T12" fmla="*/ 10 w 10"/>
                <a:gd name="T13" fmla="*/ 5 h 5"/>
                <a:gd name="T14" fmla="*/ 0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0"/>
                  </a:moveTo>
                  <a:lnTo>
                    <a:pt x="0" y="2"/>
                  </a:lnTo>
                  <a:lnTo>
                    <a:pt x="0" y="2"/>
                  </a:lnTo>
                  <a:lnTo>
                    <a:pt x="10" y="5"/>
                  </a:lnTo>
                  <a:lnTo>
                    <a:pt x="10" y="5"/>
                  </a:lnTo>
                  <a:lnTo>
                    <a:pt x="10" y="5"/>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2" name="Freeform 188"/>
            <p:cNvSpPr>
              <a:spLocks/>
            </p:cNvSpPr>
            <p:nvPr/>
          </p:nvSpPr>
          <p:spPr bwMode="auto">
            <a:xfrm>
              <a:off x="3974" y="2120"/>
              <a:ext cx="10" cy="5"/>
            </a:xfrm>
            <a:custGeom>
              <a:avLst/>
              <a:gdLst>
                <a:gd name="T0" fmla="*/ 0 w 10"/>
                <a:gd name="T1" fmla="*/ 0 h 5"/>
                <a:gd name="T2" fmla="*/ 0 w 10"/>
                <a:gd name="T3" fmla="*/ 2 h 5"/>
                <a:gd name="T4" fmla="*/ 0 w 10"/>
                <a:gd name="T5" fmla="*/ 2 h 5"/>
                <a:gd name="T6" fmla="*/ 10 w 10"/>
                <a:gd name="T7" fmla="*/ 5 h 5"/>
                <a:gd name="T8" fmla="*/ 10 w 10"/>
                <a:gd name="T9" fmla="*/ 5 h 5"/>
                <a:gd name="T10" fmla="*/ 10 w 10"/>
                <a:gd name="T11" fmla="*/ 5 h 5"/>
                <a:gd name="T12" fmla="*/ 10 w 10"/>
                <a:gd name="T13" fmla="*/ 5 h 5"/>
                <a:gd name="T14" fmla="*/ 0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0"/>
                  </a:moveTo>
                  <a:lnTo>
                    <a:pt x="0" y="2"/>
                  </a:lnTo>
                  <a:lnTo>
                    <a:pt x="0" y="2"/>
                  </a:lnTo>
                  <a:lnTo>
                    <a:pt x="10" y="5"/>
                  </a:lnTo>
                  <a:lnTo>
                    <a:pt x="10" y="5"/>
                  </a:lnTo>
                  <a:lnTo>
                    <a:pt x="10" y="5"/>
                  </a:lnTo>
                  <a:lnTo>
                    <a:pt x="10"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3" name="Freeform 189"/>
            <p:cNvSpPr>
              <a:spLocks/>
            </p:cNvSpPr>
            <p:nvPr/>
          </p:nvSpPr>
          <p:spPr bwMode="auto">
            <a:xfrm>
              <a:off x="3977" y="2141"/>
              <a:ext cx="9" cy="5"/>
            </a:xfrm>
            <a:custGeom>
              <a:avLst/>
              <a:gdLst>
                <a:gd name="T0" fmla="*/ 0 w 9"/>
                <a:gd name="T1" fmla="*/ 0 h 5"/>
                <a:gd name="T2" fmla="*/ 0 w 9"/>
                <a:gd name="T3" fmla="*/ 0 h 5"/>
                <a:gd name="T4" fmla="*/ 0 w 9"/>
                <a:gd name="T5" fmla="*/ 0 h 5"/>
                <a:gd name="T6" fmla="*/ 9 w 9"/>
                <a:gd name="T7" fmla="*/ 5 h 5"/>
                <a:gd name="T8" fmla="*/ 9 w 9"/>
                <a:gd name="T9" fmla="*/ 5 h 5"/>
                <a:gd name="T10" fmla="*/ 9 w 9"/>
                <a:gd name="T11" fmla="*/ 5 h 5"/>
                <a:gd name="T12" fmla="*/ 9 w 9"/>
                <a:gd name="T13" fmla="*/ 5 h 5"/>
                <a:gd name="T14" fmla="*/ 0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0" y="0"/>
                  </a:moveTo>
                  <a:lnTo>
                    <a:pt x="0" y="0"/>
                  </a:lnTo>
                  <a:lnTo>
                    <a:pt x="0" y="0"/>
                  </a:lnTo>
                  <a:lnTo>
                    <a:pt x="9" y="5"/>
                  </a:lnTo>
                  <a:lnTo>
                    <a:pt x="9" y="5"/>
                  </a:lnTo>
                  <a:lnTo>
                    <a:pt x="9" y="5"/>
                  </a:lnTo>
                  <a:lnTo>
                    <a:pt x="9"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4" name="Freeform 190"/>
            <p:cNvSpPr>
              <a:spLocks/>
            </p:cNvSpPr>
            <p:nvPr/>
          </p:nvSpPr>
          <p:spPr bwMode="auto">
            <a:xfrm>
              <a:off x="3977" y="2141"/>
              <a:ext cx="9" cy="5"/>
            </a:xfrm>
            <a:custGeom>
              <a:avLst/>
              <a:gdLst>
                <a:gd name="T0" fmla="*/ 0 w 9"/>
                <a:gd name="T1" fmla="*/ 0 h 5"/>
                <a:gd name="T2" fmla="*/ 0 w 9"/>
                <a:gd name="T3" fmla="*/ 0 h 5"/>
                <a:gd name="T4" fmla="*/ 0 w 9"/>
                <a:gd name="T5" fmla="*/ 0 h 5"/>
                <a:gd name="T6" fmla="*/ 9 w 9"/>
                <a:gd name="T7" fmla="*/ 5 h 5"/>
                <a:gd name="T8" fmla="*/ 9 w 9"/>
                <a:gd name="T9" fmla="*/ 5 h 5"/>
                <a:gd name="T10" fmla="*/ 9 w 9"/>
                <a:gd name="T11" fmla="*/ 5 h 5"/>
                <a:gd name="T12" fmla="*/ 9 w 9"/>
                <a:gd name="T13" fmla="*/ 5 h 5"/>
                <a:gd name="T14" fmla="*/ 0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0" y="0"/>
                  </a:moveTo>
                  <a:lnTo>
                    <a:pt x="0" y="0"/>
                  </a:lnTo>
                  <a:lnTo>
                    <a:pt x="0" y="0"/>
                  </a:lnTo>
                  <a:lnTo>
                    <a:pt x="9" y="5"/>
                  </a:lnTo>
                  <a:lnTo>
                    <a:pt x="9" y="5"/>
                  </a:lnTo>
                  <a:lnTo>
                    <a:pt x="9" y="5"/>
                  </a:lnTo>
                  <a:lnTo>
                    <a:pt x="9"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5" name="Freeform 191"/>
            <p:cNvSpPr>
              <a:spLocks noEditPoints="1"/>
            </p:cNvSpPr>
            <p:nvPr/>
          </p:nvSpPr>
          <p:spPr bwMode="auto">
            <a:xfrm>
              <a:off x="3579" y="2310"/>
              <a:ext cx="89" cy="114"/>
            </a:xfrm>
            <a:custGeom>
              <a:avLst/>
              <a:gdLst>
                <a:gd name="T0" fmla="*/ 30 w 37"/>
                <a:gd name="T1" fmla="*/ 41 h 48"/>
                <a:gd name="T2" fmla="*/ 26 w 37"/>
                <a:gd name="T3" fmla="*/ 46 h 48"/>
                <a:gd name="T4" fmla="*/ 28 w 37"/>
                <a:gd name="T5" fmla="*/ 41 h 48"/>
                <a:gd name="T6" fmla="*/ 14 w 37"/>
                <a:gd name="T7" fmla="*/ 41 h 48"/>
                <a:gd name="T8" fmla="*/ 15 w 37"/>
                <a:gd name="T9" fmla="*/ 41 h 48"/>
                <a:gd name="T10" fmla="*/ 17 w 37"/>
                <a:gd name="T11" fmla="*/ 40 h 48"/>
                <a:gd name="T12" fmla="*/ 19 w 37"/>
                <a:gd name="T13" fmla="*/ 39 h 48"/>
                <a:gd name="T14" fmla="*/ 22 w 37"/>
                <a:gd name="T15" fmla="*/ 39 h 48"/>
                <a:gd name="T16" fmla="*/ 29 w 37"/>
                <a:gd name="T17" fmla="*/ 36 h 48"/>
                <a:gd name="T18" fmla="*/ 30 w 37"/>
                <a:gd name="T19" fmla="*/ 35 h 48"/>
                <a:gd name="T20" fmla="*/ 32 w 37"/>
                <a:gd name="T21" fmla="*/ 35 h 48"/>
                <a:gd name="T22" fmla="*/ 8 w 37"/>
                <a:gd name="T23" fmla="*/ 29 h 48"/>
                <a:gd name="T24" fmla="*/ 9 w 37"/>
                <a:gd name="T25" fmla="*/ 30 h 48"/>
                <a:gd name="T26" fmla="*/ 11 w 37"/>
                <a:gd name="T27" fmla="*/ 30 h 48"/>
                <a:gd name="T28" fmla="*/ 18 w 37"/>
                <a:gd name="T29" fmla="*/ 29 h 48"/>
                <a:gd name="T30" fmla="*/ 14 w 37"/>
                <a:gd name="T31" fmla="*/ 29 h 48"/>
                <a:gd name="T32" fmla="*/ 16 w 37"/>
                <a:gd name="T33" fmla="*/ 27 h 48"/>
                <a:gd name="T34" fmla="*/ 25 w 37"/>
                <a:gd name="T35" fmla="*/ 23 h 48"/>
                <a:gd name="T36" fmla="*/ 26 w 37"/>
                <a:gd name="T37" fmla="*/ 24 h 48"/>
                <a:gd name="T38" fmla="*/ 11 w 37"/>
                <a:gd name="T39" fmla="*/ 22 h 48"/>
                <a:gd name="T40" fmla="*/ 28 w 37"/>
                <a:gd name="T41" fmla="*/ 24 h 48"/>
                <a:gd name="T42" fmla="*/ 31 w 37"/>
                <a:gd name="T43" fmla="*/ 23 h 48"/>
                <a:gd name="T44" fmla="*/ 10 w 37"/>
                <a:gd name="T45" fmla="*/ 20 h 48"/>
                <a:gd name="T46" fmla="*/ 8 w 37"/>
                <a:gd name="T47" fmla="*/ 18 h 48"/>
                <a:gd name="T48" fmla="*/ 6 w 37"/>
                <a:gd name="T49" fmla="*/ 17 h 48"/>
                <a:gd name="T50" fmla="*/ 5 w 37"/>
                <a:gd name="T51" fmla="*/ 16 h 48"/>
                <a:gd name="T52" fmla="*/ 3 w 37"/>
                <a:gd name="T53" fmla="*/ 16 h 48"/>
                <a:gd name="T54" fmla="*/ 27 w 37"/>
                <a:gd name="T55" fmla="*/ 13 h 48"/>
                <a:gd name="T56" fmla="*/ 29 w 37"/>
                <a:gd name="T57" fmla="*/ 6 h 48"/>
                <a:gd name="T58" fmla="*/ 29 w 37"/>
                <a:gd name="T59" fmla="*/ 7 h 48"/>
                <a:gd name="T60" fmla="*/ 25 w 37"/>
                <a:gd name="T61" fmla="*/ 17 h 48"/>
                <a:gd name="T62" fmla="*/ 26 w 37"/>
                <a:gd name="T63" fmla="*/ 17 h 48"/>
                <a:gd name="T64" fmla="*/ 24 w 37"/>
                <a:gd name="T65" fmla="*/ 22 h 48"/>
                <a:gd name="T66" fmla="*/ 25 w 37"/>
                <a:gd name="T67" fmla="*/ 27 h 48"/>
                <a:gd name="T68" fmla="*/ 25 w 37"/>
                <a:gd name="T69" fmla="*/ 27 h 48"/>
                <a:gd name="T70" fmla="*/ 27 w 37"/>
                <a:gd name="T71" fmla="*/ 33 h 48"/>
                <a:gd name="T72" fmla="*/ 21 w 37"/>
                <a:gd name="T73" fmla="*/ 35 h 48"/>
                <a:gd name="T74" fmla="*/ 19 w 37"/>
                <a:gd name="T75" fmla="*/ 30 h 48"/>
                <a:gd name="T76" fmla="*/ 17 w 37"/>
                <a:gd name="T77" fmla="*/ 26 h 48"/>
                <a:gd name="T78" fmla="*/ 7 w 37"/>
                <a:gd name="T79" fmla="*/ 24 h 48"/>
                <a:gd name="T80" fmla="*/ 13 w 37"/>
                <a:gd name="T81" fmla="*/ 23 h 48"/>
                <a:gd name="T82" fmla="*/ 19 w 37"/>
                <a:gd name="T83" fmla="*/ 20 h 48"/>
                <a:gd name="T84" fmla="*/ 1 w 37"/>
                <a:gd name="T85" fmla="*/ 11 h 48"/>
                <a:gd name="T86" fmla="*/ 7 w 37"/>
                <a:gd name="T87" fmla="*/ 21 h 48"/>
                <a:gd name="T88" fmla="*/ 7 w 37"/>
                <a:gd name="T89" fmla="*/ 29 h 48"/>
                <a:gd name="T90" fmla="*/ 14 w 37"/>
                <a:gd name="T91" fmla="*/ 30 h 48"/>
                <a:gd name="T92" fmla="*/ 11 w 37"/>
                <a:gd name="T93" fmla="*/ 38 h 48"/>
                <a:gd name="T94" fmla="*/ 24 w 37"/>
                <a:gd name="T95" fmla="*/ 45 h 48"/>
                <a:gd name="T96" fmla="*/ 26 w 37"/>
                <a:gd name="T97" fmla="*/ 48 h 48"/>
                <a:gd name="T98" fmla="*/ 30 w 37"/>
                <a:gd name="T99" fmla="*/ 46 h 48"/>
                <a:gd name="T100" fmla="*/ 31 w 37"/>
                <a:gd name="T101" fmla="*/ 40 h 48"/>
                <a:gd name="T102" fmla="*/ 36 w 37"/>
                <a:gd name="T103" fmla="*/ 30 h 48"/>
                <a:gd name="T104" fmla="*/ 26 w 37"/>
                <a:gd name="T105" fmla="*/ 25 h 48"/>
                <a:gd name="T106" fmla="*/ 31 w 37"/>
                <a:gd name="T107" fmla="*/ 24 h 48"/>
                <a:gd name="T108" fmla="*/ 31 w 37"/>
                <a:gd name="T109" fmla="*/ 14 h 48"/>
                <a:gd name="T110" fmla="*/ 30 w 37"/>
                <a:gd name="T11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48">
                  <a:moveTo>
                    <a:pt x="26" y="47"/>
                  </a:moveTo>
                  <a:cubicBezTo>
                    <a:pt x="24" y="43"/>
                    <a:pt x="24" y="43"/>
                    <a:pt x="24" y="43"/>
                  </a:cubicBezTo>
                  <a:cubicBezTo>
                    <a:pt x="25" y="42"/>
                    <a:pt x="25" y="42"/>
                    <a:pt x="26" y="42"/>
                  </a:cubicBezTo>
                  <a:cubicBezTo>
                    <a:pt x="26" y="43"/>
                    <a:pt x="26" y="45"/>
                    <a:pt x="26" y="46"/>
                  </a:cubicBezTo>
                  <a:cubicBezTo>
                    <a:pt x="26" y="47"/>
                    <a:pt x="26" y="47"/>
                    <a:pt x="26" y="47"/>
                  </a:cubicBezTo>
                  <a:moveTo>
                    <a:pt x="30" y="45"/>
                  </a:moveTo>
                  <a:cubicBezTo>
                    <a:pt x="30" y="44"/>
                    <a:pt x="30" y="42"/>
                    <a:pt x="30" y="41"/>
                  </a:cubicBezTo>
                  <a:cubicBezTo>
                    <a:pt x="30" y="42"/>
                    <a:pt x="30" y="43"/>
                    <a:pt x="31" y="44"/>
                  </a:cubicBezTo>
                  <a:cubicBezTo>
                    <a:pt x="31" y="44"/>
                    <a:pt x="30" y="45"/>
                    <a:pt x="30" y="45"/>
                  </a:cubicBezTo>
                  <a:moveTo>
                    <a:pt x="14" y="41"/>
                  </a:moveTo>
                  <a:cubicBezTo>
                    <a:pt x="14" y="41"/>
                    <a:pt x="14" y="41"/>
                    <a:pt x="14" y="41"/>
                  </a:cubicBezTo>
                  <a:cubicBezTo>
                    <a:pt x="14" y="41"/>
                    <a:pt x="14" y="41"/>
                    <a:pt x="14" y="41"/>
                  </a:cubicBezTo>
                  <a:cubicBezTo>
                    <a:pt x="14" y="41"/>
                    <a:pt x="14" y="41"/>
                    <a:pt x="14" y="41"/>
                  </a:cubicBezTo>
                  <a:moveTo>
                    <a:pt x="26" y="46"/>
                  </a:moveTo>
                  <a:cubicBezTo>
                    <a:pt x="26" y="45"/>
                    <a:pt x="26" y="43"/>
                    <a:pt x="26" y="41"/>
                  </a:cubicBezTo>
                  <a:cubicBezTo>
                    <a:pt x="27" y="41"/>
                    <a:pt x="28" y="41"/>
                    <a:pt x="29" y="41"/>
                  </a:cubicBezTo>
                  <a:cubicBezTo>
                    <a:pt x="29" y="41"/>
                    <a:pt x="29" y="41"/>
                    <a:pt x="29" y="41"/>
                  </a:cubicBezTo>
                  <a:cubicBezTo>
                    <a:pt x="29" y="42"/>
                    <a:pt x="29" y="43"/>
                    <a:pt x="29" y="45"/>
                  </a:cubicBezTo>
                  <a:cubicBezTo>
                    <a:pt x="29" y="45"/>
                    <a:pt x="28" y="45"/>
                    <a:pt x="28" y="46"/>
                  </a:cubicBezTo>
                  <a:cubicBezTo>
                    <a:pt x="28" y="44"/>
                    <a:pt x="28" y="43"/>
                    <a:pt x="28" y="41"/>
                  </a:cubicBezTo>
                  <a:cubicBezTo>
                    <a:pt x="28" y="41"/>
                    <a:pt x="28" y="41"/>
                    <a:pt x="28" y="41"/>
                  </a:cubicBezTo>
                  <a:cubicBezTo>
                    <a:pt x="27" y="41"/>
                    <a:pt x="27" y="41"/>
                    <a:pt x="27" y="41"/>
                  </a:cubicBezTo>
                  <a:cubicBezTo>
                    <a:pt x="27" y="43"/>
                    <a:pt x="27" y="44"/>
                    <a:pt x="27" y="46"/>
                  </a:cubicBezTo>
                  <a:cubicBezTo>
                    <a:pt x="26" y="46"/>
                    <a:pt x="26" y="46"/>
                    <a:pt x="26" y="46"/>
                  </a:cubicBezTo>
                  <a:moveTo>
                    <a:pt x="14" y="41"/>
                  </a:moveTo>
                  <a:cubicBezTo>
                    <a:pt x="14" y="40"/>
                    <a:pt x="13" y="39"/>
                    <a:pt x="12" y="39"/>
                  </a:cubicBezTo>
                  <a:cubicBezTo>
                    <a:pt x="13" y="39"/>
                    <a:pt x="13" y="38"/>
                    <a:pt x="14" y="38"/>
                  </a:cubicBezTo>
                  <a:cubicBezTo>
                    <a:pt x="14" y="39"/>
                    <a:pt x="14" y="40"/>
                    <a:pt x="14" y="41"/>
                  </a:cubicBezTo>
                  <a:moveTo>
                    <a:pt x="14" y="41"/>
                  </a:moveTo>
                  <a:cubicBezTo>
                    <a:pt x="14" y="41"/>
                    <a:pt x="14" y="41"/>
                    <a:pt x="14" y="41"/>
                  </a:cubicBezTo>
                  <a:cubicBezTo>
                    <a:pt x="14" y="40"/>
                    <a:pt x="14" y="39"/>
                    <a:pt x="14" y="38"/>
                  </a:cubicBezTo>
                  <a:cubicBezTo>
                    <a:pt x="14" y="38"/>
                    <a:pt x="15" y="38"/>
                    <a:pt x="15" y="38"/>
                  </a:cubicBezTo>
                  <a:cubicBezTo>
                    <a:pt x="16" y="40"/>
                    <a:pt x="16" y="40"/>
                    <a:pt x="16" y="40"/>
                  </a:cubicBezTo>
                  <a:cubicBezTo>
                    <a:pt x="16" y="40"/>
                    <a:pt x="16" y="40"/>
                    <a:pt x="16" y="40"/>
                  </a:cubicBezTo>
                  <a:cubicBezTo>
                    <a:pt x="15" y="41"/>
                    <a:pt x="15" y="41"/>
                    <a:pt x="15" y="41"/>
                  </a:cubicBezTo>
                  <a:cubicBezTo>
                    <a:pt x="14" y="41"/>
                    <a:pt x="14" y="41"/>
                    <a:pt x="14" y="41"/>
                  </a:cubicBezTo>
                  <a:moveTo>
                    <a:pt x="16" y="40"/>
                  </a:moveTo>
                  <a:cubicBezTo>
                    <a:pt x="16" y="38"/>
                    <a:pt x="16" y="38"/>
                    <a:pt x="16" y="38"/>
                  </a:cubicBezTo>
                  <a:cubicBezTo>
                    <a:pt x="16" y="38"/>
                    <a:pt x="16" y="38"/>
                    <a:pt x="16" y="38"/>
                  </a:cubicBezTo>
                  <a:cubicBezTo>
                    <a:pt x="16" y="37"/>
                    <a:pt x="17" y="37"/>
                    <a:pt x="17" y="37"/>
                  </a:cubicBezTo>
                  <a:cubicBezTo>
                    <a:pt x="17" y="38"/>
                    <a:pt x="17" y="39"/>
                    <a:pt x="17" y="40"/>
                  </a:cubicBezTo>
                  <a:cubicBezTo>
                    <a:pt x="17" y="40"/>
                    <a:pt x="17" y="40"/>
                    <a:pt x="17" y="40"/>
                  </a:cubicBezTo>
                  <a:cubicBezTo>
                    <a:pt x="17" y="40"/>
                    <a:pt x="16" y="40"/>
                    <a:pt x="16" y="40"/>
                  </a:cubicBezTo>
                  <a:moveTo>
                    <a:pt x="18" y="39"/>
                  </a:moveTo>
                  <a:cubicBezTo>
                    <a:pt x="18" y="39"/>
                    <a:pt x="18" y="38"/>
                    <a:pt x="18" y="37"/>
                  </a:cubicBezTo>
                  <a:cubicBezTo>
                    <a:pt x="18" y="37"/>
                    <a:pt x="18" y="37"/>
                    <a:pt x="18" y="37"/>
                  </a:cubicBezTo>
                  <a:cubicBezTo>
                    <a:pt x="18" y="37"/>
                    <a:pt x="19" y="36"/>
                    <a:pt x="20" y="36"/>
                  </a:cubicBezTo>
                  <a:cubicBezTo>
                    <a:pt x="20" y="36"/>
                    <a:pt x="20" y="36"/>
                    <a:pt x="20" y="36"/>
                  </a:cubicBezTo>
                  <a:cubicBezTo>
                    <a:pt x="19" y="39"/>
                    <a:pt x="19" y="39"/>
                    <a:pt x="19" y="39"/>
                  </a:cubicBezTo>
                  <a:cubicBezTo>
                    <a:pt x="19" y="39"/>
                    <a:pt x="18" y="39"/>
                    <a:pt x="18" y="39"/>
                  </a:cubicBezTo>
                  <a:moveTo>
                    <a:pt x="20" y="39"/>
                  </a:moveTo>
                  <a:cubicBezTo>
                    <a:pt x="20" y="36"/>
                    <a:pt x="20" y="36"/>
                    <a:pt x="20" y="36"/>
                  </a:cubicBezTo>
                  <a:cubicBezTo>
                    <a:pt x="20" y="36"/>
                    <a:pt x="20" y="36"/>
                    <a:pt x="20" y="36"/>
                  </a:cubicBezTo>
                  <a:cubicBezTo>
                    <a:pt x="21" y="36"/>
                    <a:pt x="21" y="36"/>
                    <a:pt x="21" y="36"/>
                  </a:cubicBezTo>
                  <a:cubicBezTo>
                    <a:pt x="22" y="37"/>
                    <a:pt x="22" y="39"/>
                    <a:pt x="23" y="40"/>
                  </a:cubicBezTo>
                  <a:cubicBezTo>
                    <a:pt x="22" y="40"/>
                    <a:pt x="22" y="39"/>
                    <a:pt x="22" y="39"/>
                  </a:cubicBezTo>
                  <a:cubicBezTo>
                    <a:pt x="21" y="38"/>
                    <a:pt x="21" y="38"/>
                    <a:pt x="21" y="38"/>
                  </a:cubicBezTo>
                  <a:cubicBezTo>
                    <a:pt x="21" y="39"/>
                    <a:pt x="20" y="39"/>
                    <a:pt x="20" y="39"/>
                  </a:cubicBezTo>
                  <a:moveTo>
                    <a:pt x="29" y="36"/>
                  </a:moveTo>
                  <a:cubicBezTo>
                    <a:pt x="29" y="35"/>
                    <a:pt x="28" y="34"/>
                    <a:pt x="28" y="33"/>
                  </a:cubicBezTo>
                  <a:cubicBezTo>
                    <a:pt x="28" y="33"/>
                    <a:pt x="29" y="33"/>
                    <a:pt x="29" y="33"/>
                  </a:cubicBezTo>
                  <a:cubicBezTo>
                    <a:pt x="30" y="36"/>
                    <a:pt x="30" y="36"/>
                    <a:pt x="30" y="36"/>
                  </a:cubicBezTo>
                  <a:cubicBezTo>
                    <a:pt x="29" y="36"/>
                    <a:pt x="29" y="36"/>
                    <a:pt x="29" y="36"/>
                  </a:cubicBezTo>
                  <a:cubicBezTo>
                    <a:pt x="29" y="36"/>
                    <a:pt x="29" y="36"/>
                    <a:pt x="29" y="36"/>
                  </a:cubicBezTo>
                  <a:moveTo>
                    <a:pt x="30" y="35"/>
                  </a:moveTo>
                  <a:cubicBezTo>
                    <a:pt x="30" y="33"/>
                    <a:pt x="30" y="33"/>
                    <a:pt x="30" y="33"/>
                  </a:cubicBezTo>
                  <a:cubicBezTo>
                    <a:pt x="30" y="32"/>
                    <a:pt x="31" y="32"/>
                    <a:pt x="32" y="32"/>
                  </a:cubicBezTo>
                  <a:cubicBezTo>
                    <a:pt x="32" y="32"/>
                    <a:pt x="32" y="32"/>
                    <a:pt x="32" y="32"/>
                  </a:cubicBezTo>
                  <a:cubicBezTo>
                    <a:pt x="32" y="35"/>
                    <a:pt x="32" y="35"/>
                    <a:pt x="32" y="35"/>
                  </a:cubicBezTo>
                  <a:cubicBezTo>
                    <a:pt x="31" y="35"/>
                    <a:pt x="30" y="35"/>
                    <a:pt x="30" y="35"/>
                  </a:cubicBezTo>
                  <a:moveTo>
                    <a:pt x="32" y="35"/>
                  </a:moveTo>
                  <a:cubicBezTo>
                    <a:pt x="32" y="32"/>
                    <a:pt x="32" y="32"/>
                    <a:pt x="32" y="32"/>
                  </a:cubicBezTo>
                  <a:cubicBezTo>
                    <a:pt x="32" y="32"/>
                    <a:pt x="32" y="32"/>
                    <a:pt x="32" y="32"/>
                  </a:cubicBezTo>
                  <a:cubicBezTo>
                    <a:pt x="33" y="31"/>
                    <a:pt x="33" y="31"/>
                    <a:pt x="34" y="31"/>
                  </a:cubicBezTo>
                  <a:cubicBezTo>
                    <a:pt x="34" y="31"/>
                    <a:pt x="34" y="31"/>
                    <a:pt x="34" y="31"/>
                  </a:cubicBezTo>
                  <a:cubicBezTo>
                    <a:pt x="33" y="32"/>
                    <a:pt x="33" y="33"/>
                    <a:pt x="33" y="34"/>
                  </a:cubicBezTo>
                  <a:cubicBezTo>
                    <a:pt x="33" y="34"/>
                    <a:pt x="32" y="34"/>
                    <a:pt x="32" y="35"/>
                  </a:cubicBezTo>
                  <a:moveTo>
                    <a:pt x="34" y="34"/>
                  </a:moveTo>
                  <a:cubicBezTo>
                    <a:pt x="34" y="33"/>
                    <a:pt x="34" y="32"/>
                    <a:pt x="34" y="31"/>
                  </a:cubicBezTo>
                  <a:cubicBezTo>
                    <a:pt x="34" y="31"/>
                    <a:pt x="34" y="31"/>
                    <a:pt x="34" y="31"/>
                  </a:cubicBezTo>
                  <a:cubicBezTo>
                    <a:pt x="34" y="31"/>
                    <a:pt x="35" y="31"/>
                    <a:pt x="35" y="31"/>
                  </a:cubicBezTo>
                  <a:cubicBezTo>
                    <a:pt x="36" y="33"/>
                    <a:pt x="36" y="33"/>
                    <a:pt x="36" y="33"/>
                  </a:cubicBezTo>
                  <a:cubicBezTo>
                    <a:pt x="35" y="33"/>
                    <a:pt x="35" y="34"/>
                    <a:pt x="34" y="34"/>
                  </a:cubicBezTo>
                  <a:moveTo>
                    <a:pt x="8" y="29"/>
                  </a:moveTo>
                  <a:cubicBezTo>
                    <a:pt x="8" y="29"/>
                    <a:pt x="8" y="29"/>
                    <a:pt x="8" y="29"/>
                  </a:cubicBezTo>
                  <a:cubicBezTo>
                    <a:pt x="9" y="29"/>
                    <a:pt x="9" y="29"/>
                    <a:pt x="9" y="29"/>
                  </a:cubicBezTo>
                  <a:cubicBezTo>
                    <a:pt x="9" y="29"/>
                    <a:pt x="9" y="30"/>
                    <a:pt x="9" y="30"/>
                  </a:cubicBezTo>
                  <a:cubicBezTo>
                    <a:pt x="9" y="31"/>
                    <a:pt x="9" y="31"/>
                    <a:pt x="9" y="31"/>
                  </a:cubicBezTo>
                  <a:cubicBezTo>
                    <a:pt x="8" y="30"/>
                    <a:pt x="8" y="30"/>
                    <a:pt x="8" y="29"/>
                  </a:cubicBezTo>
                  <a:cubicBezTo>
                    <a:pt x="8" y="29"/>
                    <a:pt x="8" y="29"/>
                    <a:pt x="8" y="29"/>
                  </a:cubicBezTo>
                  <a:moveTo>
                    <a:pt x="9" y="30"/>
                  </a:moveTo>
                  <a:cubicBezTo>
                    <a:pt x="9" y="30"/>
                    <a:pt x="9" y="29"/>
                    <a:pt x="9" y="29"/>
                  </a:cubicBezTo>
                  <a:cubicBezTo>
                    <a:pt x="9" y="29"/>
                    <a:pt x="9" y="29"/>
                    <a:pt x="9" y="29"/>
                  </a:cubicBezTo>
                  <a:cubicBezTo>
                    <a:pt x="10" y="28"/>
                    <a:pt x="10" y="28"/>
                    <a:pt x="10" y="28"/>
                  </a:cubicBezTo>
                  <a:cubicBezTo>
                    <a:pt x="10" y="29"/>
                    <a:pt x="10" y="29"/>
                    <a:pt x="10" y="30"/>
                  </a:cubicBezTo>
                  <a:cubicBezTo>
                    <a:pt x="10" y="30"/>
                    <a:pt x="10" y="30"/>
                    <a:pt x="10" y="30"/>
                  </a:cubicBezTo>
                  <a:cubicBezTo>
                    <a:pt x="9" y="30"/>
                    <a:pt x="9" y="30"/>
                    <a:pt x="9" y="30"/>
                  </a:cubicBezTo>
                  <a:moveTo>
                    <a:pt x="11" y="30"/>
                  </a:moveTo>
                  <a:cubicBezTo>
                    <a:pt x="11" y="29"/>
                    <a:pt x="11" y="29"/>
                    <a:pt x="11" y="28"/>
                  </a:cubicBezTo>
                  <a:cubicBezTo>
                    <a:pt x="11" y="28"/>
                    <a:pt x="12" y="28"/>
                    <a:pt x="13" y="28"/>
                  </a:cubicBezTo>
                  <a:cubicBezTo>
                    <a:pt x="13" y="29"/>
                    <a:pt x="13" y="29"/>
                    <a:pt x="13" y="29"/>
                  </a:cubicBezTo>
                  <a:cubicBezTo>
                    <a:pt x="12" y="29"/>
                    <a:pt x="11" y="30"/>
                    <a:pt x="11" y="30"/>
                  </a:cubicBezTo>
                  <a:moveTo>
                    <a:pt x="17" y="29"/>
                  </a:moveTo>
                  <a:cubicBezTo>
                    <a:pt x="17" y="27"/>
                    <a:pt x="17" y="27"/>
                    <a:pt x="17" y="27"/>
                  </a:cubicBezTo>
                  <a:cubicBezTo>
                    <a:pt x="18" y="28"/>
                    <a:pt x="18" y="29"/>
                    <a:pt x="18" y="29"/>
                  </a:cubicBezTo>
                  <a:cubicBezTo>
                    <a:pt x="18" y="29"/>
                    <a:pt x="18" y="29"/>
                    <a:pt x="18" y="29"/>
                  </a:cubicBezTo>
                  <a:cubicBezTo>
                    <a:pt x="18" y="29"/>
                    <a:pt x="17" y="29"/>
                    <a:pt x="17" y="29"/>
                  </a:cubicBezTo>
                  <a:moveTo>
                    <a:pt x="13" y="29"/>
                  </a:moveTo>
                  <a:cubicBezTo>
                    <a:pt x="13" y="27"/>
                    <a:pt x="13" y="27"/>
                    <a:pt x="13" y="27"/>
                  </a:cubicBezTo>
                  <a:cubicBezTo>
                    <a:pt x="14" y="27"/>
                    <a:pt x="15" y="27"/>
                    <a:pt x="15" y="27"/>
                  </a:cubicBezTo>
                  <a:cubicBezTo>
                    <a:pt x="15" y="27"/>
                    <a:pt x="15" y="28"/>
                    <a:pt x="15" y="28"/>
                  </a:cubicBezTo>
                  <a:cubicBezTo>
                    <a:pt x="15" y="28"/>
                    <a:pt x="14" y="29"/>
                    <a:pt x="14" y="29"/>
                  </a:cubicBezTo>
                  <a:cubicBezTo>
                    <a:pt x="13" y="29"/>
                    <a:pt x="13" y="29"/>
                    <a:pt x="13" y="29"/>
                  </a:cubicBezTo>
                  <a:cubicBezTo>
                    <a:pt x="13" y="29"/>
                    <a:pt x="13" y="29"/>
                    <a:pt x="13" y="29"/>
                  </a:cubicBezTo>
                  <a:moveTo>
                    <a:pt x="17" y="29"/>
                  </a:moveTo>
                  <a:cubicBezTo>
                    <a:pt x="16" y="28"/>
                    <a:pt x="16" y="28"/>
                    <a:pt x="16" y="28"/>
                  </a:cubicBezTo>
                  <a:cubicBezTo>
                    <a:pt x="15" y="28"/>
                    <a:pt x="15" y="28"/>
                    <a:pt x="15" y="28"/>
                  </a:cubicBezTo>
                  <a:cubicBezTo>
                    <a:pt x="15" y="28"/>
                    <a:pt x="16" y="27"/>
                    <a:pt x="16" y="27"/>
                  </a:cubicBezTo>
                  <a:cubicBezTo>
                    <a:pt x="16" y="27"/>
                    <a:pt x="16" y="27"/>
                    <a:pt x="16" y="27"/>
                  </a:cubicBezTo>
                  <a:cubicBezTo>
                    <a:pt x="17" y="26"/>
                    <a:pt x="17" y="26"/>
                    <a:pt x="17" y="26"/>
                  </a:cubicBezTo>
                  <a:cubicBezTo>
                    <a:pt x="17" y="27"/>
                    <a:pt x="17" y="27"/>
                    <a:pt x="17" y="27"/>
                  </a:cubicBezTo>
                  <a:cubicBezTo>
                    <a:pt x="17" y="29"/>
                    <a:pt x="17" y="29"/>
                    <a:pt x="17" y="29"/>
                  </a:cubicBezTo>
                  <a:moveTo>
                    <a:pt x="25" y="26"/>
                  </a:moveTo>
                  <a:cubicBezTo>
                    <a:pt x="25" y="26"/>
                    <a:pt x="25" y="25"/>
                    <a:pt x="25" y="24"/>
                  </a:cubicBezTo>
                  <a:cubicBezTo>
                    <a:pt x="25" y="24"/>
                    <a:pt x="25" y="24"/>
                    <a:pt x="25" y="23"/>
                  </a:cubicBezTo>
                  <a:cubicBezTo>
                    <a:pt x="25" y="23"/>
                    <a:pt x="25" y="23"/>
                    <a:pt x="25" y="23"/>
                  </a:cubicBezTo>
                  <a:cubicBezTo>
                    <a:pt x="26" y="23"/>
                    <a:pt x="26" y="23"/>
                    <a:pt x="26" y="23"/>
                  </a:cubicBezTo>
                  <a:cubicBezTo>
                    <a:pt x="26" y="23"/>
                    <a:pt x="26" y="24"/>
                    <a:pt x="26" y="25"/>
                  </a:cubicBezTo>
                  <a:cubicBezTo>
                    <a:pt x="26" y="25"/>
                    <a:pt x="26" y="25"/>
                    <a:pt x="26" y="25"/>
                  </a:cubicBezTo>
                  <a:cubicBezTo>
                    <a:pt x="25" y="25"/>
                    <a:pt x="25" y="25"/>
                    <a:pt x="25" y="25"/>
                  </a:cubicBezTo>
                  <a:cubicBezTo>
                    <a:pt x="25" y="26"/>
                    <a:pt x="25" y="26"/>
                    <a:pt x="25" y="26"/>
                  </a:cubicBezTo>
                  <a:cubicBezTo>
                    <a:pt x="25" y="26"/>
                    <a:pt x="25" y="26"/>
                    <a:pt x="25" y="26"/>
                  </a:cubicBezTo>
                  <a:moveTo>
                    <a:pt x="26" y="24"/>
                  </a:moveTo>
                  <a:cubicBezTo>
                    <a:pt x="26" y="24"/>
                    <a:pt x="26" y="23"/>
                    <a:pt x="26" y="22"/>
                  </a:cubicBezTo>
                  <a:cubicBezTo>
                    <a:pt x="27" y="22"/>
                    <a:pt x="27" y="22"/>
                    <a:pt x="27" y="22"/>
                  </a:cubicBezTo>
                  <a:cubicBezTo>
                    <a:pt x="27" y="22"/>
                    <a:pt x="27" y="22"/>
                    <a:pt x="27" y="22"/>
                  </a:cubicBezTo>
                  <a:cubicBezTo>
                    <a:pt x="27" y="23"/>
                    <a:pt x="27" y="23"/>
                    <a:pt x="27" y="24"/>
                  </a:cubicBezTo>
                  <a:cubicBezTo>
                    <a:pt x="26" y="24"/>
                    <a:pt x="26" y="24"/>
                    <a:pt x="26" y="24"/>
                  </a:cubicBezTo>
                  <a:moveTo>
                    <a:pt x="11" y="22"/>
                  </a:moveTo>
                  <a:cubicBezTo>
                    <a:pt x="11" y="22"/>
                    <a:pt x="11" y="22"/>
                    <a:pt x="11" y="22"/>
                  </a:cubicBezTo>
                  <a:cubicBezTo>
                    <a:pt x="12" y="22"/>
                    <a:pt x="12" y="22"/>
                    <a:pt x="12" y="22"/>
                  </a:cubicBezTo>
                  <a:cubicBezTo>
                    <a:pt x="11" y="22"/>
                    <a:pt x="11" y="22"/>
                    <a:pt x="11" y="22"/>
                  </a:cubicBezTo>
                  <a:moveTo>
                    <a:pt x="28" y="24"/>
                  </a:moveTo>
                  <a:cubicBezTo>
                    <a:pt x="28" y="23"/>
                    <a:pt x="28" y="22"/>
                    <a:pt x="28" y="22"/>
                  </a:cubicBezTo>
                  <a:cubicBezTo>
                    <a:pt x="29" y="21"/>
                    <a:pt x="29" y="21"/>
                    <a:pt x="29" y="21"/>
                  </a:cubicBezTo>
                  <a:cubicBezTo>
                    <a:pt x="29" y="22"/>
                    <a:pt x="29" y="23"/>
                    <a:pt x="29" y="23"/>
                  </a:cubicBezTo>
                  <a:cubicBezTo>
                    <a:pt x="29" y="23"/>
                    <a:pt x="28" y="24"/>
                    <a:pt x="28" y="24"/>
                  </a:cubicBezTo>
                  <a:moveTo>
                    <a:pt x="30" y="23"/>
                  </a:moveTo>
                  <a:cubicBezTo>
                    <a:pt x="30" y="22"/>
                    <a:pt x="30" y="22"/>
                    <a:pt x="30" y="21"/>
                  </a:cubicBezTo>
                  <a:cubicBezTo>
                    <a:pt x="31" y="21"/>
                    <a:pt x="31" y="21"/>
                    <a:pt x="31" y="21"/>
                  </a:cubicBezTo>
                  <a:cubicBezTo>
                    <a:pt x="31" y="23"/>
                    <a:pt x="31" y="23"/>
                    <a:pt x="31" y="23"/>
                  </a:cubicBezTo>
                  <a:cubicBezTo>
                    <a:pt x="30" y="23"/>
                    <a:pt x="30" y="23"/>
                    <a:pt x="30" y="23"/>
                  </a:cubicBezTo>
                  <a:cubicBezTo>
                    <a:pt x="30" y="23"/>
                    <a:pt x="30" y="23"/>
                    <a:pt x="30" y="23"/>
                  </a:cubicBezTo>
                  <a:moveTo>
                    <a:pt x="31" y="23"/>
                  </a:moveTo>
                  <a:cubicBezTo>
                    <a:pt x="32" y="21"/>
                    <a:pt x="32" y="21"/>
                    <a:pt x="32" y="21"/>
                  </a:cubicBezTo>
                  <a:cubicBezTo>
                    <a:pt x="32" y="20"/>
                    <a:pt x="32" y="20"/>
                    <a:pt x="32" y="20"/>
                  </a:cubicBezTo>
                  <a:cubicBezTo>
                    <a:pt x="32" y="21"/>
                    <a:pt x="32" y="22"/>
                    <a:pt x="32" y="22"/>
                  </a:cubicBezTo>
                  <a:cubicBezTo>
                    <a:pt x="31" y="23"/>
                    <a:pt x="31" y="23"/>
                    <a:pt x="31" y="23"/>
                  </a:cubicBezTo>
                  <a:moveTo>
                    <a:pt x="10" y="23"/>
                  </a:moveTo>
                  <a:cubicBezTo>
                    <a:pt x="10" y="23"/>
                    <a:pt x="10" y="23"/>
                    <a:pt x="10" y="23"/>
                  </a:cubicBezTo>
                  <a:cubicBezTo>
                    <a:pt x="10" y="20"/>
                    <a:pt x="10" y="20"/>
                    <a:pt x="10" y="20"/>
                  </a:cubicBezTo>
                  <a:cubicBezTo>
                    <a:pt x="10" y="21"/>
                    <a:pt x="10" y="21"/>
                    <a:pt x="11" y="21"/>
                  </a:cubicBezTo>
                  <a:cubicBezTo>
                    <a:pt x="11" y="21"/>
                    <a:pt x="11" y="21"/>
                    <a:pt x="11" y="21"/>
                  </a:cubicBezTo>
                  <a:cubicBezTo>
                    <a:pt x="11" y="22"/>
                    <a:pt x="11" y="22"/>
                    <a:pt x="11" y="22"/>
                  </a:cubicBezTo>
                  <a:cubicBezTo>
                    <a:pt x="10" y="23"/>
                    <a:pt x="10" y="23"/>
                    <a:pt x="10" y="23"/>
                  </a:cubicBezTo>
                  <a:moveTo>
                    <a:pt x="9" y="22"/>
                  </a:moveTo>
                  <a:cubicBezTo>
                    <a:pt x="9" y="22"/>
                    <a:pt x="8" y="21"/>
                    <a:pt x="8" y="21"/>
                  </a:cubicBezTo>
                  <a:cubicBezTo>
                    <a:pt x="8" y="20"/>
                    <a:pt x="8" y="19"/>
                    <a:pt x="8" y="18"/>
                  </a:cubicBezTo>
                  <a:cubicBezTo>
                    <a:pt x="8" y="19"/>
                    <a:pt x="9" y="19"/>
                    <a:pt x="9" y="20"/>
                  </a:cubicBezTo>
                  <a:cubicBezTo>
                    <a:pt x="9" y="20"/>
                    <a:pt x="9" y="20"/>
                    <a:pt x="9" y="20"/>
                  </a:cubicBezTo>
                  <a:cubicBezTo>
                    <a:pt x="9" y="22"/>
                    <a:pt x="9" y="22"/>
                    <a:pt x="9" y="22"/>
                  </a:cubicBezTo>
                  <a:moveTo>
                    <a:pt x="7" y="20"/>
                  </a:moveTo>
                  <a:cubicBezTo>
                    <a:pt x="7" y="20"/>
                    <a:pt x="6" y="19"/>
                    <a:pt x="6" y="19"/>
                  </a:cubicBezTo>
                  <a:cubicBezTo>
                    <a:pt x="6" y="19"/>
                    <a:pt x="6" y="19"/>
                    <a:pt x="6" y="19"/>
                  </a:cubicBezTo>
                  <a:cubicBezTo>
                    <a:pt x="6" y="17"/>
                    <a:pt x="6" y="17"/>
                    <a:pt x="6" y="17"/>
                  </a:cubicBezTo>
                  <a:cubicBezTo>
                    <a:pt x="6" y="17"/>
                    <a:pt x="7" y="18"/>
                    <a:pt x="7" y="18"/>
                  </a:cubicBezTo>
                  <a:cubicBezTo>
                    <a:pt x="7" y="18"/>
                    <a:pt x="7" y="18"/>
                    <a:pt x="7" y="18"/>
                  </a:cubicBezTo>
                  <a:cubicBezTo>
                    <a:pt x="7" y="19"/>
                    <a:pt x="7" y="19"/>
                    <a:pt x="7" y="20"/>
                  </a:cubicBezTo>
                  <a:moveTo>
                    <a:pt x="5" y="18"/>
                  </a:moveTo>
                  <a:cubicBezTo>
                    <a:pt x="5" y="18"/>
                    <a:pt x="5" y="17"/>
                    <a:pt x="4" y="17"/>
                  </a:cubicBezTo>
                  <a:cubicBezTo>
                    <a:pt x="4" y="16"/>
                    <a:pt x="4" y="16"/>
                    <a:pt x="4" y="15"/>
                  </a:cubicBezTo>
                  <a:cubicBezTo>
                    <a:pt x="4" y="15"/>
                    <a:pt x="5" y="16"/>
                    <a:pt x="5" y="16"/>
                  </a:cubicBezTo>
                  <a:cubicBezTo>
                    <a:pt x="5" y="18"/>
                    <a:pt x="5" y="18"/>
                    <a:pt x="5" y="18"/>
                  </a:cubicBezTo>
                  <a:moveTo>
                    <a:pt x="26" y="16"/>
                  </a:moveTo>
                  <a:cubicBezTo>
                    <a:pt x="27" y="14"/>
                    <a:pt x="27" y="14"/>
                    <a:pt x="27" y="14"/>
                  </a:cubicBezTo>
                  <a:cubicBezTo>
                    <a:pt x="27" y="14"/>
                    <a:pt x="27" y="15"/>
                    <a:pt x="27" y="16"/>
                  </a:cubicBezTo>
                  <a:cubicBezTo>
                    <a:pt x="26" y="16"/>
                    <a:pt x="26" y="16"/>
                    <a:pt x="26" y="16"/>
                  </a:cubicBezTo>
                  <a:moveTo>
                    <a:pt x="4" y="17"/>
                  </a:moveTo>
                  <a:cubicBezTo>
                    <a:pt x="3" y="16"/>
                    <a:pt x="3" y="16"/>
                    <a:pt x="3" y="16"/>
                  </a:cubicBezTo>
                  <a:cubicBezTo>
                    <a:pt x="3" y="16"/>
                    <a:pt x="3" y="16"/>
                    <a:pt x="3" y="16"/>
                  </a:cubicBezTo>
                  <a:cubicBezTo>
                    <a:pt x="3" y="16"/>
                    <a:pt x="3" y="15"/>
                    <a:pt x="3" y="15"/>
                  </a:cubicBezTo>
                  <a:cubicBezTo>
                    <a:pt x="2" y="14"/>
                    <a:pt x="2" y="14"/>
                    <a:pt x="2" y="12"/>
                  </a:cubicBezTo>
                  <a:cubicBezTo>
                    <a:pt x="2" y="13"/>
                    <a:pt x="3" y="14"/>
                    <a:pt x="3" y="14"/>
                  </a:cubicBezTo>
                  <a:cubicBezTo>
                    <a:pt x="3" y="15"/>
                    <a:pt x="4" y="16"/>
                    <a:pt x="4" y="17"/>
                  </a:cubicBezTo>
                  <a:moveTo>
                    <a:pt x="28" y="15"/>
                  </a:moveTo>
                  <a:cubicBezTo>
                    <a:pt x="27" y="14"/>
                    <a:pt x="27" y="13"/>
                    <a:pt x="27" y="13"/>
                  </a:cubicBezTo>
                  <a:cubicBezTo>
                    <a:pt x="28" y="10"/>
                    <a:pt x="28" y="10"/>
                    <a:pt x="28" y="10"/>
                  </a:cubicBezTo>
                  <a:cubicBezTo>
                    <a:pt x="28" y="12"/>
                    <a:pt x="28" y="12"/>
                    <a:pt x="28" y="12"/>
                  </a:cubicBezTo>
                  <a:cubicBezTo>
                    <a:pt x="28" y="12"/>
                    <a:pt x="28" y="12"/>
                    <a:pt x="28" y="12"/>
                  </a:cubicBezTo>
                  <a:cubicBezTo>
                    <a:pt x="28" y="13"/>
                    <a:pt x="28" y="14"/>
                    <a:pt x="28" y="15"/>
                  </a:cubicBezTo>
                  <a:moveTo>
                    <a:pt x="28" y="11"/>
                  </a:moveTo>
                  <a:cubicBezTo>
                    <a:pt x="28" y="9"/>
                    <a:pt x="28" y="9"/>
                    <a:pt x="28" y="9"/>
                  </a:cubicBezTo>
                  <a:cubicBezTo>
                    <a:pt x="29" y="6"/>
                    <a:pt x="29" y="6"/>
                    <a:pt x="29" y="6"/>
                  </a:cubicBezTo>
                  <a:cubicBezTo>
                    <a:pt x="29" y="7"/>
                    <a:pt x="29" y="8"/>
                    <a:pt x="29" y="9"/>
                  </a:cubicBezTo>
                  <a:cubicBezTo>
                    <a:pt x="29" y="10"/>
                    <a:pt x="29" y="11"/>
                    <a:pt x="28" y="11"/>
                  </a:cubicBezTo>
                  <a:moveTo>
                    <a:pt x="29" y="7"/>
                  </a:moveTo>
                  <a:cubicBezTo>
                    <a:pt x="29" y="7"/>
                    <a:pt x="29" y="6"/>
                    <a:pt x="29" y="5"/>
                  </a:cubicBezTo>
                  <a:cubicBezTo>
                    <a:pt x="29" y="3"/>
                    <a:pt x="29" y="3"/>
                    <a:pt x="29" y="3"/>
                  </a:cubicBezTo>
                  <a:cubicBezTo>
                    <a:pt x="29" y="4"/>
                    <a:pt x="29" y="5"/>
                    <a:pt x="30" y="6"/>
                  </a:cubicBezTo>
                  <a:cubicBezTo>
                    <a:pt x="30" y="6"/>
                    <a:pt x="29" y="7"/>
                    <a:pt x="29" y="7"/>
                  </a:cubicBezTo>
                  <a:moveTo>
                    <a:pt x="19" y="20"/>
                  </a:moveTo>
                  <a:cubicBezTo>
                    <a:pt x="19" y="19"/>
                    <a:pt x="19" y="19"/>
                    <a:pt x="19" y="19"/>
                  </a:cubicBezTo>
                  <a:cubicBezTo>
                    <a:pt x="19" y="15"/>
                    <a:pt x="19" y="10"/>
                    <a:pt x="20" y="5"/>
                  </a:cubicBezTo>
                  <a:cubicBezTo>
                    <a:pt x="29" y="1"/>
                    <a:pt x="29" y="1"/>
                    <a:pt x="29" y="1"/>
                  </a:cubicBezTo>
                  <a:cubicBezTo>
                    <a:pt x="25" y="16"/>
                    <a:pt x="25" y="16"/>
                    <a:pt x="25" y="16"/>
                  </a:cubicBezTo>
                  <a:cubicBezTo>
                    <a:pt x="25" y="17"/>
                    <a:pt x="25" y="17"/>
                    <a:pt x="25" y="17"/>
                  </a:cubicBezTo>
                  <a:cubicBezTo>
                    <a:pt x="25" y="17"/>
                    <a:pt x="25" y="17"/>
                    <a:pt x="25" y="17"/>
                  </a:cubicBezTo>
                  <a:cubicBezTo>
                    <a:pt x="25" y="17"/>
                    <a:pt x="25" y="17"/>
                    <a:pt x="25" y="17"/>
                  </a:cubicBezTo>
                  <a:cubicBezTo>
                    <a:pt x="26" y="17"/>
                    <a:pt x="26" y="17"/>
                    <a:pt x="26" y="17"/>
                  </a:cubicBezTo>
                  <a:cubicBezTo>
                    <a:pt x="26" y="17"/>
                    <a:pt x="26" y="17"/>
                    <a:pt x="26" y="17"/>
                  </a:cubicBezTo>
                  <a:cubicBezTo>
                    <a:pt x="26" y="17"/>
                    <a:pt x="26" y="17"/>
                    <a:pt x="26" y="17"/>
                  </a:cubicBezTo>
                  <a:cubicBezTo>
                    <a:pt x="26" y="17"/>
                    <a:pt x="26" y="17"/>
                    <a:pt x="26" y="17"/>
                  </a:cubicBezTo>
                  <a:cubicBezTo>
                    <a:pt x="26" y="17"/>
                    <a:pt x="26" y="17"/>
                    <a:pt x="26" y="17"/>
                  </a:cubicBezTo>
                  <a:cubicBezTo>
                    <a:pt x="26" y="17"/>
                    <a:pt x="26" y="17"/>
                    <a:pt x="26" y="17"/>
                  </a:cubicBezTo>
                  <a:cubicBezTo>
                    <a:pt x="28" y="16"/>
                    <a:pt x="30" y="16"/>
                    <a:pt x="31" y="15"/>
                  </a:cubicBezTo>
                  <a:cubicBezTo>
                    <a:pt x="31" y="16"/>
                    <a:pt x="32" y="18"/>
                    <a:pt x="32" y="19"/>
                  </a:cubicBezTo>
                  <a:cubicBezTo>
                    <a:pt x="32" y="20"/>
                    <a:pt x="32" y="20"/>
                    <a:pt x="32" y="20"/>
                  </a:cubicBezTo>
                  <a:cubicBezTo>
                    <a:pt x="27" y="21"/>
                    <a:pt x="27" y="21"/>
                    <a:pt x="27" y="21"/>
                  </a:cubicBezTo>
                  <a:cubicBezTo>
                    <a:pt x="26" y="21"/>
                    <a:pt x="25" y="22"/>
                    <a:pt x="25" y="22"/>
                  </a:cubicBezTo>
                  <a:cubicBezTo>
                    <a:pt x="25" y="22"/>
                    <a:pt x="25" y="22"/>
                    <a:pt x="25" y="22"/>
                  </a:cubicBezTo>
                  <a:cubicBezTo>
                    <a:pt x="24" y="22"/>
                    <a:pt x="24" y="22"/>
                    <a:pt x="24" y="22"/>
                  </a:cubicBezTo>
                  <a:cubicBezTo>
                    <a:pt x="24" y="22"/>
                    <a:pt x="24" y="22"/>
                    <a:pt x="24" y="22"/>
                  </a:cubicBezTo>
                  <a:cubicBezTo>
                    <a:pt x="24" y="22"/>
                    <a:pt x="24" y="22"/>
                    <a:pt x="24" y="22"/>
                  </a:cubicBezTo>
                  <a:cubicBezTo>
                    <a:pt x="24" y="23"/>
                    <a:pt x="24" y="23"/>
                    <a:pt x="24" y="23"/>
                  </a:cubicBezTo>
                  <a:cubicBezTo>
                    <a:pt x="24" y="23"/>
                    <a:pt x="24" y="24"/>
                    <a:pt x="24" y="24"/>
                  </a:cubicBezTo>
                  <a:cubicBezTo>
                    <a:pt x="24" y="25"/>
                    <a:pt x="24" y="25"/>
                    <a:pt x="25" y="26"/>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8" y="26"/>
                    <a:pt x="30" y="26"/>
                    <a:pt x="31" y="25"/>
                  </a:cubicBezTo>
                  <a:cubicBezTo>
                    <a:pt x="32" y="25"/>
                    <a:pt x="33" y="25"/>
                    <a:pt x="33" y="25"/>
                  </a:cubicBezTo>
                  <a:cubicBezTo>
                    <a:pt x="34" y="26"/>
                    <a:pt x="35" y="29"/>
                    <a:pt x="35" y="30"/>
                  </a:cubicBezTo>
                  <a:cubicBezTo>
                    <a:pt x="34" y="30"/>
                    <a:pt x="32" y="31"/>
                    <a:pt x="27" y="32"/>
                  </a:cubicBezTo>
                  <a:cubicBezTo>
                    <a:pt x="27" y="32"/>
                    <a:pt x="27" y="32"/>
                    <a:pt x="27" y="32"/>
                  </a:cubicBezTo>
                  <a:cubicBezTo>
                    <a:pt x="27" y="32"/>
                    <a:pt x="27" y="32"/>
                    <a:pt x="27" y="32"/>
                  </a:cubicBezTo>
                  <a:cubicBezTo>
                    <a:pt x="27" y="33"/>
                    <a:pt x="27" y="33"/>
                    <a:pt x="27" y="33"/>
                  </a:cubicBezTo>
                  <a:cubicBezTo>
                    <a:pt x="27" y="33"/>
                    <a:pt x="27" y="33"/>
                    <a:pt x="27" y="33"/>
                  </a:cubicBezTo>
                  <a:cubicBezTo>
                    <a:pt x="27" y="33"/>
                    <a:pt x="27" y="33"/>
                    <a:pt x="27" y="33"/>
                  </a:cubicBezTo>
                  <a:cubicBezTo>
                    <a:pt x="28" y="35"/>
                    <a:pt x="28" y="36"/>
                    <a:pt x="28" y="37"/>
                  </a:cubicBezTo>
                  <a:cubicBezTo>
                    <a:pt x="29" y="38"/>
                    <a:pt x="29" y="38"/>
                    <a:pt x="30" y="40"/>
                  </a:cubicBezTo>
                  <a:cubicBezTo>
                    <a:pt x="28" y="40"/>
                    <a:pt x="26" y="40"/>
                    <a:pt x="24" y="42"/>
                  </a:cubicBezTo>
                  <a:cubicBezTo>
                    <a:pt x="23" y="39"/>
                    <a:pt x="23" y="38"/>
                    <a:pt x="22" y="35"/>
                  </a:cubicBezTo>
                  <a:cubicBezTo>
                    <a:pt x="21" y="35"/>
                    <a:pt x="21" y="35"/>
                    <a:pt x="21" y="35"/>
                  </a:cubicBezTo>
                  <a:cubicBezTo>
                    <a:pt x="21" y="35"/>
                    <a:pt x="21" y="35"/>
                    <a:pt x="21" y="35"/>
                  </a:cubicBezTo>
                  <a:cubicBezTo>
                    <a:pt x="21" y="35"/>
                    <a:pt x="21" y="35"/>
                    <a:pt x="21" y="35"/>
                  </a:cubicBezTo>
                  <a:cubicBezTo>
                    <a:pt x="16" y="36"/>
                    <a:pt x="13" y="37"/>
                    <a:pt x="12" y="38"/>
                  </a:cubicBezTo>
                  <a:cubicBezTo>
                    <a:pt x="12" y="36"/>
                    <a:pt x="11" y="34"/>
                    <a:pt x="11" y="33"/>
                  </a:cubicBezTo>
                  <a:cubicBezTo>
                    <a:pt x="12" y="32"/>
                    <a:pt x="16" y="31"/>
                    <a:pt x="19"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7"/>
                    <a:pt x="18" y="26"/>
                    <a:pt x="18" y="26"/>
                  </a:cubicBezTo>
                  <a:cubicBezTo>
                    <a:pt x="17" y="26"/>
                    <a:pt x="17" y="26"/>
                    <a:pt x="17" y="26"/>
                  </a:cubicBezTo>
                  <a:cubicBezTo>
                    <a:pt x="17" y="26"/>
                    <a:pt x="17" y="26"/>
                    <a:pt x="17" y="26"/>
                  </a:cubicBezTo>
                  <a:cubicBezTo>
                    <a:pt x="17" y="25"/>
                    <a:pt x="17" y="25"/>
                    <a:pt x="17" y="25"/>
                  </a:cubicBezTo>
                  <a:cubicBezTo>
                    <a:pt x="17" y="25"/>
                    <a:pt x="17" y="25"/>
                    <a:pt x="17" y="25"/>
                  </a:cubicBezTo>
                  <a:cubicBezTo>
                    <a:pt x="16" y="25"/>
                    <a:pt x="16" y="25"/>
                    <a:pt x="16" y="25"/>
                  </a:cubicBezTo>
                  <a:cubicBezTo>
                    <a:pt x="16" y="25"/>
                    <a:pt x="16" y="25"/>
                    <a:pt x="16" y="25"/>
                  </a:cubicBezTo>
                  <a:cubicBezTo>
                    <a:pt x="16" y="26"/>
                    <a:pt x="16" y="26"/>
                    <a:pt x="16" y="26"/>
                  </a:cubicBezTo>
                  <a:cubicBezTo>
                    <a:pt x="13" y="27"/>
                    <a:pt x="10" y="27"/>
                    <a:pt x="8" y="28"/>
                  </a:cubicBezTo>
                  <a:cubicBezTo>
                    <a:pt x="7" y="27"/>
                    <a:pt x="7" y="26"/>
                    <a:pt x="7" y="24"/>
                  </a:cubicBezTo>
                  <a:cubicBezTo>
                    <a:pt x="8" y="24"/>
                    <a:pt x="9" y="24"/>
                    <a:pt x="9" y="24"/>
                  </a:cubicBezTo>
                  <a:cubicBezTo>
                    <a:pt x="9" y="24"/>
                    <a:pt x="9" y="24"/>
                    <a:pt x="9" y="24"/>
                  </a:cubicBezTo>
                  <a:cubicBezTo>
                    <a:pt x="10" y="24"/>
                    <a:pt x="10" y="24"/>
                    <a:pt x="10" y="24"/>
                  </a:cubicBezTo>
                  <a:cubicBezTo>
                    <a:pt x="10" y="24"/>
                    <a:pt x="10" y="24"/>
                    <a:pt x="10" y="24"/>
                  </a:cubicBezTo>
                  <a:cubicBezTo>
                    <a:pt x="10" y="24"/>
                    <a:pt x="10" y="24"/>
                    <a:pt x="10" y="24"/>
                  </a:cubicBezTo>
                  <a:cubicBezTo>
                    <a:pt x="11" y="23"/>
                    <a:pt x="12" y="23"/>
                    <a:pt x="12" y="23"/>
                  </a:cubicBezTo>
                  <a:cubicBezTo>
                    <a:pt x="13" y="23"/>
                    <a:pt x="13" y="23"/>
                    <a:pt x="13" y="23"/>
                  </a:cubicBezTo>
                  <a:cubicBezTo>
                    <a:pt x="13" y="22"/>
                    <a:pt x="13" y="22"/>
                    <a:pt x="13" y="22"/>
                  </a:cubicBezTo>
                  <a:cubicBezTo>
                    <a:pt x="13" y="22"/>
                    <a:pt x="13" y="22"/>
                    <a:pt x="13" y="22"/>
                  </a:cubicBezTo>
                  <a:cubicBezTo>
                    <a:pt x="13" y="22"/>
                    <a:pt x="13" y="22"/>
                    <a:pt x="13" y="22"/>
                  </a:cubicBezTo>
                  <a:cubicBezTo>
                    <a:pt x="10" y="19"/>
                    <a:pt x="5" y="15"/>
                    <a:pt x="2" y="11"/>
                  </a:cubicBezTo>
                  <a:cubicBezTo>
                    <a:pt x="3" y="10"/>
                    <a:pt x="7" y="9"/>
                    <a:pt x="8" y="9"/>
                  </a:cubicBezTo>
                  <a:cubicBezTo>
                    <a:pt x="9" y="10"/>
                    <a:pt x="16" y="17"/>
                    <a:pt x="18" y="20"/>
                  </a:cubicBezTo>
                  <a:cubicBezTo>
                    <a:pt x="19" y="20"/>
                    <a:pt x="19" y="20"/>
                    <a:pt x="19" y="20"/>
                  </a:cubicBezTo>
                  <a:moveTo>
                    <a:pt x="29" y="0"/>
                  </a:moveTo>
                  <a:cubicBezTo>
                    <a:pt x="20" y="4"/>
                    <a:pt x="20" y="4"/>
                    <a:pt x="20" y="4"/>
                  </a:cubicBezTo>
                  <a:cubicBezTo>
                    <a:pt x="19" y="4"/>
                    <a:pt x="19" y="4"/>
                    <a:pt x="19" y="4"/>
                  </a:cubicBezTo>
                  <a:cubicBezTo>
                    <a:pt x="19" y="9"/>
                    <a:pt x="18" y="14"/>
                    <a:pt x="18" y="18"/>
                  </a:cubicBezTo>
                  <a:cubicBezTo>
                    <a:pt x="15" y="15"/>
                    <a:pt x="9" y="8"/>
                    <a:pt x="9" y="8"/>
                  </a:cubicBezTo>
                  <a:cubicBezTo>
                    <a:pt x="8" y="8"/>
                    <a:pt x="8" y="8"/>
                    <a:pt x="8" y="8"/>
                  </a:cubicBezTo>
                  <a:cubicBezTo>
                    <a:pt x="8" y="8"/>
                    <a:pt x="2" y="9"/>
                    <a:pt x="1" y="11"/>
                  </a:cubicBezTo>
                  <a:cubicBezTo>
                    <a:pt x="1" y="11"/>
                    <a:pt x="1" y="11"/>
                    <a:pt x="1" y="11"/>
                  </a:cubicBezTo>
                  <a:cubicBezTo>
                    <a:pt x="0" y="12"/>
                    <a:pt x="0" y="12"/>
                    <a:pt x="0" y="12"/>
                  </a:cubicBezTo>
                  <a:cubicBezTo>
                    <a:pt x="1" y="14"/>
                    <a:pt x="1" y="14"/>
                    <a:pt x="2" y="15"/>
                  </a:cubicBezTo>
                  <a:cubicBezTo>
                    <a:pt x="2" y="15"/>
                    <a:pt x="2" y="15"/>
                    <a:pt x="2" y="15"/>
                  </a:cubicBezTo>
                  <a:cubicBezTo>
                    <a:pt x="1" y="16"/>
                    <a:pt x="3" y="17"/>
                    <a:pt x="3" y="17"/>
                  </a:cubicBezTo>
                  <a:cubicBezTo>
                    <a:pt x="3" y="18"/>
                    <a:pt x="3" y="18"/>
                    <a:pt x="3" y="18"/>
                  </a:cubicBezTo>
                  <a:cubicBezTo>
                    <a:pt x="4" y="19"/>
                    <a:pt x="6" y="20"/>
                    <a:pt x="7" y="21"/>
                  </a:cubicBezTo>
                  <a:cubicBezTo>
                    <a:pt x="7" y="22"/>
                    <a:pt x="7" y="22"/>
                    <a:pt x="7" y="22"/>
                  </a:cubicBezTo>
                  <a:cubicBezTo>
                    <a:pt x="8" y="22"/>
                    <a:pt x="8" y="22"/>
                    <a:pt x="8" y="22"/>
                  </a:cubicBezTo>
                  <a:cubicBezTo>
                    <a:pt x="8" y="22"/>
                    <a:pt x="8" y="22"/>
                    <a:pt x="8" y="22"/>
                  </a:cubicBezTo>
                  <a:cubicBezTo>
                    <a:pt x="9" y="23"/>
                    <a:pt x="9" y="23"/>
                    <a:pt x="9" y="23"/>
                  </a:cubicBezTo>
                  <a:cubicBezTo>
                    <a:pt x="8" y="23"/>
                    <a:pt x="7" y="23"/>
                    <a:pt x="6" y="24"/>
                  </a:cubicBezTo>
                  <a:cubicBezTo>
                    <a:pt x="6" y="24"/>
                    <a:pt x="6" y="24"/>
                    <a:pt x="6" y="24"/>
                  </a:cubicBezTo>
                  <a:cubicBezTo>
                    <a:pt x="6" y="26"/>
                    <a:pt x="6" y="27"/>
                    <a:pt x="7" y="29"/>
                  </a:cubicBezTo>
                  <a:cubicBezTo>
                    <a:pt x="7" y="29"/>
                    <a:pt x="7" y="29"/>
                    <a:pt x="7" y="29"/>
                  </a:cubicBezTo>
                  <a:cubicBezTo>
                    <a:pt x="7" y="30"/>
                    <a:pt x="7" y="31"/>
                    <a:pt x="8" y="31"/>
                  </a:cubicBezTo>
                  <a:cubicBezTo>
                    <a:pt x="8" y="32"/>
                    <a:pt x="8" y="32"/>
                    <a:pt x="8" y="32"/>
                  </a:cubicBezTo>
                  <a:cubicBezTo>
                    <a:pt x="9" y="32"/>
                    <a:pt x="9" y="32"/>
                    <a:pt x="9" y="32"/>
                  </a:cubicBezTo>
                  <a:cubicBezTo>
                    <a:pt x="9" y="31"/>
                    <a:pt x="10" y="31"/>
                    <a:pt x="11" y="31"/>
                  </a:cubicBezTo>
                  <a:cubicBezTo>
                    <a:pt x="11" y="31"/>
                    <a:pt x="12" y="30"/>
                    <a:pt x="14" y="30"/>
                  </a:cubicBezTo>
                  <a:cubicBezTo>
                    <a:pt x="14" y="30"/>
                    <a:pt x="14" y="30"/>
                    <a:pt x="14" y="30"/>
                  </a:cubicBezTo>
                  <a:cubicBezTo>
                    <a:pt x="16" y="29"/>
                    <a:pt x="16" y="29"/>
                    <a:pt x="16" y="29"/>
                  </a:cubicBezTo>
                  <a:cubicBezTo>
                    <a:pt x="16" y="29"/>
                    <a:pt x="16" y="29"/>
                    <a:pt x="16" y="29"/>
                  </a:cubicBezTo>
                  <a:cubicBezTo>
                    <a:pt x="16" y="30"/>
                    <a:pt x="16" y="30"/>
                    <a:pt x="16" y="30"/>
                  </a:cubicBezTo>
                  <a:cubicBezTo>
                    <a:pt x="12" y="31"/>
                    <a:pt x="10" y="32"/>
                    <a:pt x="10" y="32"/>
                  </a:cubicBezTo>
                  <a:cubicBezTo>
                    <a:pt x="10" y="32"/>
                    <a:pt x="10" y="32"/>
                    <a:pt x="10" y="32"/>
                  </a:cubicBezTo>
                  <a:cubicBezTo>
                    <a:pt x="10" y="33"/>
                    <a:pt x="10" y="33"/>
                    <a:pt x="10" y="33"/>
                  </a:cubicBezTo>
                  <a:cubicBezTo>
                    <a:pt x="10" y="34"/>
                    <a:pt x="11" y="36"/>
                    <a:pt x="11" y="38"/>
                  </a:cubicBezTo>
                  <a:cubicBezTo>
                    <a:pt x="11" y="38"/>
                    <a:pt x="11" y="38"/>
                    <a:pt x="11" y="38"/>
                  </a:cubicBezTo>
                  <a:cubicBezTo>
                    <a:pt x="11" y="39"/>
                    <a:pt x="11" y="39"/>
                    <a:pt x="11" y="39"/>
                  </a:cubicBezTo>
                  <a:cubicBezTo>
                    <a:pt x="12" y="40"/>
                    <a:pt x="13" y="41"/>
                    <a:pt x="14" y="42"/>
                  </a:cubicBezTo>
                  <a:cubicBezTo>
                    <a:pt x="14" y="42"/>
                    <a:pt x="14" y="42"/>
                    <a:pt x="14" y="42"/>
                  </a:cubicBezTo>
                  <a:cubicBezTo>
                    <a:pt x="15" y="42"/>
                    <a:pt x="15" y="42"/>
                    <a:pt x="15" y="42"/>
                  </a:cubicBezTo>
                  <a:cubicBezTo>
                    <a:pt x="17" y="41"/>
                    <a:pt x="19" y="40"/>
                    <a:pt x="21" y="39"/>
                  </a:cubicBezTo>
                  <a:cubicBezTo>
                    <a:pt x="22" y="41"/>
                    <a:pt x="23" y="43"/>
                    <a:pt x="24" y="45"/>
                  </a:cubicBezTo>
                  <a:cubicBezTo>
                    <a:pt x="24" y="46"/>
                    <a:pt x="25" y="47"/>
                    <a:pt x="25" y="47"/>
                  </a:cubicBezTo>
                  <a:cubicBezTo>
                    <a:pt x="25" y="48"/>
                    <a:pt x="25" y="48"/>
                    <a:pt x="25" y="48"/>
                  </a:cubicBezTo>
                  <a:cubicBezTo>
                    <a:pt x="25" y="48"/>
                    <a:pt x="25" y="48"/>
                    <a:pt x="25" y="48"/>
                  </a:cubicBezTo>
                  <a:cubicBezTo>
                    <a:pt x="25" y="47"/>
                    <a:pt x="25" y="47"/>
                    <a:pt x="25" y="47"/>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7"/>
                    <a:pt x="26" y="47"/>
                    <a:pt x="26" y="47"/>
                  </a:cubicBezTo>
                  <a:cubicBezTo>
                    <a:pt x="27" y="47"/>
                    <a:pt x="28" y="46"/>
                    <a:pt x="29" y="46"/>
                  </a:cubicBezTo>
                  <a:cubicBezTo>
                    <a:pt x="29" y="46"/>
                    <a:pt x="29" y="46"/>
                    <a:pt x="29" y="46"/>
                  </a:cubicBezTo>
                  <a:cubicBezTo>
                    <a:pt x="30" y="46"/>
                    <a:pt x="30" y="46"/>
                    <a:pt x="30" y="46"/>
                  </a:cubicBezTo>
                  <a:cubicBezTo>
                    <a:pt x="30" y="46"/>
                    <a:pt x="30" y="46"/>
                    <a:pt x="30" y="46"/>
                  </a:cubicBezTo>
                  <a:cubicBezTo>
                    <a:pt x="30" y="46"/>
                    <a:pt x="30" y="46"/>
                    <a:pt x="30" y="46"/>
                  </a:cubicBezTo>
                  <a:cubicBezTo>
                    <a:pt x="30" y="45"/>
                    <a:pt x="31" y="45"/>
                    <a:pt x="32" y="45"/>
                  </a:cubicBezTo>
                  <a:cubicBezTo>
                    <a:pt x="32" y="44"/>
                    <a:pt x="32" y="44"/>
                    <a:pt x="32" y="44"/>
                  </a:cubicBezTo>
                  <a:cubicBezTo>
                    <a:pt x="32" y="44"/>
                    <a:pt x="32" y="44"/>
                    <a:pt x="32" y="44"/>
                  </a:cubicBezTo>
                  <a:cubicBezTo>
                    <a:pt x="31" y="43"/>
                    <a:pt x="31" y="42"/>
                    <a:pt x="30" y="40"/>
                  </a:cubicBezTo>
                  <a:cubicBezTo>
                    <a:pt x="31" y="40"/>
                    <a:pt x="31" y="40"/>
                    <a:pt x="31" y="40"/>
                  </a:cubicBezTo>
                  <a:cubicBezTo>
                    <a:pt x="31" y="40"/>
                    <a:pt x="31" y="40"/>
                    <a:pt x="31" y="40"/>
                  </a:cubicBezTo>
                  <a:cubicBezTo>
                    <a:pt x="30" y="39"/>
                    <a:pt x="30" y="38"/>
                    <a:pt x="29" y="37"/>
                  </a:cubicBezTo>
                  <a:cubicBezTo>
                    <a:pt x="30" y="37"/>
                    <a:pt x="30" y="37"/>
                    <a:pt x="30" y="37"/>
                  </a:cubicBezTo>
                  <a:cubicBezTo>
                    <a:pt x="30" y="36"/>
                    <a:pt x="35" y="34"/>
                    <a:pt x="36" y="34"/>
                  </a:cubicBezTo>
                  <a:cubicBezTo>
                    <a:pt x="37" y="34"/>
                    <a:pt x="37" y="34"/>
                    <a:pt x="37" y="34"/>
                  </a:cubicBezTo>
                  <a:cubicBezTo>
                    <a:pt x="36" y="30"/>
                    <a:pt x="36" y="30"/>
                    <a:pt x="36" y="30"/>
                  </a:cubicBezTo>
                  <a:cubicBezTo>
                    <a:pt x="36" y="30"/>
                    <a:pt x="36" y="30"/>
                    <a:pt x="36" y="30"/>
                  </a:cubicBezTo>
                  <a:cubicBezTo>
                    <a:pt x="36" y="30"/>
                    <a:pt x="35" y="25"/>
                    <a:pt x="34" y="24"/>
                  </a:cubicBezTo>
                  <a:cubicBezTo>
                    <a:pt x="34" y="23"/>
                    <a:pt x="34" y="23"/>
                    <a:pt x="34" y="23"/>
                  </a:cubicBezTo>
                  <a:cubicBezTo>
                    <a:pt x="33" y="24"/>
                    <a:pt x="33" y="24"/>
                    <a:pt x="33" y="24"/>
                  </a:cubicBezTo>
                  <a:cubicBezTo>
                    <a:pt x="33" y="24"/>
                    <a:pt x="32" y="24"/>
                    <a:pt x="31" y="24"/>
                  </a:cubicBezTo>
                  <a:cubicBezTo>
                    <a:pt x="30" y="25"/>
                    <a:pt x="28" y="25"/>
                    <a:pt x="26" y="26"/>
                  </a:cubicBezTo>
                  <a:cubicBezTo>
                    <a:pt x="26" y="26"/>
                    <a:pt x="26" y="26"/>
                    <a:pt x="26" y="26"/>
                  </a:cubicBezTo>
                  <a:cubicBezTo>
                    <a:pt x="26" y="25"/>
                    <a:pt x="26" y="25"/>
                    <a:pt x="26" y="25"/>
                  </a:cubicBezTo>
                  <a:cubicBezTo>
                    <a:pt x="26" y="25"/>
                    <a:pt x="26" y="25"/>
                    <a:pt x="26" y="25"/>
                  </a:cubicBezTo>
                  <a:cubicBezTo>
                    <a:pt x="26" y="25"/>
                    <a:pt x="26" y="25"/>
                    <a:pt x="26" y="25"/>
                  </a:cubicBezTo>
                  <a:cubicBezTo>
                    <a:pt x="28" y="25"/>
                    <a:pt x="29" y="24"/>
                    <a:pt x="30" y="24"/>
                  </a:cubicBezTo>
                  <a:cubicBezTo>
                    <a:pt x="31" y="24"/>
                    <a:pt x="31" y="24"/>
                    <a:pt x="31" y="24"/>
                  </a:cubicBezTo>
                  <a:cubicBezTo>
                    <a:pt x="31" y="24"/>
                    <a:pt x="31" y="24"/>
                    <a:pt x="31" y="24"/>
                  </a:cubicBezTo>
                  <a:cubicBezTo>
                    <a:pt x="31" y="24"/>
                    <a:pt x="31" y="24"/>
                    <a:pt x="31" y="24"/>
                  </a:cubicBezTo>
                  <a:cubicBezTo>
                    <a:pt x="31" y="24"/>
                    <a:pt x="31" y="24"/>
                    <a:pt x="31" y="24"/>
                  </a:cubicBezTo>
                  <a:cubicBezTo>
                    <a:pt x="32" y="23"/>
                    <a:pt x="32" y="23"/>
                    <a:pt x="33" y="23"/>
                  </a:cubicBezTo>
                  <a:cubicBezTo>
                    <a:pt x="33" y="23"/>
                    <a:pt x="33" y="23"/>
                    <a:pt x="33" y="23"/>
                  </a:cubicBezTo>
                  <a:cubicBezTo>
                    <a:pt x="33" y="22"/>
                    <a:pt x="33" y="21"/>
                    <a:pt x="33" y="20"/>
                  </a:cubicBezTo>
                  <a:cubicBezTo>
                    <a:pt x="33" y="20"/>
                    <a:pt x="33" y="20"/>
                    <a:pt x="33" y="20"/>
                  </a:cubicBezTo>
                  <a:cubicBezTo>
                    <a:pt x="33" y="18"/>
                    <a:pt x="32" y="16"/>
                    <a:pt x="32" y="14"/>
                  </a:cubicBezTo>
                  <a:cubicBezTo>
                    <a:pt x="32" y="14"/>
                    <a:pt x="32" y="14"/>
                    <a:pt x="32" y="14"/>
                  </a:cubicBezTo>
                  <a:cubicBezTo>
                    <a:pt x="31" y="14"/>
                    <a:pt x="31" y="14"/>
                    <a:pt x="31" y="14"/>
                  </a:cubicBezTo>
                  <a:cubicBezTo>
                    <a:pt x="30" y="14"/>
                    <a:pt x="29" y="15"/>
                    <a:pt x="28" y="15"/>
                  </a:cubicBezTo>
                  <a:cubicBezTo>
                    <a:pt x="29" y="14"/>
                    <a:pt x="29" y="13"/>
                    <a:pt x="29" y="12"/>
                  </a:cubicBezTo>
                  <a:cubicBezTo>
                    <a:pt x="29" y="11"/>
                    <a:pt x="30" y="10"/>
                    <a:pt x="30" y="8"/>
                  </a:cubicBezTo>
                  <a:cubicBezTo>
                    <a:pt x="30" y="8"/>
                    <a:pt x="31" y="7"/>
                    <a:pt x="30" y="6"/>
                  </a:cubicBezTo>
                  <a:cubicBezTo>
                    <a:pt x="30" y="4"/>
                    <a:pt x="30" y="2"/>
                    <a:pt x="30" y="1"/>
                  </a:cubicBezTo>
                  <a:cubicBezTo>
                    <a:pt x="30" y="0"/>
                    <a:pt x="30" y="0"/>
                    <a:pt x="30" y="0"/>
                  </a:cubicBezTo>
                  <a:cubicBezTo>
                    <a:pt x="30" y="0"/>
                    <a:pt x="30" y="0"/>
                    <a:pt x="30" y="0"/>
                  </a:cubicBezTo>
                  <a:cubicBezTo>
                    <a:pt x="30" y="0"/>
                    <a:pt x="30" y="0"/>
                    <a:pt x="30" y="0"/>
                  </a:cubicBezTo>
                  <a:cubicBezTo>
                    <a:pt x="29" y="0"/>
                    <a:pt x="29" y="0"/>
                    <a:pt x="29" y="0"/>
                  </a:cubicBezTo>
                  <a:cubicBezTo>
                    <a:pt x="29" y="0"/>
                    <a:pt x="29" y="0"/>
                    <a:pt x="29" y="0"/>
                  </a:cubicBezTo>
                  <a:cubicBezTo>
                    <a:pt x="29" y="0"/>
                    <a:pt x="29"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6" name="Freeform 192"/>
            <p:cNvSpPr>
              <a:spLocks noEditPoints="1"/>
            </p:cNvSpPr>
            <p:nvPr/>
          </p:nvSpPr>
          <p:spPr bwMode="auto">
            <a:xfrm>
              <a:off x="4210" y="2070"/>
              <a:ext cx="76" cy="121"/>
            </a:xfrm>
            <a:custGeom>
              <a:avLst/>
              <a:gdLst>
                <a:gd name="T0" fmla="*/ 24 w 32"/>
                <a:gd name="T1" fmla="*/ 50 h 51"/>
                <a:gd name="T2" fmla="*/ 22 w 32"/>
                <a:gd name="T3" fmla="*/ 49 h 51"/>
                <a:gd name="T4" fmla="*/ 20 w 32"/>
                <a:gd name="T5" fmla="*/ 49 h 51"/>
                <a:gd name="T6" fmla="*/ 28 w 32"/>
                <a:gd name="T7" fmla="*/ 46 h 51"/>
                <a:gd name="T8" fmla="*/ 16 w 32"/>
                <a:gd name="T9" fmla="*/ 48 h 51"/>
                <a:gd name="T10" fmla="*/ 27 w 32"/>
                <a:gd name="T11" fmla="*/ 49 h 51"/>
                <a:gd name="T12" fmla="*/ 29 w 32"/>
                <a:gd name="T13" fmla="*/ 49 h 51"/>
                <a:gd name="T14" fmla="*/ 16 w 32"/>
                <a:gd name="T15" fmla="*/ 48 h 51"/>
                <a:gd name="T16" fmla="*/ 3 w 32"/>
                <a:gd name="T17" fmla="*/ 46 h 51"/>
                <a:gd name="T18" fmla="*/ 12 w 32"/>
                <a:gd name="T19" fmla="*/ 47 h 51"/>
                <a:gd name="T20" fmla="*/ 5 w 32"/>
                <a:gd name="T21" fmla="*/ 45 h 51"/>
                <a:gd name="T22" fmla="*/ 11 w 32"/>
                <a:gd name="T23" fmla="*/ 44 h 51"/>
                <a:gd name="T24" fmla="*/ 9 w 32"/>
                <a:gd name="T25" fmla="*/ 43 h 51"/>
                <a:gd name="T26" fmla="*/ 9 w 32"/>
                <a:gd name="T27" fmla="*/ 47 h 51"/>
                <a:gd name="T28" fmla="*/ 4 w 32"/>
                <a:gd name="T29" fmla="*/ 43 h 51"/>
                <a:gd name="T30" fmla="*/ 2 w 32"/>
                <a:gd name="T31" fmla="*/ 41 h 51"/>
                <a:gd name="T32" fmla="*/ 1 w 32"/>
                <a:gd name="T33" fmla="*/ 39 h 51"/>
                <a:gd name="T34" fmla="*/ 23 w 32"/>
                <a:gd name="T35" fmla="*/ 29 h 51"/>
                <a:gd name="T36" fmla="*/ 22 w 32"/>
                <a:gd name="T37" fmla="*/ 31 h 51"/>
                <a:gd name="T38" fmla="*/ 20 w 32"/>
                <a:gd name="T39" fmla="*/ 31 h 51"/>
                <a:gd name="T40" fmla="*/ 18 w 32"/>
                <a:gd name="T41" fmla="*/ 31 h 51"/>
                <a:gd name="T42" fmla="*/ 16 w 32"/>
                <a:gd name="T43" fmla="*/ 30 h 51"/>
                <a:gd name="T44" fmla="*/ 4 w 32"/>
                <a:gd name="T45" fmla="*/ 28 h 51"/>
                <a:gd name="T46" fmla="*/ 5 w 32"/>
                <a:gd name="T47" fmla="*/ 31 h 51"/>
                <a:gd name="T48" fmla="*/ 7 w 32"/>
                <a:gd name="T49" fmla="*/ 31 h 51"/>
                <a:gd name="T50" fmla="*/ 28 w 32"/>
                <a:gd name="T51" fmla="*/ 15 h 51"/>
                <a:gd name="T52" fmla="*/ 22 w 32"/>
                <a:gd name="T53" fmla="*/ 18 h 51"/>
                <a:gd name="T54" fmla="*/ 20 w 32"/>
                <a:gd name="T55" fmla="*/ 14 h 51"/>
                <a:gd name="T56" fmla="*/ 28 w 32"/>
                <a:gd name="T57" fmla="*/ 14 h 51"/>
                <a:gd name="T58" fmla="*/ 24 w 32"/>
                <a:gd name="T59" fmla="*/ 17 h 51"/>
                <a:gd name="T60" fmla="*/ 26 w 32"/>
                <a:gd name="T61" fmla="*/ 14 h 51"/>
                <a:gd name="T62" fmla="*/ 21 w 32"/>
                <a:gd name="T63" fmla="*/ 11 h 51"/>
                <a:gd name="T64" fmla="*/ 14 w 32"/>
                <a:gd name="T65" fmla="*/ 14 h 51"/>
                <a:gd name="T66" fmla="*/ 21 w 32"/>
                <a:gd name="T67" fmla="*/ 11 h 51"/>
                <a:gd name="T68" fmla="*/ 16 w 32"/>
                <a:gd name="T69" fmla="*/ 11 h 51"/>
                <a:gd name="T70" fmla="*/ 18 w 32"/>
                <a:gd name="T71" fmla="*/ 10 h 51"/>
                <a:gd name="T72" fmla="*/ 7 w 32"/>
                <a:gd name="T73" fmla="*/ 8 h 51"/>
                <a:gd name="T74" fmla="*/ 19 w 32"/>
                <a:gd name="T75" fmla="*/ 9 h 51"/>
                <a:gd name="T76" fmla="*/ 14 w 32"/>
                <a:gd name="T77" fmla="*/ 17 h 51"/>
                <a:gd name="T78" fmla="*/ 16 w 32"/>
                <a:gd name="T79" fmla="*/ 27 h 51"/>
                <a:gd name="T80" fmla="*/ 29 w 32"/>
                <a:gd name="T81" fmla="*/ 38 h 51"/>
                <a:gd name="T82" fmla="*/ 3 w 32"/>
                <a:gd name="T83" fmla="*/ 40 h 51"/>
                <a:gd name="T84" fmla="*/ 9 w 32"/>
                <a:gd name="T85" fmla="*/ 27 h 51"/>
                <a:gd name="T86" fmla="*/ 8 w 32"/>
                <a:gd name="T87" fmla="*/ 27 h 51"/>
                <a:gd name="T88" fmla="*/ 12 w 32"/>
                <a:gd name="T89" fmla="*/ 1 h 51"/>
                <a:gd name="T90" fmla="*/ 1 w 32"/>
                <a:gd name="T91" fmla="*/ 27 h 51"/>
                <a:gd name="T92" fmla="*/ 5 w 32"/>
                <a:gd name="T93" fmla="*/ 32 h 51"/>
                <a:gd name="T94" fmla="*/ 0 w 32"/>
                <a:gd name="T95" fmla="*/ 41 h 51"/>
                <a:gd name="T96" fmla="*/ 4 w 32"/>
                <a:gd name="T97" fmla="*/ 50 h 51"/>
                <a:gd name="T98" fmla="*/ 30 w 32"/>
                <a:gd name="T99" fmla="*/ 50 h 51"/>
                <a:gd name="T100" fmla="*/ 32 w 32"/>
                <a:gd name="T101" fmla="*/ 44 h 51"/>
                <a:gd name="T102" fmla="*/ 30 w 32"/>
                <a:gd name="T103" fmla="*/ 37 h 51"/>
                <a:gd name="T104" fmla="*/ 24 w 32"/>
                <a:gd name="T105" fmla="*/ 32 h 51"/>
                <a:gd name="T106" fmla="*/ 16 w 32"/>
                <a:gd name="T107" fmla="*/ 21 h 51"/>
                <a:gd name="T108" fmla="*/ 20 w 32"/>
                <a:gd name="T109" fmla="*/ 17 h 51"/>
                <a:gd name="T110" fmla="*/ 29 w 32"/>
                <a:gd name="T111"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 h="51">
                  <a:moveTo>
                    <a:pt x="21" y="49"/>
                  </a:moveTo>
                  <a:cubicBezTo>
                    <a:pt x="21" y="49"/>
                    <a:pt x="21" y="49"/>
                    <a:pt x="20" y="49"/>
                  </a:cubicBezTo>
                  <a:cubicBezTo>
                    <a:pt x="20" y="49"/>
                    <a:pt x="21" y="46"/>
                    <a:pt x="22" y="46"/>
                  </a:cubicBezTo>
                  <a:cubicBezTo>
                    <a:pt x="22" y="46"/>
                    <a:pt x="22" y="46"/>
                    <a:pt x="22" y="46"/>
                  </a:cubicBezTo>
                  <a:cubicBezTo>
                    <a:pt x="22" y="46"/>
                    <a:pt x="23" y="46"/>
                    <a:pt x="23" y="46"/>
                  </a:cubicBezTo>
                  <a:cubicBezTo>
                    <a:pt x="22" y="47"/>
                    <a:pt x="22" y="48"/>
                    <a:pt x="21" y="49"/>
                  </a:cubicBezTo>
                  <a:moveTo>
                    <a:pt x="24" y="50"/>
                  </a:moveTo>
                  <a:cubicBezTo>
                    <a:pt x="24" y="49"/>
                    <a:pt x="24" y="49"/>
                    <a:pt x="24" y="49"/>
                  </a:cubicBezTo>
                  <a:cubicBezTo>
                    <a:pt x="24" y="48"/>
                    <a:pt x="25" y="47"/>
                    <a:pt x="26" y="46"/>
                  </a:cubicBezTo>
                  <a:cubicBezTo>
                    <a:pt x="26" y="46"/>
                    <a:pt x="26" y="46"/>
                    <a:pt x="26" y="46"/>
                  </a:cubicBezTo>
                  <a:cubicBezTo>
                    <a:pt x="26" y="46"/>
                    <a:pt x="27" y="46"/>
                    <a:pt x="27" y="46"/>
                  </a:cubicBezTo>
                  <a:cubicBezTo>
                    <a:pt x="26" y="47"/>
                    <a:pt x="26" y="48"/>
                    <a:pt x="25" y="50"/>
                  </a:cubicBezTo>
                  <a:cubicBezTo>
                    <a:pt x="25" y="50"/>
                    <a:pt x="25" y="50"/>
                    <a:pt x="25" y="50"/>
                  </a:cubicBezTo>
                  <a:cubicBezTo>
                    <a:pt x="24" y="50"/>
                    <a:pt x="23" y="50"/>
                    <a:pt x="22" y="49"/>
                  </a:cubicBezTo>
                  <a:cubicBezTo>
                    <a:pt x="22" y="48"/>
                    <a:pt x="23" y="47"/>
                    <a:pt x="24" y="46"/>
                  </a:cubicBezTo>
                  <a:cubicBezTo>
                    <a:pt x="24" y="46"/>
                    <a:pt x="24" y="46"/>
                    <a:pt x="24" y="46"/>
                  </a:cubicBezTo>
                  <a:cubicBezTo>
                    <a:pt x="24" y="46"/>
                    <a:pt x="25" y="46"/>
                    <a:pt x="25" y="46"/>
                  </a:cubicBezTo>
                  <a:cubicBezTo>
                    <a:pt x="25" y="47"/>
                    <a:pt x="24" y="48"/>
                    <a:pt x="23" y="49"/>
                  </a:cubicBezTo>
                  <a:cubicBezTo>
                    <a:pt x="24" y="50"/>
                    <a:pt x="24" y="50"/>
                    <a:pt x="24" y="50"/>
                  </a:cubicBezTo>
                  <a:cubicBezTo>
                    <a:pt x="24" y="50"/>
                    <a:pt x="24" y="50"/>
                    <a:pt x="24" y="50"/>
                  </a:cubicBezTo>
                  <a:moveTo>
                    <a:pt x="20" y="49"/>
                  </a:moveTo>
                  <a:cubicBezTo>
                    <a:pt x="19" y="49"/>
                    <a:pt x="18" y="49"/>
                    <a:pt x="18" y="48"/>
                  </a:cubicBezTo>
                  <a:cubicBezTo>
                    <a:pt x="18" y="47"/>
                    <a:pt x="19" y="47"/>
                    <a:pt x="20" y="46"/>
                  </a:cubicBezTo>
                  <a:cubicBezTo>
                    <a:pt x="20" y="46"/>
                    <a:pt x="20" y="46"/>
                    <a:pt x="20" y="46"/>
                  </a:cubicBezTo>
                  <a:cubicBezTo>
                    <a:pt x="20" y="46"/>
                    <a:pt x="21" y="46"/>
                    <a:pt x="21" y="46"/>
                  </a:cubicBezTo>
                  <a:cubicBezTo>
                    <a:pt x="20" y="49"/>
                    <a:pt x="20" y="49"/>
                    <a:pt x="20" y="49"/>
                  </a:cubicBezTo>
                  <a:moveTo>
                    <a:pt x="26" y="50"/>
                  </a:moveTo>
                  <a:cubicBezTo>
                    <a:pt x="26" y="48"/>
                    <a:pt x="27" y="47"/>
                    <a:pt x="28" y="46"/>
                  </a:cubicBezTo>
                  <a:cubicBezTo>
                    <a:pt x="28" y="45"/>
                    <a:pt x="29" y="45"/>
                    <a:pt x="29" y="45"/>
                  </a:cubicBezTo>
                  <a:cubicBezTo>
                    <a:pt x="28" y="47"/>
                    <a:pt x="28" y="48"/>
                    <a:pt x="27" y="49"/>
                  </a:cubicBezTo>
                  <a:cubicBezTo>
                    <a:pt x="27" y="50"/>
                    <a:pt x="27" y="50"/>
                    <a:pt x="27" y="50"/>
                  </a:cubicBezTo>
                  <a:cubicBezTo>
                    <a:pt x="27" y="50"/>
                    <a:pt x="27" y="50"/>
                    <a:pt x="27" y="50"/>
                  </a:cubicBezTo>
                  <a:cubicBezTo>
                    <a:pt x="27" y="50"/>
                    <a:pt x="26" y="50"/>
                    <a:pt x="26" y="50"/>
                  </a:cubicBezTo>
                  <a:moveTo>
                    <a:pt x="17" y="48"/>
                  </a:moveTo>
                  <a:cubicBezTo>
                    <a:pt x="16" y="48"/>
                    <a:pt x="16" y="48"/>
                    <a:pt x="16" y="48"/>
                  </a:cubicBezTo>
                  <a:cubicBezTo>
                    <a:pt x="16" y="48"/>
                    <a:pt x="16" y="48"/>
                    <a:pt x="16" y="48"/>
                  </a:cubicBezTo>
                  <a:cubicBezTo>
                    <a:pt x="16" y="47"/>
                    <a:pt x="17" y="46"/>
                    <a:pt x="18" y="45"/>
                  </a:cubicBezTo>
                  <a:cubicBezTo>
                    <a:pt x="18" y="45"/>
                    <a:pt x="18" y="45"/>
                    <a:pt x="18" y="45"/>
                  </a:cubicBezTo>
                  <a:cubicBezTo>
                    <a:pt x="19" y="45"/>
                    <a:pt x="19" y="45"/>
                    <a:pt x="19" y="45"/>
                  </a:cubicBezTo>
                  <a:cubicBezTo>
                    <a:pt x="19" y="46"/>
                    <a:pt x="18" y="47"/>
                    <a:pt x="17" y="48"/>
                  </a:cubicBezTo>
                  <a:moveTo>
                    <a:pt x="27" y="49"/>
                  </a:moveTo>
                  <a:cubicBezTo>
                    <a:pt x="27" y="49"/>
                    <a:pt x="27" y="49"/>
                    <a:pt x="27" y="49"/>
                  </a:cubicBezTo>
                  <a:cubicBezTo>
                    <a:pt x="28" y="48"/>
                    <a:pt x="29" y="46"/>
                    <a:pt x="30" y="45"/>
                  </a:cubicBezTo>
                  <a:cubicBezTo>
                    <a:pt x="30" y="45"/>
                    <a:pt x="30" y="45"/>
                    <a:pt x="30" y="45"/>
                  </a:cubicBezTo>
                  <a:cubicBezTo>
                    <a:pt x="30" y="45"/>
                    <a:pt x="30" y="45"/>
                    <a:pt x="31" y="45"/>
                  </a:cubicBezTo>
                  <a:cubicBezTo>
                    <a:pt x="31" y="45"/>
                    <a:pt x="31" y="45"/>
                    <a:pt x="31" y="45"/>
                  </a:cubicBezTo>
                  <a:cubicBezTo>
                    <a:pt x="31" y="45"/>
                    <a:pt x="31" y="45"/>
                    <a:pt x="31" y="45"/>
                  </a:cubicBezTo>
                  <a:cubicBezTo>
                    <a:pt x="29" y="49"/>
                    <a:pt x="29" y="49"/>
                    <a:pt x="29" y="49"/>
                  </a:cubicBezTo>
                  <a:cubicBezTo>
                    <a:pt x="29" y="49"/>
                    <a:pt x="29" y="49"/>
                    <a:pt x="29" y="49"/>
                  </a:cubicBezTo>
                  <a:cubicBezTo>
                    <a:pt x="29" y="49"/>
                    <a:pt x="29" y="49"/>
                    <a:pt x="29" y="49"/>
                  </a:cubicBezTo>
                  <a:cubicBezTo>
                    <a:pt x="29" y="49"/>
                    <a:pt x="29" y="49"/>
                    <a:pt x="29" y="49"/>
                  </a:cubicBezTo>
                  <a:cubicBezTo>
                    <a:pt x="30" y="47"/>
                    <a:pt x="30" y="47"/>
                    <a:pt x="30" y="47"/>
                  </a:cubicBezTo>
                  <a:cubicBezTo>
                    <a:pt x="30" y="48"/>
                    <a:pt x="30" y="48"/>
                    <a:pt x="30" y="48"/>
                  </a:cubicBezTo>
                  <a:cubicBezTo>
                    <a:pt x="30" y="48"/>
                    <a:pt x="30" y="49"/>
                    <a:pt x="30" y="49"/>
                  </a:cubicBezTo>
                  <a:cubicBezTo>
                    <a:pt x="29" y="49"/>
                    <a:pt x="28" y="49"/>
                    <a:pt x="27" y="49"/>
                  </a:cubicBezTo>
                  <a:moveTo>
                    <a:pt x="16" y="48"/>
                  </a:moveTo>
                  <a:cubicBezTo>
                    <a:pt x="15" y="47"/>
                    <a:pt x="14" y="47"/>
                    <a:pt x="13" y="47"/>
                  </a:cubicBezTo>
                  <a:cubicBezTo>
                    <a:pt x="14" y="46"/>
                    <a:pt x="14" y="45"/>
                    <a:pt x="15" y="44"/>
                  </a:cubicBezTo>
                  <a:cubicBezTo>
                    <a:pt x="15" y="44"/>
                    <a:pt x="15" y="44"/>
                    <a:pt x="15" y="44"/>
                  </a:cubicBezTo>
                  <a:cubicBezTo>
                    <a:pt x="16" y="44"/>
                    <a:pt x="16" y="45"/>
                    <a:pt x="17" y="45"/>
                  </a:cubicBezTo>
                  <a:cubicBezTo>
                    <a:pt x="17" y="46"/>
                    <a:pt x="16" y="47"/>
                    <a:pt x="16" y="48"/>
                  </a:cubicBezTo>
                  <a:moveTo>
                    <a:pt x="3" y="48"/>
                  </a:moveTo>
                  <a:cubicBezTo>
                    <a:pt x="3" y="47"/>
                    <a:pt x="3" y="47"/>
                    <a:pt x="3" y="46"/>
                  </a:cubicBezTo>
                  <a:cubicBezTo>
                    <a:pt x="2" y="46"/>
                    <a:pt x="2" y="46"/>
                    <a:pt x="2" y="46"/>
                  </a:cubicBezTo>
                  <a:cubicBezTo>
                    <a:pt x="3" y="45"/>
                    <a:pt x="3" y="44"/>
                    <a:pt x="4" y="44"/>
                  </a:cubicBezTo>
                  <a:cubicBezTo>
                    <a:pt x="4" y="45"/>
                    <a:pt x="4" y="46"/>
                    <a:pt x="3" y="47"/>
                  </a:cubicBezTo>
                  <a:cubicBezTo>
                    <a:pt x="3" y="48"/>
                    <a:pt x="3" y="48"/>
                    <a:pt x="3" y="48"/>
                  </a:cubicBezTo>
                  <a:moveTo>
                    <a:pt x="13" y="47"/>
                  </a:moveTo>
                  <a:cubicBezTo>
                    <a:pt x="13" y="47"/>
                    <a:pt x="13" y="47"/>
                    <a:pt x="13" y="47"/>
                  </a:cubicBezTo>
                  <a:cubicBezTo>
                    <a:pt x="12" y="47"/>
                    <a:pt x="12" y="47"/>
                    <a:pt x="12" y="47"/>
                  </a:cubicBezTo>
                  <a:cubicBezTo>
                    <a:pt x="12" y="46"/>
                    <a:pt x="13" y="45"/>
                    <a:pt x="13" y="44"/>
                  </a:cubicBezTo>
                  <a:cubicBezTo>
                    <a:pt x="13" y="44"/>
                    <a:pt x="13" y="44"/>
                    <a:pt x="13" y="44"/>
                  </a:cubicBezTo>
                  <a:cubicBezTo>
                    <a:pt x="14" y="44"/>
                    <a:pt x="14" y="44"/>
                    <a:pt x="14" y="44"/>
                  </a:cubicBezTo>
                  <a:cubicBezTo>
                    <a:pt x="14" y="45"/>
                    <a:pt x="13" y="46"/>
                    <a:pt x="13" y="47"/>
                  </a:cubicBezTo>
                  <a:moveTo>
                    <a:pt x="4" y="48"/>
                  </a:moveTo>
                  <a:cubicBezTo>
                    <a:pt x="4" y="48"/>
                    <a:pt x="4" y="47"/>
                    <a:pt x="5" y="47"/>
                  </a:cubicBezTo>
                  <a:cubicBezTo>
                    <a:pt x="5" y="46"/>
                    <a:pt x="5" y="46"/>
                    <a:pt x="5" y="45"/>
                  </a:cubicBezTo>
                  <a:cubicBezTo>
                    <a:pt x="5" y="45"/>
                    <a:pt x="5" y="45"/>
                    <a:pt x="5" y="45"/>
                  </a:cubicBezTo>
                  <a:cubicBezTo>
                    <a:pt x="5" y="45"/>
                    <a:pt x="5" y="45"/>
                    <a:pt x="5" y="45"/>
                  </a:cubicBezTo>
                  <a:cubicBezTo>
                    <a:pt x="6" y="45"/>
                    <a:pt x="6" y="44"/>
                    <a:pt x="7" y="44"/>
                  </a:cubicBezTo>
                  <a:cubicBezTo>
                    <a:pt x="6" y="45"/>
                    <a:pt x="5" y="47"/>
                    <a:pt x="4" y="48"/>
                  </a:cubicBezTo>
                  <a:moveTo>
                    <a:pt x="9" y="47"/>
                  </a:moveTo>
                  <a:cubicBezTo>
                    <a:pt x="10" y="47"/>
                    <a:pt x="10" y="47"/>
                    <a:pt x="10" y="47"/>
                  </a:cubicBezTo>
                  <a:cubicBezTo>
                    <a:pt x="11" y="44"/>
                    <a:pt x="11" y="44"/>
                    <a:pt x="11" y="44"/>
                  </a:cubicBezTo>
                  <a:cubicBezTo>
                    <a:pt x="12" y="44"/>
                    <a:pt x="12" y="44"/>
                    <a:pt x="13" y="44"/>
                  </a:cubicBezTo>
                  <a:cubicBezTo>
                    <a:pt x="12" y="45"/>
                    <a:pt x="12" y="46"/>
                    <a:pt x="11" y="47"/>
                  </a:cubicBezTo>
                  <a:cubicBezTo>
                    <a:pt x="11" y="47"/>
                    <a:pt x="10" y="47"/>
                    <a:pt x="9" y="47"/>
                  </a:cubicBezTo>
                  <a:cubicBezTo>
                    <a:pt x="9" y="47"/>
                    <a:pt x="9" y="47"/>
                    <a:pt x="9" y="47"/>
                  </a:cubicBezTo>
                  <a:moveTo>
                    <a:pt x="5" y="48"/>
                  </a:moveTo>
                  <a:cubicBezTo>
                    <a:pt x="6" y="47"/>
                    <a:pt x="7" y="45"/>
                    <a:pt x="7" y="44"/>
                  </a:cubicBezTo>
                  <a:cubicBezTo>
                    <a:pt x="8" y="44"/>
                    <a:pt x="8" y="44"/>
                    <a:pt x="9" y="43"/>
                  </a:cubicBezTo>
                  <a:cubicBezTo>
                    <a:pt x="7" y="47"/>
                    <a:pt x="7" y="47"/>
                    <a:pt x="7" y="47"/>
                  </a:cubicBezTo>
                  <a:cubicBezTo>
                    <a:pt x="7" y="47"/>
                    <a:pt x="7" y="47"/>
                    <a:pt x="7" y="47"/>
                  </a:cubicBezTo>
                  <a:cubicBezTo>
                    <a:pt x="6" y="48"/>
                    <a:pt x="6" y="48"/>
                    <a:pt x="5" y="48"/>
                  </a:cubicBezTo>
                  <a:moveTo>
                    <a:pt x="7" y="47"/>
                  </a:moveTo>
                  <a:cubicBezTo>
                    <a:pt x="9" y="43"/>
                    <a:pt x="9" y="43"/>
                    <a:pt x="9" y="43"/>
                  </a:cubicBezTo>
                  <a:cubicBezTo>
                    <a:pt x="10" y="43"/>
                    <a:pt x="10" y="44"/>
                    <a:pt x="10" y="44"/>
                  </a:cubicBezTo>
                  <a:cubicBezTo>
                    <a:pt x="9" y="47"/>
                    <a:pt x="9" y="47"/>
                    <a:pt x="9" y="47"/>
                  </a:cubicBezTo>
                  <a:cubicBezTo>
                    <a:pt x="9" y="47"/>
                    <a:pt x="9" y="47"/>
                    <a:pt x="9" y="47"/>
                  </a:cubicBezTo>
                  <a:cubicBezTo>
                    <a:pt x="9" y="47"/>
                    <a:pt x="9" y="47"/>
                    <a:pt x="9" y="47"/>
                  </a:cubicBezTo>
                  <a:cubicBezTo>
                    <a:pt x="9" y="47"/>
                    <a:pt x="8" y="47"/>
                    <a:pt x="7" y="47"/>
                  </a:cubicBezTo>
                  <a:moveTo>
                    <a:pt x="2" y="46"/>
                  </a:moveTo>
                  <a:cubicBezTo>
                    <a:pt x="2" y="45"/>
                    <a:pt x="2" y="45"/>
                    <a:pt x="2" y="45"/>
                  </a:cubicBezTo>
                  <a:cubicBezTo>
                    <a:pt x="2" y="44"/>
                    <a:pt x="2" y="43"/>
                    <a:pt x="3" y="42"/>
                  </a:cubicBezTo>
                  <a:cubicBezTo>
                    <a:pt x="3" y="42"/>
                    <a:pt x="3" y="43"/>
                    <a:pt x="4" y="43"/>
                  </a:cubicBezTo>
                  <a:cubicBezTo>
                    <a:pt x="3" y="44"/>
                    <a:pt x="3" y="45"/>
                    <a:pt x="2" y="46"/>
                  </a:cubicBezTo>
                  <a:moveTo>
                    <a:pt x="1" y="44"/>
                  </a:moveTo>
                  <a:cubicBezTo>
                    <a:pt x="1" y="44"/>
                    <a:pt x="1" y="44"/>
                    <a:pt x="1" y="44"/>
                  </a:cubicBezTo>
                  <a:cubicBezTo>
                    <a:pt x="1" y="43"/>
                    <a:pt x="1" y="43"/>
                    <a:pt x="1" y="43"/>
                  </a:cubicBezTo>
                  <a:cubicBezTo>
                    <a:pt x="1" y="43"/>
                    <a:pt x="1" y="43"/>
                    <a:pt x="1" y="43"/>
                  </a:cubicBezTo>
                  <a:cubicBezTo>
                    <a:pt x="1" y="43"/>
                    <a:pt x="1" y="43"/>
                    <a:pt x="1" y="43"/>
                  </a:cubicBezTo>
                  <a:cubicBezTo>
                    <a:pt x="1" y="42"/>
                    <a:pt x="2" y="41"/>
                    <a:pt x="2" y="41"/>
                  </a:cubicBezTo>
                  <a:cubicBezTo>
                    <a:pt x="2" y="41"/>
                    <a:pt x="2" y="41"/>
                    <a:pt x="2" y="41"/>
                  </a:cubicBezTo>
                  <a:cubicBezTo>
                    <a:pt x="3" y="41"/>
                    <a:pt x="3" y="41"/>
                    <a:pt x="3" y="41"/>
                  </a:cubicBezTo>
                  <a:cubicBezTo>
                    <a:pt x="2" y="42"/>
                    <a:pt x="2" y="43"/>
                    <a:pt x="1" y="44"/>
                  </a:cubicBezTo>
                  <a:moveTo>
                    <a:pt x="1" y="42"/>
                  </a:moveTo>
                  <a:cubicBezTo>
                    <a:pt x="1" y="42"/>
                    <a:pt x="1" y="41"/>
                    <a:pt x="1" y="41"/>
                  </a:cubicBezTo>
                  <a:cubicBezTo>
                    <a:pt x="1" y="41"/>
                    <a:pt x="1" y="41"/>
                    <a:pt x="1" y="41"/>
                  </a:cubicBezTo>
                  <a:cubicBezTo>
                    <a:pt x="1" y="40"/>
                    <a:pt x="1" y="40"/>
                    <a:pt x="1" y="39"/>
                  </a:cubicBezTo>
                  <a:cubicBezTo>
                    <a:pt x="1" y="40"/>
                    <a:pt x="2" y="40"/>
                    <a:pt x="2" y="40"/>
                  </a:cubicBezTo>
                  <a:cubicBezTo>
                    <a:pt x="1" y="41"/>
                    <a:pt x="1" y="42"/>
                    <a:pt x="1" y="42"/>
                  </a:cubicBezTo>
                  <a:moveTo>
                    <a:pt x="23" y="31"/>
                  </a:moveTo>
                  <a:cubicBezTo>
                    <a:pt x="22" y="31"/>
                    <a:pt x="22" y="31"/>
                    <a:pt x="22" y="31"/>
                  </a:cubicBezTo>
                  <a:cubicBezTo>
                    <a:pt x="22" y="31"/>
                    <a:pt x="22" y="31"/>
                    <a:pt x="22" y="31"/>
                  </a:cubicBezTo>
                  <a:cubicBezTo>
                    <a:pt x="23" y="30"/>
                    <a:pt x="23" y="29"/>
                    <a:pt x="23" y="29"/>
                  </a:cubicBezTo>
                  <a:cubicBezTo>
                    <a:pt x="23" y="29"/>
                    <a:pt x="23" y="29"/>
                    <a:pt x="23" y="29"/>
                  </a:cubicBezTo>
                  <a:cubicBezTo>
                    <a:pt x="24" y="29"/>
                    <a:pt x="24" y="29"/>
                    <a:pt x="24" y="29"/>
                  </a:cubicBezTo>
                  <a:cubicBezTo>
                    <a:pt x="23" y="30"/>
                    <a:pt x="23" y="30"/>
                    <a:pt x="23" y="31"/>
                  </a:cubicBezTo>
                  <a:moveTo>
                    <a:pt x="22" y="31"/>
                  </a:moveTo>
                  <a:cubicBezTo>
                    <a:pt x="21" y="31"/>
                    <a:pt x="21" y="31"/>
                    <a:pt x="21" y="31"/>
                  </a:cubicBezTo>
                  <a:cubicBezTo>
                    <a:pt x="21" y="30"/>
                    <a:pt x="22" y="29"/>
                    <a:pt x="22" y="29"/>
                  </a:cubicBezTo>
                  <a:cubicBezTo>
                    <a:pt x="23" y="29"/>
                    <a:pt x="23" y="29"/>
                    <a:pt x="23" y="29"/>
                  </a:cubicBezTo>
                  <a:cubicBezTo>
                    <a:pt x="23" y="29"/>
                    <a:pt x="22" y="30"/>
                    <a:pt x="22" y="31"/>
                  </a:cubicBezTo>
                  <a:cubicBezTo>
                    <a:pt x="22" y="31"/>
                    <a:pt x="22" y="31"/>
                    <a:pt x="22" y="31"/>
                  </a:cubicBezTo>
                  <a:moveTo>
                    <a:pt x="20" y="31"/>
                  </a:moveTo>
                  <a:cubicBezTo>
                    <a:pt x="19" y="31"/>
                    <a:pt x="19" y="31"/>
                    <a:pt x="18" y="31"/>
                  </a:cubicBezTo>
                  <a:cubicBezTo>
                    <a:pt x="19" y="30"/>
                    <a:pt x="19" y="30"/>
                    <a:pt x="19" y="30"/>
                  </a:cubicBezTo>
                  <a:cubicBezTo>
                    <a:pt x="19" y="30"/>
                    <a:pt x="20" y="29"/>
                    <a:pt x="20" y="28"/>
                  </a:cubicBezTo>
                  <a:cubicBezTo>
                    <a:pt x="20" y="28"/>
                    <a:pt x="21" y="28"/>
                    <a:pt x="22" y="29"/>
                  </a:cubicBezTo>
                  <a:cubicBezTo>
                    <a:pt x="21" y="29"/>
                    <a:pt x="20" y="30"/>
                    <a:pt x="20" y="31"/>
                  </a:cubicBezTo>
                  <a:moveTo>
                    <a:pt x="18" y="31"/>
                  </a:moveTo>
                  <a:cubicBezTo>
                    <a:pt x="17" y="31"/>
                    <a:pt x="17" y="31"/>
                    <a:pt x="16" y="31"/>
                  </a:cubicBezTo>
                  <a:cubicBezTo>
                    <a:pt x="17" y="30"/>
                    <a:pt x="17" y="29"/>
                    <a:pt x="18" y="28"/>
                  </a:cubicBezTo>
                  <a:cubicBezTo>
                    <a:pt x="18" y="28"/>
                    <a:pt x="18" y="28"/>
                    <a:pt x="18" y="28"/>
                  </a:cubicBezTo>
                  <a:cubicBezTo>
                    <a:pt x="18" y="28"/>
                    <a:pt x="19" y="28"/>
                    <a:pt x="19" y="28"/>
                  </a:cubicBezTo>
                  <a:cubicBezTo>
                    <a:pt x="19" y="29"/>
                    <a:pt x="19" y="29"/>
                    <a:pt x="18" y="30"/>
                  </a:cubicBezTo>
                  <a:cubicBezTo>
                    <a:pt x="18" y="30"/>
                    <a:pt x="18" y="31"/>
                    <a:pt x="18" y="31"/>
                  </a:cubicBezTo>
                  <a:moveTo>
                    <a:pt x="2" y="30"/>
                  </a:moveTo>
                  <a:cubicBezTo>
                    <a:pt x="2" y="29"/>
                    <a:pt x="2" y="29"/>
                    <a:pt x="2" y="28"/>
                  </a:cubicBezTo>
                  <a:cubicBezTo>
                    <a:pt x="3" y="28"/>
                    <a:pt x="3" y="28"/>
                    <a:pt x="3" y="28"/>
                  </a:cubicBezTo>
                  <a:cubicBezTo>
                    <a:pt x="3" y="28"/>
                    <a:pt x="3" y="28"/>
                    <a:pt x="3" y="28"/>
                  </a:cubicBezTo>
                  <a:cubicBezTo>
                    <a:pt x="3" y="29"/>
                    <a:pt x="3" y="29"/>
                    <a:pt x="3" y="29"/>
                  </a:cubicBezTo>
                  <a:cubicBezTo>
                    <a:pt x="2" y="30"/>
                    <a:pt x="2" y="30"/>
                    <a:pt x="2" y="30"/>
                  </a:cubicBezTo>
                  <a:moveTo>
                    <a:pt x="16" y="30"/>
                  </a:moveTo>
                  <a:cubicBezTo>
                    <a:pt x="16" y="30"/>
                    <a:pt x="16" y="29"/>
                    <a:pt x="16" y="28"/>
                  </a:cubicBezTo>
                  <a:cubicBezTo>
                    <a:pt x="17" y="28"/>
                    <a:pt x="17" y="28"/>
                    <a:pt x="17" y="28"/>
                  </a:cubicBezTo>
                  <a:cubicBezTo>
                    <a:pt x="17" y="29"/>
                    <a:pt x="16" y="30"/>
                    <a:pt x="16" y="30"/>
                  </a:cubicBezTo>
                  <a:moveTo>
                    <a:pt x="3" y="31"/>
                  </a:moveTo>
                  <a:cubicBezTo>
                    <a:pt x="3" y="31"/>
                    <a:pt x="3" y="31"/>
                    <a:pt x="3" y="31"/>
                  </a:cubicBezTo>
                  <a:cubicBezTo>
                    <a:pt x="3" y="30"/>
                    <a:pt x="3" y="29"/>
                    <a:pt x="4" y="28"/>
                  </a:cubicBezTo>
                  <a:cubicBezTo>
                    <a:pt x="4" y="28"/>
                    <a:pt x="4" y="28"/>
                    <a:pt x="4" y="28"/>
                  </a:cubicBezTo>
                  <a:cubicBezTo>
                    <a:pt x="3" y="31"/>
                    <a:pt x="3" y="31"/>
                    <a:pt x="3" y="31"/>
                  </a:cubicBezTo>
                  <a:cubicBezTo>
                    <a:pt x="3" y="31"/>
                    <a:pt x="3" y="31"/>
                    <a:pt x="3" y="31"/>
                  </a:cubicBezTo>
                  <a:cubicBezTo>
                    <a:pt x="3" y="31"/>
                    <a:pt x="3" y="31"/>
                    <a:pt x="3" y="31"/>
                  </a:cubicBezTo>
                  <a:moveTo>
                    <a:pt x="4" y="31"/>
                  </a:moveTo>
                  <a:cubicBezTo>
                    <a:pt x="5" y="28"/>
                    <a:pt x="5" y="28"/>
                    <a:pt x="5" y="28"/>
                  </a:cubicBezTo>
                  <a:cubicBezTo>
                    <a:pt x="5" y="28"/>
                    <a:pt x="6" y="28"/>
                    <a:pt x="6" y="28"/>
                  </a:cubicBezTo>
                  <a:cubicBezTo>
                    <a:pt x="6" y="29"/>
                    <a:pt x="5" y="30"/>
                    <a:pt x="5" y="31"/>
                  </a:cubicBezTo>
                  <a:cubicBezTo>
                    <a:pt x="5" y="31"/>
                    <a:pt x="5" y="31"/>
                    <a:pt x="5" y="31"/>
                  </a:cubicBezTo>
                  <a:cubicBezTo>
                    <a:pt x="5" y="31"/>
                    <a:pt x="5" y="31"/>
                    <a:pt x="5" y="31"/>
                  </a:cubicBezTo>
                  <a:cubicBezTo>
                    <a:pt x="4" y="31"/>
                    <a:pt x="4" y="31"/>
                    <a:pt x="4" y="31"/>
                  </a:cubicBezTo>
                  <a:moveTo>
                    <a:pt x="5" y="31"/>
                  </a:moveTo>
                  <a:cubicBezTo>
                    <a:pt x="6" y="30"/>
                    <a:pt x="7" y="29"/>
                    <a:pt x="7" y="28"/>
                  </a:cubicBezTo>
                  <a:cubicBezTo>
                    <a:pt x="8" y="28"/>
                    <a:pt x="8" y="28"/>
                    <a:pt x="8" y="28"/>
                  </a:cubicBezTo>
                  <a:cubicBezTo>
                    <a:pt x="8" y="29"/>
                    <a:pt x="7" y="30"/>
                    <a:pt x="7" y="31"/>
                  </a:cubicBezTo>
                  <a:cubicBezTo>
                    <a:pt x="6" y="31"/>
                    <a:pt x="6" y="31"/>
                    <a:pt x="5" y="31"/>
                  </a:cubicBezTo>
                  <a:moveTo>
                    <a:pt x="7" y="21"/>
                  </a:moveTo>
                  <a:cubicBezTo>
                    <a:pt x="7" y="20"/>
                    <a:pt x="7" y="19"/>
                    <a:pt x="7" y="18"/>
                  </a:cubicBezTo>
                  <a:cubicBezTo>
                    <a:pt x="7" y="19"/>
                    <a:pt x="7" y="20"/>
                    <a:pt x="7" y="21"/>
                  </a:cubicBezTo>
                  <a:cubicBezTo>
                    <a:pt x="7" y="21"/>
                    <a:pt x="7" y="21"/>
                    <a:pt x="7" y="21"/>
                  </a:cubicBezTo>
                  <a:moveTo>
                    <a:pt x="28" y="16"/>
                  </a:moveTo>
                  <a:cubicBezTo>
                    <a:pt x="28" y="15"/>
                    <a:pt x="28" y="15"/>
                    <a:pt x="28" y="15"/>
                  </a:cubicBezTo>
                  <a:cubicBezTo>
                    <a:pt x="28" y="15"/>
                    <a:pt x="28" y="15"/>
                    <a:pt x="28" y="15"/>
                  </a:cubicBezTo>
                  <a:cubicBezTo>
                    <a:pt x="28" y="16"/>
                    <a:pt x="28" y="16"/>
                    <a:pt x="28" y="16"/>
                  </a:cubicBezTo>
                  <a:moveTo>
                    <a:pt x="22" y="17"/>
                  </a:moveTo>
                  <a:cubicBezTo>
                    <a:pt x="22" y="16"/>
                    <a:pt x="22" y="15"/>
                    <a:pt x="22" y="15"/>
                  </a:cubicBezTo>
                  <a:cubicBezTo>
                    <a:pt x="23" y="15"/>
                    <a:pt x="23" y="15"/>
                    <a:pt x="23" y="15"/>
                  </a:cubicBezTo>
                  <a:cubicBezTo>
                    <a:pt x="22" y="15"/>
                    <a:pt x="22" y="16"/>
                    <a:pt x="22" y="17"/>
                  </a:cubicBezTo>
                  <a:moveTo>
                    <a:pt x="22" y="18"/>
                  </a:moveTo>
                  <a:cubicBezTo>
                    <a:pt x="22" y="17"/>
                    <a:pt x="23" y="15"/>
                    <a:pt x="24" y="14"/>
                  </a:cubicBezTo>
                  <a:cubicBezTo>
                    <a:pt x="25" y="14"/>
                    <a:pt x="25" y="14"/>
                    <a:pt x="25" y="14"/>
                  </a:cubicBezTo>
                  <a:cubicBezTo>
                    <a:pt x="24" y="15"/>
                    <a:pt x="23" y="16"/>
                    <a:pt x="23" y="17"/>
                  </a:cubicBezTo>
                  <a:cubicBezTo>
                    <a:pt x="23" y="17"/>
                    <a:pt x="23" y="17"/>
                    <a:pt x="23" y="17"/>
                  </a:cubicBezTo>
                  <a:cubicBezTo>
                    <a:pt x="23" y="17"/>
                    <a:pt x="22" y="17"/>
                    <a:pt x="22" y="18"/>
                  </a:cubicBezTo>
                  <a:moveTo>
                    <a:pt x="21" y="15"/>
                  </a:moveTo>
                  <a:cubicBezTo>
                    <a:pt x="20" y="14"/>
                    <a:pt x="20" y="14"/>
                    <a:pt x="20" y="14"/>
                  </a:cubicBezTo>
                  <a:cubicBezTo>
                    <a:pt x="20" y="14"/>
                    <a:pt x="20" y="14"/>
                    <a:pt x="20" y="14"/>
                  </a:cubicBezTo>
                  <a:cubicBezTo>
                    <a:pt x="21" y="14"/>
                    <a:pt x="21" y="14"/>
                    <a:pt x="21" y="14"/>
                  </a:cubicBezTo>
                  <a:cubicBezTo>
                    <a:pt x="21" y="14"/>
                    <a:pt x="21" y="14"/>
                    <a:pt x="21" y="14"/>
                  </a:cubicBezTo>
                  <a:cubicBezTo>
                    <a:pt x="21" y="14"/>
                    <a:pt x="21" y="14"/>
                    <a:pt x="21" y="14"/>
                  </a:cubicBezTo>
                  <a:cubicBezTo>
                    <a:pt x="21" y="15"/>
                    <a:pt x="21" y="15"/>
                    <a:pt x="21" y="15"/>
                  </a:cubicBezTo>
                  <a:moveTo>
                    <a:pt x="27" y="16"/>
                  </a:moveTo>
                  <a:cubicBezTo>
                    <a:pt x="28" y="14"/>
                    <a:pt x="28" y="14"/>
                    <a:pt x="28" y="14"/>
                  </a:cubicBezTo>
                  <a:cubicBezTo>
                    <a:pt x="29" y="13"/>
                    <a:pt x="29" y="13"/>
                    <a:pt x="29" y="13"/>
                  </a:cubicBezTo>
                  <a:cubicBezTo>
                    <a:pt x="28" y="14"/>
                    <a:pt x="28" y="14"/>
                    <a:pt x="28" y="15"/>
                  </a:cubicBezTo>
                  <a:cubicBezTo>
                    <a:pt x="28" y="15"/>
                    <a:pt x="28" y="15"/>
                    <a:pt x="28" y="15"/>
                  </a:cubicBezTo>
                  <a:cubicBezTo>
                    <a:pt x="27" y="16"/>
                    <a:pt x="27" y="16"/>
                    <a:pt x="27" y="16"/>
                  </a:cubicBezTo>
                  <a:cubicBezTo>
                    <a:pt x="27" y="16"/>
                    <a:pt x="27" y="16"/>
                    <a:pt x="27" y="16"/>
                  </a:cubicBezTo>
                  <a:cubicBezTo>
                    <a:pt x="27" y="16"/>
                    <a:pt x="27" y="16"/>
                    <a:pt x="27" y="16"/>
                  </a:cubicBezTo>
                  <a:moveTo>
                    <a:pt x="24" y="17"/>
                  </a:moveTo>
                  <a:cubicBezTo>
                    <a:pt x="24" y="16"/>
                    <a:pt x="25" y="15"/>
                    <a:pt x="25" y="14"/>
                  </a:cubicBezTo>
                  <a:cubicBezTo>
                    <a:pt x="25" y="14"/>
                    <a:pt x="25" y="14"/>
                    <a:pt x="25" y="14"/>
                  </a:cubicBezTo>
                  <a:cubicBezTo>
                    <a:pt x="28" y="13"/>
                    <a:pt x="28" y="13"/>
                    <a:pt x="28" y="13"/>
                  </a:cubicBezTo>
                  <a:cubicBezTo>
                    <a:pt x="28" y="13"/>
                    <a:pt x="28" y="13"/>
                    <a:pt x="28" y="13"/>
                  </a:cubicBezTo>
                  <a:cubicBezTo>
                    <a:pt x="26" y="16"/>
                    <a:pt x="26" y="16"/>
                    <a:pt x="26" y="16"/>
                  </a:cubicBezTo>
                  <a:cubicBezTo>
                    <a:pt x="25" y="16"/>
                    <a:pt x="25" y="16"/>
                    <a:pt x="25" y="16"/>
                  </a:cubicBezTo>
                  <a:cubicBezTo>
                    <a:pt x="26" y="16"/>
                    <a:pt x="26" y="15"/>
                    <a:pt x="26" y="14"/>
                  </a:cubicBezTo>
                  <a:cubicBezTo>
                    <a:pt x="26" y="14"/>
                    <a:pt x="26" y="14"/>
                    <a:pt x="26" y="14"/>
                  </a:cubicBezTo>
                  <a:cubicBezTo>
                    <a:pt x="26" y="14"/>
                    <a:pt x="26" y="14"/>
                    <a:pt x="26" y="14"/>
                  </a:cubicBezTo>
                  <a:cubicBezTo>
                    <a:pt x="25" y="15"/>
                    <a:pt x="25" y="16"/>
                    <a:pt x="24" y="17"/>
                  </a:cubicBezTo>
                  <a:cubicBezTo>
                    <a:pt x="24" y="17"/>
                    <a:pt x="24" y="17"/>
                    <a:pt x="24" y="17"/>
                  </a:cubicBezTo>
                  <a:moveTo>
                    <a:pt x="20" y="14"/>
                  </a:moveTo>
                  <a:cubicBezTo>
                    <a:pt x="19" y="13"/>
                    <a:pt x="19" y="13"/>
                    <a:pt x="19" y="13"/>
                  </a:cubicBezTo>
                  <a:cubicBezTo>
                    <a:pt x="21" y="11"/>
                    <a:pt x="21" y="11"/>
                    <a:pt x="21" y="11"/>
                  </a:cubicBezTo>
                  <a:cubicBezTo>
                    <a:pt x="21" y="12"/>
                    <a:pt x="21" y="12"/>
                    <a:pt x="21" y="12"/>
                  </a:cubicBezTo>
                  <a:cubicBezTo>
                    <a:pt x="21" y="12"/>
                    <a:pt x="21" y="12"/>
                    <a:pt x="21" y="12"/>
                  </a:cubicBezTo>
                  <a:cubicBezTo>
                    <a:pt x="21" y="13"/>
                    <a:pt x="20" y="13"/>
                    <a:pt x="20" y="14"/>
                  </a:cubicBezTo>
                  <a:moveTo>
                    <a:pt x="14" y="14"/>
                  </a:moveTo>
                  <a:cubicBezTo>
                    <a:pt x="14" y="13"/>
                    <a:pt x="14" y="13"/>
                    <a:pt x="14" y="13"/>
                  </a:cubicBezTo>
                  <a:cubicBezTo>
                    <a:pt x="14" y="12"/>
                    <a:pt x="15" y="12"/>
                    <a:pt x="15" y="11"/>
                  </a:cubicBezTo>
                  <a:cubicBezTo>
                    <a:pt x="15" y="12"/>
                    <a:pt x="15" y="13"/>
                    <a:pt x="14" y="14"/>
                  </a:cubicBezTo>
                  <a:cubicBezTo>
                    <a:pt x="14" y="14"/>
                    <a:pt x="14" y="14"/>
                    <a:pt x="14" y="14"/>
                  </a:cubicBezTo>
                  <a:moveTo>
                    <a:pt x="19" y="13"/>
                  </a:moveTo>
                  <a:cubicBezTo>
                    <a:pt x="19" y="13"/>
                    <a:pt x="19" y="13"/>
                    <a:pt x="19" y="13"/>
                  </a:cubicBezTo>
                  <a:cubicBezTo>
                    <a:pt x="18" y="13"/>
                    <a:pt x="18" y="13"/>
                    <a:pt x="18" y="13"/>
                  </a:cubicBezTo>
                  <a:cubicBezTo>
                    <a:pt x="20" y="10"/>
                    <a:pt x="20" y="10"/>
                    <a:pt x="20" y="10"/>
                  </a:cubicBezTo>
                  <a:cubicBezTo>
                    <a:pt x="20" y="10"/>
                    <a:pt x="20" y="10"/>
                    <a:pt x="20" y="10"/>
                  </a:cubicBezTo>
                  <a:cubicBezTo>
                    <a:pt x="21" y="11"/>
                    <a:pt x="21" y="11"/>
                    <a:pt x="21" y="11"/>
                  </a:cubicBezTo>
                  <a:cubicBezTo>
                    <a:pt x="20" y="11"/>
                    <a:pt x="20" y="11"/>
                    <a:pt x="20" y="11"/>
                  </a:cubicBezTo>
                  <a:cubicBezTo>
                    <a:pt x="19" y="13"/>
                    <a:pt x="19" y="13"/>
                    <a:pt x="19" y="13"/>
                  </a:cubicBezTo>
                  <a:moveTo>
                    <a:pt x="14" y="15"/>
                  </a:moveTo>
                  <a:cubicBezTo>
                    <a:pt x="14" y="15"/>
                    <a:pt x="14" y="15"/>
                    <a:pt x="14" y="15"/>
                  </a:cubicBezTo>
                  <a:cubicBezTo>
                    <a:pt x="15" y="14"/>
                    <a:pt x="15" y="14"/>
                    <a:pt x="15" y="14"/>
                  </a:cubicBezTo>
                  <a:cubicBezTo>
                    <a:pt x="15" y="13"/>
                    <a:pt x="16" y="12"/>
                    <a:pt x="16" y="11"/>
                  </a:cubicBezTo>
                  <a:cubicBezTo>
                    <a:pt x="16" y="11"/>
                    <a:pt x="16" y="11"/>
                    <a:pt x="16" y="11"/>
                  </a:cubicBezTo>
                  <a:cubicBezTo>
                    <a:pt x="16" y="10"/>
                    <a:pt x="17" y="10"/>
                    <a:pt x="17" y="10"/>
                  </a:cubicBezTo>
                  <a:cubicBezTo>
                    <a:pt x="16" y="11"/>
                    <a:pt x="16" y="13"/>
                    <a:pt x="15" y="14"/>
                  </a:cubicBezTo>
                  <a:cubicBezTo>
                    <a:pt x="15" y="14"/>
                    <a:pt x="15" y="15"/>
                    <a:pt x="14" y="15"/>
                  </a:cubicBezTo>
                  <a:moveTo>
                    <a:pt x="16" y="13"/>
                  </a:moveTo>
                  <a:cubicBezTo>
                    <a:pt x="17" y="12"/>
                    <a:pt x="17" y="11"/>
                    <a:pt x="18" y="10"/>
                  </a:cubicBezTo>
                  <a:cubicBezTo>
                    <a:pt x="18" y="10"/>
                    <a:pt x="18" y="10"/>
                    <a:pt x="18" y="10"/>
                  </a:cubicBezTo>
                  <a:cubicBezTo>
                    <a:pt x="18" y="10"/>
                    <a:pt x="18" y="10"/>
                    <a:pt x="18" y="10"/>
                  </a:cubicBezTo>
                  <a:cubicBezTo>
                    <a:pt x="19" y="10"/>
                    <a:pt x="19" y="10"/>
                    <a:pt x="19" y="10"/>
                  </a:cubicBezTo>
                  <a:cubicBezTo>
                    <a:pt x="18" y="13"/>
                    <a:pt x="18" y="13"/>
                    <a:pt x="18" y="13"/>
                  </a:cubicBezTo>
                  <a:cubicBezTo>
                    <a:pt x="17" y="13"/>
                    <a:pt x="17" y="13"/>
                    <a:pt x="17" y="13"/>
                  </a:cubicBezTo>
                  <a:cubicBezTo>
                    <a:pt x="16" y="13"/>
                    <a:pt x="16" y="13"/>
                    <a:pt x="16" y="13"/>
                  </a:cubicBezTo>
                  <a:moveTo>
                    <a:pt x="8" y="22"/>
                  </a:moveTo>
                  <a:cubicBezTo>
                    <a:pt x="8" y="21"/>
                    <a:pt x="8" y="21"/>
                    <a:pt x="8" y="21"/>
                  </a:cubicBezTo>
                  <a:cubicBezTo>
                    <a:pt x="8" y="19"/>
                    <a:pt x="6" y="12"/>
                    <a:pt x="7" y="8"/>
                  </a:cubicBezTo>
                  <a:cubicBezTo>
                    <a:pt x="7" y="6"/>
                    <a:pt x="10" y="3"/>
                    <a:pt x="12" y="2"/>
                  </a:cubicBezTo>
                  <a:cubicBezTo>
                    <a:pt x="13" y="2"/>
                    <a:pt x="15" y="1"/>
                    <a:pt x="17" y="1"/>
                  </a:cubicBezTo>
                  <a:cubicBezTo>
                    <a:pt x="19" y="1"/>
                    <a:pt x="22" y="2"/>
                    <a:pt x="24" y="3"/>
                  </a:cubicBezTo>
                  <a:cubicBezTo>
                    <a:pt x="27" y="5"/>
                    <a:pt x="28" y="8"/>
                    <a:pt x="29" y="12"/>
                  </a:cubicBezTo>
                  <a:cubicBezTo>
                    <a:pt x="22" y="14"/>
                    <a:pt x="22" y="14"/>
                    <a:pt x="22" y="14"/>
                  </a:cubicBezTo>
                  <a:cubicBezTo>
                    <a:pt x="22" y="12"/>
                    <a:pt x="22" y="10"/>
                    <a:pt x="21" y="9"/>
                  </a:cubicBezTo>
                  <a:cubicBezTo>
                    <a:pt x="20" y="9"/>
                    <a:pt x="19" y="9"/>
                    <a:pt x="19" y="9"/>
                  </a:cubicBezTo>
                  <a:cubicBezTo>
                    <a:pt x="18" y="9"/>
                    <a:pt x="18" y="9"/>
                    <a:pt x="18" y="9"/>
                  </a:cubicBezTo>
                  <a:cubicBezTo>
                    <a:pt x="16" y="9"/>
                    <a:pt x="14" y="10"/>
                    <a:pt x="13" y="12"/>
                  </a:cubicBezTo>
                  <a:cubicBezTo>
                    <a:pt x="13" y="13"/>
                    <a:pt x="13" y="14"/>
                    <a:pt x="13" y="15"/>
                  </a:cubicBezTo>
                  <a:cubicBezTo>
                    <a:pt x="13" y="16"/>
                    <a:pt x="13" y="16"/>
                    <a:pt x="13" y="16"/>
                  </a:cubicBezTo>
                  <a:cubicBezTo>
                    <a:pt x="13" y="16"/>
                    <a:pt x="13" y="16"/>
                    <a:pt x="13" y="16"/>
                  </a:cubicBezTo>
                  <a:cubicBezTo>
                    <a:pt x="13" y="16"/>
                    <a:pt x="13" y="16"/>
                    <a:pt x="13" y="16"/>
                  </a:cubicBezTo>
                  <a:cubicBezTo>
                    <a:pt x="13" y="16"/>
                    <a:pt x="14" y="17"/>
                    <a:pt x="14" y="17"/>
                  </a:cubicBezTo>
                  <a:cubicBezTo>
                    <a:pt x="14" y="19"/>
                    <a:pt x="14" y="21"/>
                    <a:pt x="15" y="22"/>
                  </a:cubicBezTo>
                  <a:cubicBezTo>
                    <a:pt x="15" y="22"/>
                    <a:pt x="15" y="22"/>
                    <a:pt x="15" y="22"/>
                  </a:cubicBezTo>
                  <a:cubicBezTo>
                    <a:pt x="16" y="23"/>
                    <a:pt x="16" y="23"/>
                    <a:pt x="16" y="23"/>
                  </a:cubicBezTo>
                  <a:cubicBezTo>
                    <a:pt x="24" y="22"/>
                    <a:pt x="24" y="22"/>
                    <a:pt x="24" y="22"/>
                  </a:cubicBezTo>
                  <a:cubicBezTo>
                    <a:pt x="24" y="24"/>
                    <a:pt x="24" y="26"/>
                    <a:pt x="24" y="28"/>
                  </a:cubicBezTo>
                  <a:cubicBezTo>
                    <a:pt x="22" y="27"/>
                    <a:pt x="20" y="27"/>
                    <a:pt x="18" y="27"/>
                  </a:cubicBezTo>
                  <a:cubicBezTo>
                    <a:pt x="17" y="27"/>
                    <a:pt x="16" y="27"/>
                    <a:pt x="16" y="27"/>
                  </a:cubicBezTo>
                  <a:cubicBezTo>
                    <a:pt x="15" y="28"/>
                    <a:pt x="15" y="28"/>
                    <a:pt x="15" y="28"/>
                  </a:cubicBezTo>
                  <a:cubicBezTo>
                    <a:pt x="15" y="28"/>
                    <a:pt x="15" y="28"/>
                    <a:pt x="15" y="28"/>
                  </a:cubicBezTo>
                  <a:cubicBezTo>
                    <a:pt x="15" y="28"/>
                    <a:pt x="15" y="28"/>
                    <a:pt x="15" y="28"/>
                  </a:cubicBezTo>
                  <a:cubicBezTo>
                    <a:pt x="15" y="31"/>
                    <a:pt x="14" y="34"/>
                    <a:pt x="12" y="36"/>
                  </a:cubicBezTo>
                  <a:cubicBezTo>
                    <a:pt x="12" y="37"/>
                    <a:pt x="12" y="37"/>
                    <a:pt x="12" y="37"/>
                  </a:cubicBezTo>
                  <a:cubicBezTo>
                    <a:pt x="13" y="37"/>
                    <a:pt x="17" y="39"/>
                    <a:pt x="23" y="39"/>
                  </a:cubicBezTo>
                  <a:cubicBezTo>
                    <a:pt x="25" y="39"/>
                    <a:pt x="27" y="39"/>
                    <a:pt x="29" y="38"/>
                  </a:cubicBezTo>
                  <a:cubicBezTo>
                    <a:pt x="30" y="40"/>
                    <a:pt x="30" y="41"/>
                    <a:pt x="31" y="43"/>
                  </a:cubicBezTo>
                  <a:cubicBezTo>
                    <a:pt x="31" y="43"/>
                    <a:pt x="31" y="43"/>
                    <a:pt x="31" y="43"/>
                  </a:cubicBezTo>
                  <a:cubicBezTo>
                    <a:pt x="29" y="44"/>
                    <a:pt x="27" y="45"/>
                    <a:pt x="24" y="45"/>
                  </a:cubicBezTo>
                  <a:cubicBezTo>
                    <a:pt x="22" y="45"/>
                    <a:pt x="20" y="45"/>
                    <a:pt x="18" y="44"/>
                  </a:cubicBezTo>
                  <a:cubicBezTo>
                    <a:pt x="14" y="43"/>
                    <a:pt x="11" y="42"/>
                    <a:pt x="9" y="42"/>
                  </a:cubicBezTo>
                  <a:cubicBezTo>
                    <a:pt x="7" y="42"/>
                    <a:pt x="6" y="43"/>
                    <a:pt x="5" y="44"/>
                  </a:cubicBezTo>
                  <a:cubicBezTo>
                    <a:pt x="5" y="42"/>
                    <a:pt x="4" y="41"/>
                    <a:pt x="3" y="40"/>
                  </a:cubicBezTo>
                  <a:cubicBezTo>
                    <a:pt x="3" y="40"/>
                    <a:pt x="2" y="39"/>
                    <a:pt x="2" y="38"/>
                  </a:cubicBezTo>
                  <a:cubicBezTo>
                    <a:pt x="1" y="38"/>
                    <a:pt x="1" y="38"/>
                    <a:pt x="1" y="38"/>
                  </a:cubicBezTo>
                  <a:cubicBezTo>
                    <a:pt x="2" y="37"/>
                    <a:pt x="2" y="37"/>
                    <a:pt x="2" y="37"/>
                  </a:cubicBezTo>
                  <a:cubicBezTo>
                    <a:pt x="4" y="36"/>
                    <a:pt x="6" y="34"/>
                    <a:pt x="7" y="32"/>
                  </a:cubicBezTo>
                  <a:cubicBezTo>
                    <a:pt x="7" y="32"/>
                    <a:pt x="7" y="32"/>
                    <a:pt x="7" y="32"/>
                  </a:cubicBezTo>
                  <a:cubicBezTo>
                    <a:pt x="8" y="31"/>
                    <a:pt x="9" y="29"/>
                    <a:pt x="9" y="28"/>
                  </a:cubicBezTo>
                  <a:cubicBezTo>
                    <a:pt x="9" y="27"/>
                    <a:pt x="9" y="27"/>
                    <a:pt x="9" y="27"/>
                  </a:cubicBezTo>
                  <a:cubicBezTo>
                    <a:pt x="9" y="27"/>
                    <a:pt x="9" y="27"/>
                    <a:pt x="9" y="27"/>
                  </a:cubicBezTo>
                  <a:cubicBezTo>
                    <a:pt x="9" y="27"/>
                    <a:pt x="9" y="27"/>
                    <a:pt x="9" y="27"/>
                  </a:cubicBezTo>
                  <a:cubicBezTo>
                    <a:pt x="9" y="27"/>
                    <a:pt x="9" y="27"/>
                    <a:pt x="9" y="27"/>
                  </a:cubicBezTo>
                  <a:cubicBezTo>
                    <a:pt x="9" y="27"/>
                    <a:pt x="9" y="27"/>
                    <a:pt x="9" y="27"/>
                  </a:cubicBezTo>
                  <a:cubicBezTo>
                    <a:pt x="9" y="27"/>
                    <a:pt x="9" y="27"/>
                    <a:pt x="9" y="27"/>
                  </a:cubicBezTo>
                  <a:cubicBezTo>
                    <a:pt x="8" y="27"/>
                    <a:pt x="8" y="27"/>
                    <a:pt x="8" y="27"/>
                  </a:cubicBezTo>
                  <a:cubicBezTo>
                    <a:pt x="8" y="27"/>
                    <a:pt x="8" y="27"/>
                    <a:pt x="8" y="27"/>
                  </a:cubicBezTo>
                  <a:cubicBezTo>
                    <a:pt x="6" y="27"/>
                    <a:pt x="5" y="27"/>
                    <a:pt x="2" y="27"/>
                  </a:cubicBezTo>
                  <a:cubicBezTo>
                    <a:pt x="3" y="22"/>
                    <a:pt x="3" y="22"/>
                    <a:pt x="3" y="22"/>
                  </a:cubicBezTo>
                  <a:cubicBezTo>
                    <a:pt x="8" y="22"/>
                    <a:pt x="8" y="22"/>
                    <a:pt x="8" y="22"/>
                  </a:cubicBezTo>
                  <a:cubicBezTo>
                    <a:pt x="8" y="22"/>
                    <a:pt x="8" y="22"/>
                    <a:pt x="8" y="22"/>
                  </a:cubicBezTo>
                  <a:cubicBezTo>
                    <a:pt x="8" y="22"/>
                    <a:pt x="8" y="22"/>
                    <a:pt x="8" y="22"/>
                  </a:cubicBezTo>
                  <a:moveTo>
                    <a:pt x="17" y="0"/>
                  </a:moveTo>
                  <a:cubicBezTo>
                    <a:pt x="15" y="0"/>
                    <a:pt x="13" y="0"/>
                    <a:pt x="12" y="1"/>
                  </a:cubicBezTo>
                  <a:cubicBezTo>
                    <a:pt x="9" y="2"/>
                    <a:pt x="6" y="5"/>
                    <a:pt x="6" y="8"/>
                  </a:cubicBezTo>
                  <a:cubicBezTo>
                    <a:pt x="6" y="9"/>
                    <a:pt x="6" y="9"/>
                    <a:pt x="6" y="9"/>
                  </a:cubicBezTo>
                  <a:cubicBezTo>
                    <a:pt x="6" y="9"/>
                    <a:pt x="6" y="9"/>
                    <a:pt x="6" y="9"/>
                  </a:cubicBezTo>
                  <a:cubicBezTo>
                    <a:pt x="5" y="12"/>
                    <a:pt x="5" y="17"/>
                    <a:pt x="6" y="21"/>
                  </a:cubicBezTo>
                  <a:cubicBezTo>
                    <a:pt x="2" y="21"/>
                    <a:pt x="2" y="21"/>
                    <a:pt x="2" y="21"/>
                  </a:cubicBezTo>
                  <a:cubicBezTo>
                    <a:pt x="1" y="21"/>
                    <a:pt x="1" y="21"/>
                    <a:pt x="1" y="21"/>
                  </a:cubicBezTo>
                  <a:cubicBezTo>
                    <a:pt x="1" y="27"/>
                    <a:pt x="1" y="27"/>
                    <a:pt x="1" y="27"/>
                  </a:cubicBezTo>
                  <a:cubicBezTo>
                    <a:pt x="1" y="28"/>
                    <a:pt x="1" y="28"/>
                    <a:pt x="1" y="28"/>
                  </a:cubicBezTo>
                  <a:cubicBezTo>
                    <a:pt x="1" y="29"/>
                    <a:pt x="1" y="30"/>
                    <a:pt x="1" y="32"/>
                  </a:cubicBezTo>
                  <a:cubicBezTo>
                    <a:pt x="2" y="32"/>
                    <a:pt x="2" y="32"/>
                    <a:pt x="2" y="32"/>
                  </a:cubicBezTo>
                  <a:cubicBezTo>
                    <a:pt x="2" y="32"/>
                    <a:pt x="2" y="32"/>
                    <a:pt x="2" y="32"/>
                  </a:cubicBezTo>
                  <a:cubicBezTo>
                    <a:pt x="2" y="32"/>
                    <a:pt x="2" y="32"/>
                    <a:pt x="2" y="32"/>
                  </a:cubicBezTo>
                  <a:cubicBezTo>
                    <a:pt x="2" y="32"/>
                    <a:pt x="2" y="32"/>
                    <a:pt x="2" y="32"/>
                  </a:cubicBezTo>
                  <a:cubicBezTo>
                    <a:pt x="3" y="32"/>
                    <a:pt x="4" y="32"/>
                    <a:pt x="5" y="32"/>
                  </a:cubicBezTo>
                  <a:cubicBezTo>
                    <a:pt x="5" y="32"/>
                    <a:pt x="5" y="32"/>
                    <a:pt x="6" y="32"/>
                  </a:cubicBezTo>
                  <a:cubicBezTo>
                    <a:pt x="5" y="34"/>
                    <a:pt x="3" y="35"/>
                    <a:pt x="1" y="36"/>
                  </a:cubicBezTo>
                  <a:cubicBezTo>
                    <a:pt x="1" y="37"/>
                    <a:pt x="1" y="37"/>
                    <a:pt x="1" y="37"/>
                  </a:cubicBezTo>
                  <a:cubicBezTo>
                    <a:pt x="1" y="37"/>
                    <a:pt x="1" y="37"/>
                    <a:pt x="1" y="37"/>
                  </a:cubicBezTo>
                  <a:cubicBezTo>
                    <a:pt x="0" y="37"/>
                    <a:pt x="0" y="37"/>
                    <a:pt x="0" y="37"/>
                  </a:cubicBezTo>
                  <a:cubicBezTo>
                    <a:pt x="0" y="39"/>
                    <a:pt x="0" y="39"/>
                    <a:pt x="0" y="40"/>
                  </a:cubicBezTo>
                  <a:cubicBezTo>
                    <a:pt x="0" y="41"/>
                    <a:pt x="0" y="41"/>
                    <a:pt x="0" y="41"/>
                  </a:cubicBezTo>
                  <a:cubicBezTo>
                    <a:pt x="0" y="41"/>
                    <a:pt x="0" y="42"/>
                    <a:pt x="0" y="43"/>
                  </a:cubicBezTo>
                  <a:cubicBezTo>
                    <a:pt x="0" y="43"/>
                    <a:pt x="0" y="44"/>
                    <a:pt x="0" y="44"/>
                  </a:cubicBezTo>
                  <a:cubicBezTo>
                    <a:pt x="1" y="45"/>
                    <a:pt x="1" y="46"/>
                    <a:pt x="2" y="47"/>
                  </a:cubicBezTo>
                  <a:cubicBezTo>
                    <a:pt x="2" y="48"/>
                    <a:pt x="3" y="49"/>
                    <a:pt x="3" y="50"/>
                  </a:cubicBezTo>
                  <a:cubicBezTo>
                    <a:pt x="3" y="50"/>
                    <a:pt x="3" y="50"/>
                    <a:pt x="3" y="50"/>
                  </a:cubicBezTo>
                  <a:cubicBezTo>
                    <a:pt x="4" y="50"/>
                    <a:pt x="4" y="50"/>
                    <a:pt x="4" y="50"/>
                  </a:cubicBezTo>
                  <a:cubicBezTo>
                    <a:pt x="4" y="50"/>
                    <a:pt x="4" y="50"/>
                    <a:pt x="4" y="50"/>
                  </a:cubicBezTo>
                  <a:cubicBezTo>
                    <a:pt x="5" y="49"/>
                    <a:pt x="8" y="48"/>
                    <a:pt x="10" y="48"/>
                  </a:cubicBezTo>
                  <a:cubicBezTo>
                    <a:pt x="10" y="48"/>
                    <a:pt x="11" y="48"/>
                    <a:pt x="12" y="48"/>
                  </a:cubicBezTo>
                  <a:cubicBezTo>
                    <a:pt x="12" y="48"/>
                    <a:pt x="12" y="48"/>
                    <a:pt x="13" y="48"/>
                  </a:cubicBezTo>
                  <a:cubicBezTo>
                    <a:pt x="14" y="48"/>
                    <a:pt x="15" y="49"/>
                    <a:pt x="16" y="49"/>
                  </a:cubicBezTo>
                  <a:cubicBezTo>
                    <a:pt x="16" y="49"/>
                    <a:pt x="17" y="49"/>
                    <a:pt x="17" y="49"/>
                  </a:cubicBezTo>
                  <a:cubicBezTo>
                    <a:pt x="19" y="50"/>
                    <a:pt x="22" y="51"/>
                    <a:pt x="25" y="51"/>
                  </a:cubicBezTo>
                  <a:cubicBezTo>
                    <a:pt x="27" y="51"/>
                    <a:pt x="28" y="51"/>
                    <a:pt x="30" y="50"/>
                  </a:cubicBezTo>
                  <a:cubicBezTo>
                    <a:pt x="30" y="50"/>
                    <a:pt x="30" y="50"/>
                    <a:pt x="30" y="50"/>
                  </a:cubicBezTo>
                  <a:cubicBezTo>
                    <a:pt x="31" y="50"/>
                    <a:pt x="31" y="50"/>
                    <a:pt x="31" y="50"/>
                  </a:cubicBezTo>
                  <a:cubicBezTo>
                    <a:pt x="31" y="50"/>
                    <a:pt x="31" y="50"/>
                    <a:pt x="31" y="50"/>
                  </a:cubicBezTo>
                  <a:cubicBezTo>
                    <a:pt x="31" y="49"/>
                    <a:pt x="31" y="49"/>
                    <a:pt x="31" y="49"/>
                  </a:cubicBezTo>
                  <a:cubicBezTo>
                    <a:pt x="31" y="48"/>
                    <a:pt x="31" y="48"/>
                    <a:pt x="31" y="48"/>
                  </a:cubicBezTo>
                  <a:cubicBezTo>
                    <a:pt x="32" y="47"/>
                    <a:pt x="32" y="46"/>
                    <a:pt x="32" y="44"/>
                  </a:cubicBezTo>
                  <a:cubicBezTo>
                    <a:pt x="32" y="44"/>
                    <a:pt x="32" y="44"/>
                    <a:pt x="32" y="44"/>
                  </a:cubicBezTo>
                  <a:cubicBezTo>
                    <a:pt x="32" y="44"/>
                    <a:pt x="32" y="44"/>
                    <a:pt x="32" y="44"/>
                  </a:cubicBezTo>
                  <a:cubicBezTo>
                    <a:pt x="32" y="43"/>
                    <a:pt x="32" y="43"/>
                    <a:pt x="32" y="43"/>
                  </a:cubicBezTo>
                  <a:cubicBezTo>
                    <a:pt x="32" y="43"/>
                    <a:pt x="32" y="43"/>
                    <a:pt x="32" y="43"/>
                  </a:cubicBezTo>
                  <a:cubicBezTo>
                    <a:pt x="32" y="43"/>
                    <a:pt x="32" y="43"/>
                    <a:pt x="32" y="43"/>
                  </a:cubicBezTo>
                  <a:cubicBezTo>
                    <a:pt x="31" y="41"/>
                    <a:pt x="31" y="40"/>
                    <a:pt x="31" y="38"/>
                  </a:cubicBezTo>
                  <a:cubicBezTo>
                    <a:pt x="30" y="37"/>
                    <a:pt x="30" y="37"/>
                    <a:pt x="30" y="37"/>
                  </a:cubicBezTo>
                  <a:cubicBezTo>
                    <a:pt x="30" y="37"/>
                    <a:pt x="30" y="37"/>
                    <a:pt x="30" y="37"/>
                  </a:cubicBezTo>
                  <a:cubicBezTo>
                    <a:pt x="27" y="38"/>
                    <a:pt x="25" y="38"/>
                    <a:pt x="23" y="38"/>
                  </a:cubicBezTo>
                  <a:cubicBezTo>
                    <a:pt x="18" y="38"/>
                    <a:pt x="15" y="37"/>
                    <a:pt x="13" y="36"/>
                  </a:cubicBezTo>
                  <a:cubicBezTo>
                    <a:pt x="14" y="35"/>
                    <a:pt x="15" y="34"/>
                    <a:pt x="16" y="32"/>
                  </a:cubicBezTo>
                  <a:cubicBezTo>
                    <a:pt x="19" y="32"/>
                    <a:pt x="21" y="32"/>
                    <a:pt x="23" y="32"/>
                  </a:cubicBezTo>
                  <a:cubicBezTo>
                    <a:pt x="24" y="32"/>
                    <a:pt x="24" y="32"/>
                    <a:pt x="24" y="32"/>
                  </a:cubicBezTo>
                  <a:cubicBezTo>
                    <a:pt x="24" y="32"/>
                    <a:pt x="24" y="32"/>
                    <a:pt x="24" y="32"/>
                  </a:cubicBezTo>
                  <a:cubicBezTo>
                    <a:pt x="24" y="32"/>
                    <a:pt x="24" y="32"/>
                    <a:pt x="24" y="32"/>
                  </a:cubicBezTo>
                  <a:cubicBezTo>
                    <a:pt x="24" y="31"/>
                    <a:pt x="25" y="30"/>
                    <a:pt x="25" y="29"/>
                  </a:cubicBezTo>
                  <a:cubicBezTo>
                    <a:pt x="25" y="29"/>
                    <a:pt x="25" y="29"/>
                    <a:pt x="25" y="29"/>
                  </a:cubicBezTo>
                  <a:cubicBezTo>
                    <a:pt x="25" y="28"/>
                    <a:pt x="25" y="28"/>
                    <a:pt x="25" y="28"/>
                  </a:cubicBezTo>
                  <a:cubicBezTo>
                    <a:pt x="25" y="26"/>
                    <a:pt x="25" y="24"/>
                    <a:pt x="25" y="22"/>
                  </a:cubicBezTo>
                  <a:cubicBezTo>
                    <a:pt x="25" y="22"/>
                    <a:pt x="25" y="22"/>
                    <a:pt x="25" y="22"/>
                  </a:cubicBezTo>
                  <a:cubicBezTo>
                    <a:pt x="25" y="21"/>
                    <a:pt x="25" y="21"/>
                    <a:pt x="25" y="21"/>
                  </a:cubicBezTo>
                  <a:cubicBezTo>
                    <a:pt x="16" y="21"/>
                    <a:pt x="16" y="21"/>
                    <a:pt x="16" y="21"/>
                  </a:cubicBezTo>
                  <a:cubicBezTo>
                    <a:pt x="15" y="21"/>
                    <a:pt x="15" y="19"/>
                    <a:pt x="15" y="18"/>
                  </a:cubicBezTo>
                  <a:cubicBezTo>
                    <a:pt x="15" y="17"/>
                    <a:pt x="15" y="17"/>
                    <a:pt x="15" y="17"/>
                  </a:cubicBezTo>
                  <a:cubicBezTo>
                    <a:pt x="15" y="16"/>
                    <a:pt x="16" y="14"/>
                    <a:pt x="17" y="14"/>
                  </a:cubicBezTo>
                  <a:cubicBezTo>
                    <a:pt x="17" y="14"/>
                    <a:pt x="18" y="14"/>
                    <a:pt x="18" y="14"/>
                  </a:cubicBezTo>
                  <a:cubicBezTo>
                    <a:pt x="18" y="14"/>
                    <a:pt x="18" y="14"/>
                    <a:pt x="18" y="14"/>
                  </a:cubicBezTo>
                  <a:cubicBezTo>
                    <a:pt x="19" y="14"/>
                    <a:pt x="19" y="14"/>
                    <a:pt x="19" y="15"/>
                  </a:cubicBezTo>
                  <a:cubicBezTo>
                    <a:pt x="20" y="15"/>
                    <a:pt x="20" y="16"/>
                    <a:pt x="20" y="17"/>
                  </a:cubicBezTo>
                  <a:cubicBezTo>
                    <a:pt x="20" y="18"/>
                    <a:pt x="20" y="18"/>
                    <a:pt x="20" y="18"/>
                  </a:cubicBezTo>
                  <a:cubicBezTo>
                    <a:pt x="21" y="19"/>
                    <a:pt x="21" y="19"/>
                    <a:pt x="21" y="19"/>
                  </a:cubicBezTo>
                  <a:cubicBezTo>
                    <a:pt x="21" y="19"/>
                    <a:pt x="21" y="19"/>
                    <a:pt x="21" y="19"/>
                  </a:cubicBezTo>
                  <a:cubicBezTo>
                    <a:pt x="21" y="19"/>
                    <a:pt x="21" y="19"/>
                    <a:pt x="21" y="19"/>
                  </a:cubicBezTo>
                  <a:cubicBezTo>
                    <a:pt x="21" y="19"/>
                    <a:pt x="21" y="19"/>
                    <a:pt x="21" y="19"/>
                  </a:cubicBezTo>
                  <a:cubicBezTo>
                    <a:pt x="22" y="19"/>
                    <a:pt x="22" y="19"/>
                    <a:pt x="22" y="19"/>
                  </a:cubicBezTo>
                  <a:cubicBezTo>
                    <a:pt x="24" y="18"/>
                    <a:pt x="26" y="17"/>
                    <a:pt x="29" y="16"/>
                  </a:cubicBezTo>
                  <a:cubicBezTo>
                    <a:pt x="29" y="16"/>
                    <a:pt x="29" y="16"/>
                    <a:pt x="29" y="16"/>
                  </a:cubicBezTo>
                  <a:cubicBezTo>
                    <a:pt x="29" y="16"/>
                    <a:pt x="29" y="16"/>
                    <a:pt x="29" y="16"/>
                  </a:cubicBezTo>
                  <a:cubicBezTo>
                    <a:pt x="30" y="15"/>
                    <a:pt x="30" y="13"/>
                    <a:pt x="30" y="12"/>
                  </a:cubicBezTo>
                  <a:cubicBezTo>
                    <a:pt x="30" y="12"/>
                    <a:pt x="30" y="12"/>
                    <a:pt x="30" y="12"/>
                  </a:cubicBezTo>
                  <a:cubicBezTo>
                    <a:pt x="29" y="7"/>
                    <a:pt x="27" y="4"/>
                    <a:pt x="24" y="2"/>
                  </a:cubicBezTo>
                  <a:cubicBezTo>
                    <a:pt x="22" y="1"/>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7" name="Freeform 193"/>
            <p:cNvSpPr>
              <a:spLocks noEditPoints="1"/>
            </p:cNvSpPr>
            <p:nvPr/>
          </p:nvSpPr>
          <p:spPr bwMode="auto">
            <a:xfrm>
              <a:off x="3546" y="2115"/>
              <a:ext cx="105" cy="64"/>
            </a:xfrm>
            <a:custGeom>
              <a:avLst/>
              <a:gdLst>
                <a:gd name="T0" fmla="*/ 35 w 44"/>
                <a:gd name="T1" fmla="*/ 26 h 27"/>
                <a:gd name="T2" fmla="*/ 43 w 44"/>
                <a:gd name="T3" fmla="*/ 14 h 27"/>
                <a:gd name="T4" fmla="*/ 43 w 44"/>
                <a:gd name="T5" fmla="*/ 26 h 27"/>
                <a:gd name="T6" fmla="*/ 35 w 44"/>
                <a:gd name="T7" fmla="*/ 26 h 27"/>
                <a:gd name="T8" fmla="*/ 5 w 44"/>
                <a:gd name="T9" fmla="*/ 26 h 27"/>
                <a:gd name="T10" fmla="*/ 2 w 44"/>
                <a:gd name="T11" fmla="*/ 26 h 27"/>
                <a:gd name="T12" fmla="*/ 2 w 44"/>
                <a:gd name="T13" fmla="*/ 10 h 27"/>
                <a:gd name="T14" fmla="*/ 1 w 44"/>
                <a:gd name="T15" fmla="*/ 8 h 27"/>
                <a:gd name="T16" fmla="*/ 2 w 44"/>
                <a:gd name="T17" fmla="*/ 2 h 27"/>
                <a:gd name="T18" fmla="*/ 2 w 44"/>
                <a:gd name="T19" fmla="*/ 1 h 27"/>
                <a:gd name="T20" fmla="*/ 21 w 44"/>
                <a:gd name="T21" fmla="*/ 1 h 27"/>
                <a:gd name="T22" fmla="*/ 4 w 44"/>
                <a:gd name="T23" fmla="*/ 25 h 27"/>
                <a:gd name="T24" fmla="*/ 5 w 44"/>
                <a:gd name="T25" fmla="*/ 26 h 27"/>
                <a:gd name="T26" fmla="*/ 5 w 44"/>
                <a:gd name="T27" fmla="*/ 26 h 27"/>
                <a:gd name="T28" fmla="*/ 22 w 44"/>
                <a:gd name="T29" fmla="*/ 1 h 27"/>
                <a:gd name="T30" fmla="*/ 30 w 44"/>
                <a:gd name="T31" fmla="*/ 1 h 27"/>
                <a:gd name="T32" fmla="*/ 13 w 44"/>
                <a:gd name="T33" fmla="*/ 25 h 27"/>
                <a:gd name="T34" fmla="*/ 13 w 44"/>
                <a:gd name="T35" fmla="*/ 26 h 27"/>
                <a:gd name="T36" fmla="*/ 11 w 44"/>
                <a:gd name="T37" fmla="*/ 26 h 27"/>
                <a:gd name="T38" fmla="*/ 10 w 44"/>
                <a:gd name="T39" fmla="*/ 26 h 27"/>
                <a:gd name="T40" fmla="*/ 6 w 44"/>
                <a:gd name="T41" fmla="*/ 26 h 27"/>
                <a:gd name="T42" fmla="*/ 5 w 44"/>
                <a:gd name="T43" fmla="*/ 26 h 27"/>
                <a:gd name="T44" fmla="*/ 14 w 44"/>
                <a:gd name="T45" fmla="*/ 26 h 27"/>
                <a:gd name="T46" fmla="*/ 31 w 44"/>
                <a:gd name="T47" fmla="*/ 1 h 27"/>
                <a:gd name="T48" fmla="*/ 38 w 44"/>
                <a:gd name="T49" fmla="*/ 1 h 27"/>
                <a:gd name="T50" fmla="*/ 43 w 44"/>
                <a:gd name="T51" fmla="*/ 1 h 27"/>
                <a:gd name="T52" fmla="*/ 43 w 44"/>
                <a:gd name="T53" fmla="*/ 3 h 27"/>
                <a:gd name="T54" fmla="*/ 43 w 44"/>
                <a:gd name="T55" fmla="*/ 3 h 27"/>
                <a:gd name="T56" fmla="*/ 43 w 44"/>
                <a:gd name="T57" fmla="*/ 13 h 27"/>
                <a:gd name="T58" fmla="*/ 43 w 44"/>
                <a:gd name="T59" fmla="*/ 13 h 27"/>
                <a:gd name="T60" fmla="*/ 34 w 44"/>
                <a:gd name="T61" fmla="*/ 25 h 27"/>
                <a:gd name="T62" fmla="*/ 35 w 44"/>
                <a:gd name="T63" fmla="*/ 26 h 27"/>
                <a:gd name="T64" fmla="*/ 14 w 44"/>
                <a:gd name="T65" fmla="*/ 26 h 27"/>
                <a:gd name="T66" fmla="*/ 22 w 44"/>
                <a:gd name="T67" fmla="*/ 0 h 27"/>
                <a:gd name="T68" fmla="*/ 22 w 44"/>
                <a:gd name="T69" fmla="*/ 0 h 27"/>
                <a:gd name="T70" fmla="*/ 2 w 44"/>
                <a:gd name="T71" fmla="*/ 0 h 27"/>
                <a:gd name="T72" fmla="*/ 1 w 44"/>
                <a:gd name="T73" fmla="*/ 1 h 27"/>
                <a:gd name="T74" fmla="*/ 0 w 44"/>
                <a:gd name="T75" fmla="*/ 8 h 27"/>
                <a:gd name="T76" fmla="*/ 1 w 44"/>
                <a:gd name="T77" fmla="*/ 10 h 27"/>
                <a:gd name="T78" fmla="*/ 1 w 44"/>
                <a:gd name="T79" fmla="*/ 26 h 27"/>
                <a:gd name="T80" fmla="*/ 2 w 44"/>
                <a:gd name="T81" fmla="*/ 27 h 27"/>
                <a:gd name="T82" fmla="*/ 6 w 44"/>
                <a:gd name="T83" fmla="*/ 27 h 27"/>
                <a:gd name="T84" fmla="*/ 10 w 44"/>
                <a:gd name="T85" fmla="*/ 27 h 27"/>
                <a:gd name="T86" fmla="*/ 43 w 44"/>
                <a:gd name="T87" fmla="*/ 27 h 27"/>
                <a:gd name="T88" fmla="*/ 44 w 44"/>
                <a:gd name="T89" fmla="*/ 26 h 27"/>
                <a:gd name="T90" fmla="*/ 44 w 44"/>
                <a:gd name="T91" fmla="*/ 3 h 27"/>
                <a:gd name="T92" fmla="*/ 44 w 44"/>
                <a:gd name="T93" fmla="*/ 3 h 27"/>
                <a:gd name="T94" fmla="*/ 44 w 44"/>
                <a:gd name="T95" fmla="*/ 1 h 27"/>
                <a:gd name="T96" fmla="*/ 43 w 44"/>
                <a:gd name="T97" fmla="*/ 0 h 27"/>
                <a:gd name="T98" fmla="*/ 22 w 44"/>
                <a:gd name="T99" fmla="*/ 0 h 27"/>
                <a:gd name="T100" fmla="*/ 22 w 44"/>
                <a:gd name="T10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27">
                  <a:moveTo>
                    <a:pt x="35" y="26"/>
                  </a:moveTo>
                  <a:cubicBezTo>
                    <a:pt x="38" y="22"/>
                    <a:pt x="40" y="18"/>
                    <a:pt x="43" y="14"/>
                  </a:cubicBezTo>
                  <a:cubicBezTo>
                    <a:pt x="43" y="26"/>
                    <a:pt x="43" y="26"/>
                    <a:pt x="43" y="26"/>
                  </a:cubicBezTo>
                  <a:cubicBezTo>
                    <a:pt x="35" y="26"/>
                    <a:pt x="35" y="26"/>
                    <a:pt x="35" y="26"/>
                  </a:cubicBezTo>
                  <a:moveTo>
                    <a:pt x="5" y="26"/>
                  </a:moveTo>
                  <a:cubicBezTo>
                    <a:pt x="3" y="26"/>
                    <a:pt x="2" y="26"/>
                    <a:pt x="2" y="26"/>
                  </a:cubicBezTo>
                  <a:cubicBezTo>
                    <a:pt x="2" y="10"/>
                    <a:pt x="2" y="10"/>
                    <a:pt x="2" y="10"/>
                  </a:cubicBezTo>
                  <a:cubicBezTo>
                    <a:pt x="2" y="9"/>
                    <a:pt x="2" y="9"/>
                    <a:pt x="1" y="8"/>
                  </a:cubicBezTo>
                  <a:cubicBezTo>
                    <a:pt x="1" y="6"/>
                    <a:pt x="1" y="2"/>
                    <a:pt x="2" y="2"/>
                  </a:cubicBezTo>
                  <a:cubicBezTo>
                    <a:pt x="2" y="1"/>
                    <a:pt x="2" y="1"/>
                    <a:pt x="2" y="1"/>
                  </a:cubicBezTo>
                  <a:cubicBezTo>
                    <a:pt x="21" y="1"/>
                    <a:pt x="21" y="1"/>
                    <a:pt x="21" y="1"/>
                  </a:cubicBezTo>
                  <a:cubicBezTo>
                    <a:pt x="15" y="9"/>
                    <a:pt x="9" y="17"/>
                    <a:pt x="4" y="25"/>
                  </a:cubicBezTo>
                  <a:cubicBezTo>
                    <a:pt x="5" y="26"/>
                    <a:pt x="5" y="26"/>
                    <a:pt x="5" y="26"/>
                  </a:cubicBezTo>
                  <a:moveTo>
                    <a:pt x="5" y="26"/>
                  </a:moveTo>
                  <a:cubicBezTo>
                    <a:pt x="10" y="17"/>
                    <a:pt x="16" y="9"/>
                    <a:pt x="22" y="1"/>
                  </a:cubicBezTo>
                  <a:cubicBezTo>
                    <a:pt x="30" y="1"/>
                    <a:pt x="30" y="1"/>
                    <a:pt x="30" y="1"/>
                  </a:cubicBezTo>
                  <a:cubicBezTo>
                    <a:pt x="24" y="9"/>
                    <a:pt x="18" y="17"/>
                    <a:pt x="13" y="25"/>
                  </a:cubicBezTo>
                  <a:cubicBezTo>
                    <a:pt x="13" y="26"/>
                    <a:pt x="13" y="26"/>
                    <a:pt x="13" y="26"/>
                  </a:cubicBezTo>
                  <a:cubicBezTo>
                    <a:pt x="11" y="26"/>
                    <a:pt x="11" y="26"/>
                    <a:pt x="11" y="26"/>
                  </a:cubicBezTo>
                  <a:cubicBezTo>
                    <a:pt x="10" y="26"/>
                    <a:pt x="10" y="26"/>
                    <a:pt x="10" y="26"/>
                  </a:cubicBezTo>
                  <a:cubicBezTo>
                    <a:pt x="9" y="26"/>
                    <a:pt x="7" y="26"/>
                    <a:pt x="6" y="26"/>
                  </a:cubicBezTo>
                  <a:cubicBezTo>
                    <a:pt x="5" y="26"/>
                    <a:pt x="5" y="26"/>
                    <a:pt x="5" y="26"/>
                  </a:cubicBezTo>
                  <a:moveTo>
                    <a:pt x="14" y="26"/>
                  </a:moveTo>
                  <a:cubicBezTo>
                    <a:pt x="20" y="17"/>
                    <a:pt x="25" y="9"/>
                    <a:pt x="31" y="1"/>
                  </a:cubicBezTo>
                  <a:cubicBezTo>
                    <a:pt x="38" y="1"/>
                    <a:pt x="38" y="1"/>
                    <a:pt x="38" y="1"/>
                  </a:cubicBezTo>
                  <a:cubicBezTo>
                    <a:pt x="43" y="1"/>
                    <a:pt x="43" y="1"/>
                    <a:pt x="43" y="1"/>
                  </a:cubicBezTo>
                  <a:cubicBezTo>
                    <a:pt x="43" y="1"/>
                    <a:pt x="43" y="2"/>
                    <a:pt x="43" y="3"/>
                  </a:cubicBezTo>
                  <a:cubicBezTo>
                    <a:pt x="43" y="3"/>
                    <a:pt x="43" y="3"/>
                    <a:pt x="43" y="3"/>
                  </a:cubicBezTo>
                  <a:cubicBezTo>
                    <a:pt x="43" y="13"/>
                    <a:pt x="43" y="13"/>
                    <a:pt x="43" y="13"/>
                  </a:cubicBezTo>
                  <a:cubicBezTo>
                    <a:pt x="43" y="13"/>
                    <a:pt x="43" y="13"/>
                    <a:pt x="43" y="13"/>
                  </a:cubicBezTo>
                  <a:cubicBezTo>
                    <a:pt x="40" y="17"/>
                    <a:pt x="37" y="21"/>
                    <a:pt x="34" y="25"/>
                  </a:cubicBezTo>
                  <a:cubicBezTo>
                    <a:pt x="35" y="26"/>
                    <a:pt x="35" y="26"/>
                    <a:pt x="35" y="26"/>
                  </a:cubicBezTo>
                  <a:cubicBezTo>
                    <a:pt x="14" y="26"/>
                    <a:pt x="14" y="26"/>
                    <a:pt x="14" y="26"/>
                  </a:cubicBezTo>
                  <a:moveTo>
                    <a:pt x="22" y="0"/>
                  </a:moveTo>
                  <a:cubicBezTo>
                    <a:pt x="22" y="0"/>
                    <a:pt x="22" y="0"/>
                    <a:pt x="22" y="0"/>
                  </a:cubicBezTo>
                  <a:cubicBezTo>
                    <a:pt x="2" y="0"/>
                    <a:pt x="2" y="0"/>
                    <a:pt x="2" y="0"/>
                  </a:cubicBezTo>
                  <a:cubicBezTo>
                    <a:pt x="2" y="0"/>
                    <a:pt x="1" y="1"/>
                    <a:pt x="1" y="1"/>
                  </a:cubicBezTo>
                  <a:cubicBezTo>
                    <a:pt x="0" y="2"/>
                    <a:pt x="0" y="5"/>
                    <a:pt x="0" y="8"/>
                  </a:cubicBezTo>
                  <a:cubicBezTo>
                    <a:pt x="1" y="9"/>
                    <a:pt x="1" y="9"/>
                    <a:pt x="1" y="10"/>
                  </a:cubicBezTo>
                  <a:cubicBezTo>
                    <a:pt x="1" y="26"/>
                    <a:pt x="1" y="26"/>
                    <a:pt x="1" y="26"/>
                  </a:cubicBezTo>
                  <a:cubicBezTo>
                    <a:pt x="1" y="26"/>
                    <a:pt x="1" y="27"/>
                    <a:pt x="2" y="27"/>
                  </a:cubicBezTo>
                  <a:cubicBezTo>
                    <a:pt x="3" y="27"/>
                    <a:pt x="4" y="27"/>
                    <a:pt x="6" y="27"/>
                  </a:cubicBezTo>
                  <a:cubicBezTo>
                    <a:pt x="7" y="27"/>
                    <a:pt x="9" y="27"/>
                    <a:pt x="10" y="27"/>
                  </a:cubicBezTo>
                  <a:cubicBezTo>
                    <a:pt x="43" y="27"/>
                    <a:pt x="43" y="27"/>
                    <a:pt x="43" y="27"/>
                  </a:cubicBezTo>
                  <a:cubicBezTo>
                    <a:pt x="44" y="26"/>
                    <a:pt x="44" y="26"/>
                    <a:pt x="44" y="26"/>
                  </a:cubicBezTo>
                  <a:cubicBezTo>
                    <a:pt x="44" y="3"/>
                    <a:pt x="44" y="3"/>
                    <a:pt x="44" y="3"/>
                  </a:cubicBezTo>
                  <a:cubicBezTo>
                    <a:pt x="44" y="3"/>
                    <a:pt x="44" y="3"/>
                    <a:pt x="44" y="3"/>
                  </a:cubicBezTo>
                  <a:cubicBezTo>
                    <a:pt x="44" y="2"/>
                    <a:pt x="44" y="1"/>
                    <a:pt x="44" y="1"/>
                  </a:cubicBezTo>
                  <a:cubicBezTo>
                    <a:pt x="43" y="0"/>
                    <a:pt x="43" y="0"/>
                    <a:pt x="43" y="0"/>
                  </a:cubicBezTo>
                  <a:cubicBezTo>
                    <a:pt x="22" y="0"/>
                    <a:pt x="22" y="0"/>
                    <a:pt x="22" y="0"/>
                  </a:cubicBezTo>
                  <a:cubicBezTo>
                    <a:pt x="22" y="0"/>
                    <a:pt x="22"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8" name="Freeform 194"/>
            <p:cNvSpPr>
              <a:spLocks noEditPoints="1"/>
            </p:cNvSpPr>
            <p:nvPr/>
          </p:nvSpPr>
          <p:spPr bwMode="auto">
            <a:xfrm>
              <a:off x="3499" y="2267"/>
              <a:ext cx="104" cy="95"/>
            </a:xfrm>
            <a:custGeom>
              <a:avLst/>
              <a:gdLst>
                <a:gd name="T0" fmla="*/ 4 w 44"/>
                <a:gd name="T1" fmla="*/ 36 h 40"/>
                <a:gd name="T2" fmla="*/ 16 w 44"/>
                <a:gd name="T3" fmla="*/ 39 h 40"/>
                <a:gd name="T4" fmla="*/ 16 w 44"/>
                <a:gd name="T5" fmla="*/ 39 h 40"/>
                <a:gd name="T6" fmla="*/ 28 w 44"/>
                <a:gd name="T7" fmla="*/ 34 h 40"/>
                <a:gd name="T8" fmla="*/ 30 w 44"/>
                <a:gd name="T9" fmla="*/ 15 h 40"/>
                <a:gd name="T10" fmla="*/ 35 w 44"/>
                <a:gd name="T11" fmla="*/ 12 h 40"/>
                <a:gd name="T12" fmla="*/ 37 w 44"/>
                <a:gd name="T13" fmla="*/ 20 h 40"/>
                <a:gd name="T14" fmla="*/ 30 w 44"/>
                <a:gd name="T15" fmla="*/ 20 h 40"/>
                <a:gd name="T16" fmla="*/ 35 w 44"/>
                <a:gd name="T17" fmla="*/ 8 h 40"/>
                <a:gd name="T18" fmla="*/ 33 w 44"/>
                <a:gd name="T19" fmla="*/ 26 h 40"/>
                <a:gd name="T20" fmla="*/ 30 w 44"/>
                <a:gd name="T21" fmla="*/ 22 h 40"/>
                <a:gd name="T22" fmla="*/ 39 w 44"/>
                <a:gd name="T23" fmla="*/ 13 h 40"/>
                <a:gd name="T24" fmla="*/ 31 w 44"/>
                <a:gd name="T25" fmla="*/ 12 h 40"/>
                <a:gd name="T26" fmla="*/ 30 w 44"/>
                <a:gd name="T27" fmla="*/ 11 h 40"/>
                <a:gd name="T28" fmla="*/ 29 w 44"/>
                <a:gd name="T29" fmla="*/ 8 h 40"/>
                <a:gd name="T30" fmla="*/ 24 w 44"/>
                <a:gd name="T31" fmla="*/ 15 h 40"/>
                <a:gd name="T32" fmla="*/ 24 w 44"/>
                <a:gd name="T33" fmla="*/ 15 h 40"/>
                <a:gd name="T34" fmla="*/ 29 w 44"/>
                <a:gd name="T35" fmla="*/ 10 h 40"/>
                <a:gd name="T36" fmla="*/ 25 w 44"/>
                <a:gd name="T37" fmla="*/ 22 h 40"/>
                <a:gd name="T38" fmla="*/ 25 w 44"/>
                <a:gd name="T39" fmla="*/ 22 h 40"/>
                <a:gd name="T40" fmla="*/ 28 w 44"/>
                <a:gd name="T41" fmla="*/ 20 h 40"/>
                <a:gd name="T42" fmla="*/ 25 w 44"/>
                <a:gd name="T43" fmla="*/ 26 h 40"/>
                <a:gd name="T44" fmla="*/ 28 w 44"/>
                <a:gd name="T45" fmla="*/ 31 h 40"/>
                <a:gd name="T46" fmla="*/ 24 w 44"/>
                <a:gd name="T47" fmla="*/ 36 h 40"/>
                <a:gd name="T48" fmla="*/ 3 w 44"/>
                <a:gd name="T49" fmla="*/ 32 h 40"/>
                <a:gd name="T50" fmla="*/ 5 w 44"/>
                <a:gd name="T51" fmla="*/ 9 h 40"/>
                <a:gd name="T52" fmla="*/ 27 w 44"/>
                <a:gd name="T53" fmla="*/ 9 h 40"/>
                <a:gd name="T54" fmla="*/ 24 w 44"/>
                <a:gd name="T55" fmla="*/ 12 h 40"/>
                <a:gd name="T56" fmla="*/ 8 w 44"/>
                <a:gd name="T57" fmla="*/ 8 h 40"/>
                <a:gd name="T58" fmla="*/ 16 w 44"/>
                <a:gd name="T59" fmla="*/ 5 h 40"/>
                <a:gd name="T60" fmla="*/ 24 w 44"/>
                <a:gd name="T61" fmla="*/ 7 h 40"/>
                <a:gd name="T62" fmla="*/ 23 w 44"/>
                <a:gd name="T63" fmla="*/ 7 h 40"/>
                <a:gd name="T64" fmla="*/ 9 w 44"/>
                <a:gd name="T65" fmla="*/ 7 h 40"/>
                <a:gd name="T66" fmla="*/ 9 w 44"/>
                <a:gd name="T67" fmla="*/ 8 h 40"/>
                <a:gd name="T68" fmla="*/ 22 w 44"/>
                <a:gd name="T69" fmla="*/ 8 h 40"/>
                <a:gd name="T70" fmla="*/ 13 w 44"/>
                <a:gd name="T71" fmla="*/ 7 h 40"/>
                <a:gd name="T72" fmla="*/ 16 w 44"/>
                <a:gd name="T73" fmla="*/ 8 h 40"/>
                <a:gd name="T74" fmla="*/ 15 w 44"/>
                <a:gd name="T75" fmla="*/ 7 h 40"/>
                <a:gd name="T76" fmla="*/ 18 w 44"/>
                <a:gd name="T77" fmla="*/ 8 h 40"/>
                <a:gd name="T78" fmla="*/ 15 w 44"/>
                <a:gd name="T79" fmla="*/ 6 h 40"/>
                <a:gd name="T80" fmla="*/ 21 w 44"/>
                <a:gd name="T81" fmla="*/ 9 h 40"/>
                <a:gd name="T82" fmla="*/ 2 w 44"/>
                <a:gd name="T83" fmla="*/ 6 h 40"/>
                <a:gd name="T84" fmla="*/ 16 w 44"/>
                <a:gd name="T85" fmla="*/ 1 h 40"/>
                <a:gd name="T86" fmla="*/ 27 w 44"/>
                <a:gd name="T87" fmla="*/ 8 h 40"/>
                <a:gd name="T88" fmla="*/ 4 w 44"/>
                <a:gd name="T89" fmla="*/ 8 h 40"/>
                <a:gd name="T90" fmla="*/ 1 w 44"/>
                <a:gd name="T91" fmla="*/ 5 h 40"/>
                <a:gd name="T92" fmla="*/ 1 w 44"/>
                <a:gd name="T93" fmla="*/ 23 h 40"/>
                <a:gd name="T94" fmla="*/ 3 w 44"/>
                <a:gd name="T95" fmla="*/ 34 h 40"/>
                <a:gd name="T96" fmla="*/ 3 w 44"/>
                <a:gd name="T97" fmla="*/ 36 h 40"/>
                <a:gd name="T98" fmla="*/ 3 w 44"/>
                <a:gd name="T99" fmla="*/ 37 h 40"/>
                <a:gd name="T100" fmla="*/ 28 w 44"/>
                <a:gd name="T101" fmla="*/ 37 h 40"/>
                <a:gd name="T102" fmla="*/ 28 w 44"/>
                <a:gd name="T103" fmla="*/ 35 h 40"/>
                <a:gd name="T104" fmla="*/ 29 w 44"/>
                <a:gd name="T105" fmla="*/ 34 h 40"/>
                <a:gd name="T106" fmla="*/ 29 w 44"/>
                <a:gd name="T107" fmla="*/ 25 h 40"/>
                <a:gd name="T108" fmla="*/ 42 w 44"/>
                <a:gd name="T109" fmla="*/ 11 h 40"/>
                <a:gd name="T110" fmla="*/ 30 w 44"/>
                <a:gd name="T111" fmla="*/ 9 h 40"/>
                <a:gd name="T112" fmla="*/ 30 w 44"/>
                <a:gd name="T113" fmla="*/ 5 h 40"/>
                <a:gd name="T114" fmla="*/ 16 w 44"/>
                <a:gd name="T11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 h="40">
                  <a:moveTo>
                    <a:pt x="16" y="39"/>
                  </a:moveTo>
                  <a:cubicBezTo>
                    <a:pt x="15" y="39"/>
                    <a:pt x="14" y="39"/>
                    <a:pt x="12" y="39"/>
                  </a:cubicBezTo>
                  <a:cubicBezTo>
                    <a:pt x="9" y="39"/>
                    <a:pt x="5" y="37"/>
                    <a:pt x="4" y="36"/>
                  </a:cubicBezTo>
                  <a:cubicBezTo>
                    <a:pt x="4" y="35"/>
                    <a:pt x="4" y="35"/>
                    <a:pt x="4" y="35"/>
                  </a:cubicBezTo>
                  <a:cubicBezTo>
                    <a:pt x="6" y="37"/>
                    <a:pt x="9" y="38"/>
                    <a:pt x="14" y="39"/>
                  </a:cubicBezTo>
                  <a:cubicBezTo>
                    <a:pt x="15" y="39"/>
                    <a:pt x="15" y="39"/>
                    <a:pt x="16" y="39"/>
                  </a:cubicBezTo>
                  <a:cubicBezTo>
                    <a:pt x="20" y="39"/>
                    <a:pt x="24" y="38"/>
                    <a:pt x="27" y="36"/>
                  </a:cubicBezTo>
                  <a:cubicBezTo>
                    <a:pt x="27" y="36"/>
                    <a:pt x="27" y="36"/>
                    <a:pt x="27" y="36"/>
                  </a:cubicBezTo>
                  <a:cubicBezTo>
                    <a:pt x="26" y="37"/>
                    <a:pt x="23" y="39"/>
                    <a:pt x="16" y="39"/>
                  </a:cubicBezTo>
                  <a:moveTo>
                    <a:pt x="24" y="36"/>
                  </a:moveTo>
                  <a:cubicBezTo>
                    <a:pt x="26" y="34"/>
                    <a:pt x="27" y="33"/>
                    <a:pt x="28" y="32"/>
                  </a:cubicBezTo>
                  <a:cubicBezTo>
                    <a:pt x="28" y="32"/>
                    <a:pt x="28" y="33"/>
                    <a:pt x="28" y="34"/>
                  </a:cubicBezTo>
                  <a:cubicBezTo>
                    <a:pt x="27" y="34"/>
                    <a:pt x="26" y="35"/>
                    <a:pt x="24" y="36"/>
                  </a:cubicBezTo>
                  <a:moveTo>
                    <a:pt x="30" y="20"/>
                  </a:moveTo>
                  <a:cubicBezTo>
                    <a:pt x="30" y="19"/>
                    <a:pt x="30" y="17"/>
                    <a:pt x="30" y="15"/>
                  </a:cubicBezTo>
                  <a:cubicBezTo>
                    <a:pt x="30" y="15"/>
                    <a:pt x="30" y="15"/>
                    <a:pt x="30" y="15"/>
                  </a:cubicBezTo>
                  <a:cubicBezTo>
                    <a:pt x="30" y="15"/>
                    <a:pt x="30" y="14"/>
                    <a:pt x="31" y="13"/>
                  </a:cubicBezTo>
                  <a:cubicBezTo>
                    <a:pt x="32" y="12"/>
                    <a:pt x="33" y="12"/>
                    <a:pt x="35" y="12"/>
                  </a:cubicBezTo>
                  <a:cubicBezTo>
                    <a:pt x="35" y="12"/>
                    <a:pt x="35" y="12"/>
                    <a:pt x="35" y="12"/>
                  </a:cubicBezTo>
                  <a:cubicBezTo>
                    <a:pt x="36" y="12"/>
                    <a:pt x="38" y="12"/>
                    <a:pt x="38" y="13"/>
                  </a:cubicBezTo>
                  <a:cubicBezTo>
                    <a:pt x="39" y="16"/>
                    <a:pt x="39" y="18"/>
                    <a:pt x="37" y="20"/>
                  </a:cubicBezTo>
                  <a:cubicBezTo>
                    <a:pt x="36" y="21"/>
                    <a:pt x="35" y="22"/>
                    <a:pt x="33" y="22"/>
                  </a:cubicBezTo>
                  <a:cubicBezTo>
                    <a:pt x="32" y="22"/>
                    <a:pt x="31" y="21"/>
                    <a:pt x="30" y="20"/>
                  </a:cubicBezTo>
                  <a:cubicBezTo>
                    <a:pt x="30" y="20"/>
                    <a:pt x="30" y="20"/>
                    <a:pt x="30" y="20"/>
                  </a:cubicBezTo>
                  <a:moveTo>
                    <a:pt x="30" y="11"/>
                  </a:moveTo>
                  <a:cubicBezTo>
                    <a:pt x="31" y="9"/>
                    <a:pt x="33" y="8"/>
                    <a:pt x="35" y="8"/>
                  </a:cubicBezTo>
                  <a:cubicBezTo>
                    <a:pt x="35" y="8"/>
                    <a:pt x="35" y="8"/>
                    <a:pt x="35" y="8"/>
                  </a:cubicBezTo>
                  <a:cubicBezTo>
                    <a:pt x="38" y="8"/>
                    <a:pt x="40" y="9"/>
                    <a:pt x="41" y="11"/>
                  </a:cubicBezTo>
                  <a:cubicBezTo>
                    <a:pt x="43" y="16"/>
                    <a:pt x="41" y="21"/>
                    <a:pt x="39" y="23"/>
                  </a:cubicBezTo>
                  <a:cubicBezTo>
                    <a:pt x="37" y="25"/>
                    <a:pt x="35" y="26"/>
                    <a:pt x="33" y="26"/>
                  </a:cubicBezTo>
                  <a:cubicBezTo>
                    <a:pt x="32" y="26"/>
                    <a:pt x="31" y="25"/>
                    <a:pt x="30" y="25"/>
                  </a:cubicBezTo>
                  <a:cubicBezTo>
                    <a:pt x="29" y="25"/>
                    <a:pt x="29" y="25"/>
                    <a:pt x="29" y="25"/>
                  </a:cubicBezTo>
                  <a:cubicBezTo>
                    <a:pt x="29" y="24"/>
                    <a:pt x="29" y="23"/>
                    <a:pt x="30" y="22"/>
                  </a:cubicBezTo>
                  <a:cubicBezTo>
                    <a:pt x="31" y="22"/>
                    <a:pt x="32" y="23"/>
                    <a:pt x="33" y="23"/>
                  </a:cubicBezTo>
                  <a:cubicBezTo>
                    <a:pt x="35" y="23"/>
                    <a:pt x="36" y="22"/>
                    <a:pt x="37" y="21"/>
                  </a:cubicBezTo>
                  <a:cubicBezTo>
                    <a:pt x="40" y="19"/>
                    <a:pt x="40" y="16"/>
                    <a:pt x="39" y="13"/>
                  </a:cubicBezTo>
                  <a:cubicBezTo>
                    <a:pt x="38" y="11"/>
                    <a:pt x="37" y="11"/>
                    <a:pt x="35" y="11"/>
                  </a:cubicBezTo>
                  <a:cubicBezTo>
                    <a:pt x="35" y="11"/>
                    <a:pt x="35" y="11"/>
                    <a:pt x="35" y="11"/>
                  </a:cubicBezTo>
                  <a:cubicBezTo>
                    <a:pt x="33" y="11"/>
                    <a:pt x="31" y="12"/>
                    <a:pt x="31" y="12"/>
                  </a:cubicBezTo>
                  <a:cubicBezTo>
                    <a:pt x="30" y="13"/>
                    <a:pt x="30" y="13"/>
                    <a:pt x="30" y="13"/>
                  </a:cubicBezTo>
                  <a:cubicBezTo>
                    <a:pt x="30" y="13"/>
                    <a:pt x="30" y="12"/>
                    <a:pt x="30" y="11"/>
                  </a:cubicBezTo>
                  <a:cubicBezTo>
                    <a:pt x="30" y="11"/>
                    <a:pt x="30" y="11"/>
                    <a:pt x="30" y="11"/>
                  </a:cubicBezTo>
                  <a:moveTo>
                    <a:pt x="24" y="12"/>
                  </a:moveTo>
                  <a:cubicBezTo>
                    <a:pt x="24" y="12"/>
                    <a:pt x="24" y="12"/>
                    <a:pt x="24" y="12"/>
                  </a:cubicBezTo>
                  <a:cubicBezTo>
                    <a:pt x="26" y="11"/>
                    <a:pt x="28" y="9"/>
                    <a:pt x="29" y="8"/>
                  </a:cubicBezTo>
                  <a:cubicBezTo>
                    <a:pt x="29" y="8"/>
                    <a:pt x="29" y="8"/>
                    <a:pt x="29" y="8"/>
                  </a:cubicBezTo>
                  <a:cubicBezTo>
                    <a:pt x="29" y="8"/>
                    <a:pt x="29" y="9"/>
                    <a:pt x="29" y="10"/>
                  </a:cubicBezTo>
                  <a:cubicBezTo>
                    <a:pt x="24" y="15"/>
                    <a:pt x="24" y="15"/>
                    <a:pt x="24" y="15"/>
                  </a:cubicBezTo>
                  <a:cubicBezTo>
                    <a:pt x="24" y="15"/>
                    <a:pt x="24" y="15"/>
                    <a:pt x="24" y="15"/>
                  </a:cubicBezTo>
                  <a:cubicBezTo>
                    <a:pt x="24" y="15"/>
                    <a:pt x="24" y="15"/>
                    <a:pt x="24" y="15"/>
                  </a:cubicBezTo>
                  <a:cubicBezTo>
                    <a:pt x="24" y="15"/>
                    <a:pt x="24" y="15"/>
                    <a:pt x="24" y="15"/>
                  </a:cubicBezTo>
                  <a:cubicBezTo>
                    <a:pt x="25" y="15"/>
                    <a:pt x="25" y="15"/>
                    <a:pt x="25" y="15"/>
                  </a:cubicBezTo>
                  <a:cubicBezTo>
                    <a:pt x="25" y="14"/>
                    <a:pt x="25" y="14"/>
                    <a:pt x="25" y="14"/>
                  </a:cubicBezTo>
                  <a:cubicBezTo>
                    <a:pt x="29" y="10"/>
                    <a:pt x="29" y="10"/>
                    <a:pt x="29" y="10"/>
                  </a:cubicBezTo>
                  <a:cubicBezTo>
                    <a:pt x="29" y="12"/>
                    <a:pt x="29" y="14"/>
                    <a:pt x="29" y="16"/>
                  </a:cubicBezTo>
                  <a:cubicBezTo>
                    <a:pt x="29" y="16"/>
                    <a:pt x="29" y="16"/>
                    <a:pt x="29" y="16"/>
                  </a:cubicBezTo>
                  <a:cubicBezTo>
                    <a:pt x="25" y="22"/>
                    <a:pt x="25" y="22"/>
                    <a:pt x="25" y="22"/>
                  </a:cubicBezTo>
                  <a:cubicBezTo>
                    <a:pt x="25" y="22"/>
                    <a:pt x="25" y="22"/>
                    <a:pt x="25" y="22"/>
                  </a:cubicBezTo>
                  <a:cubicBezTo>
                    <a:pt x="25" y="22"/>
                    <a:pt x="25" y="22"/>
                    <a:pt x="25" y="22"/>
                  </a:cubicBezTo>
                  <a:cubicBezTo>
                    <a:pt x="25" y="22"/>
                    <a:pt x="25" y="22"/>
                    <a:pt x="25" y="22"/>
                  </a:cubicBezTo>
                  <a:cubicBezTo>
                    <a:pt x="29" y="17"/>
                    <a:pt x="29" y="17"/>
                    <a:pt x="29" y="17"/>
                  </a:cubicBezTo>
                  <a:cubicBezTo>
                    <a:pt x="29" y="18"/>
                    <a:pt x="29" y="19"/>
                    <a:pt x="29" y="20"/>
                  </a:cubicBezTo>
                  <a:cubicBezTo>
                    <a:pt x="28" y="20"/>
                    <a:pt x="28" y="20"/>
                    <a:pt x="28" y="20"/>
                  </a:cubicBezTo>
                  <a:cubicBezTo>
                    <a:pt x="24" y="25"/>
                    <a:pt x="24" y="25"/>
                    <a:pt x="24" y="25"/>
                  </a:cubicBezTo>
                  <a:cubicBezTo>
                    <a:pt x="24" y="26"/>
                    <a:pt x="24" y="26"/>
                    <a:pt x="24" y="26"/>
                  </a:cubicBezTo>
                  <a:cubicBezTo>
                    <a:pt x="25" y="26"/>
                    <a:pt x="25" y="26"/>
                    <a:pt x="25" y="26"/>
                  </a:cubicBezTo>
                  <a:cubicBezTo>
                    <a:pt x="25" y="26"/>
                    <a:pt x="25" y="26"/>
                    <a:pt x="25" y="26"/>
                  </a:cubicBezTo>
                  <a:cubicBezTo>
                    <a:pt x="29" y="21"/>
                    <a:pt x="29" y="21"/>
                    <a:pt x="29" y="21"/>
                  </a:cubicBezTo>
                  <a:cubicBezTo>
                    <a:pt x="28" y="24"/>
                    <a:pt x="28" y="28"/>
                    <a:pt x="28" y="31"/>
                  </a:cubicBezTo>
                  <a:cubicBezTo>
                    <a:pt x="28" y="31"/>
                    <a:pt x="28" y="31"/>
                    <a:pt x="28" y="31"/>
                  </a:cubicBezTo>
                  <a:cubicBezTo>
                    <a:pt x="26" y="33"/>
                    <a:pt x="25" y="34"/>
                    <a:pt x="24" y="36"/>
                  </a:cubicBezTo>
                  <a:cubicBezTo>
                    <a:pt x="24" y="36"/>
                    <a:pt x="24" y="36"/>
                    <a:pt x="24" y="36"/>
                  </a:cubicBezTo>
                  <a:cubicBezTo>
                    <a:pt x="21" y="37"/>
                    <a:pt x="19" y="38"/>
                    <a:pt x="16" y="38"/>
                  </a:cubicBezTo>
                  <a:cubicBezTo>
                    <a:pt x="15" y="38"/>
                    <a:pt x="15" y="38"/>
                    <a:pt x="14" y="38"/>
                  </a:cubicBezTo>
                  <a:cubicBezTo>
                    <a:pt x="6" y="37"/>
                    <a:pt x="3" y="33"/>
                    <a:pt x="3" y="32"/>
                  </a:cubicBezTo>
                  <a:cubicBezTo>
                    <a:pt x="2" y="29"/>
                    <a:pt x="2" y="26"/>
                    <a:pt x="2" y="23"/>
                  </a:cubicBezTo>
                  <a:cubicBezTo>
                    <a:pt x="2" y="18"/>
                    <a:pt x="2" y="12"/>
                    <a:pt x="1" y="8"/>
                  </a:cubicBezTo>
                  <a:cubicBezTo>
                    <a:pt x="2" y="8"/>
                    <a:pt x="3" y="9"/>
                    <a:pt x="5" y="9"/>
                  </a:cubicBezTo>
                  <a:cubicBezTo>
                    <a:pt x="8" y="10"/>
                    <a:pt x="12" y="10"/>
                    <a:pt x="16" y="10"/>
                  </a:cubicBezTo>
                  <a:cubicBezTo>
                    <a:pt x="18" y="10"/>
                    <a:pt x="20" y="10"/>
                    <a:pt x="23" y="10"/>
                  </a:cubicBezTo>
                  <a:cubicBezTo>
                    <a:pt x="24" y="10"/>
                    <a:pt x="26" y="9"/>
                    <a:pt x="27" y="9"/>
                  </a:cubicBezTo>
                  <a:cubicBezTo>
                    <a:pt x="26" y="10"/>
                    <a:pt x="25" y="11"/>
                    <a:pt x="24" y="12"/>
                  </a:cubicBezTo>
                  <a:cubicBezTo>
                    <a:pt x="24" y="12"/>
                    <a:pt x="24" y="12"/>
                    <a:pt x="24" y="12"/>
                  </a:cubicBezTo>
                  <a:cubicBezTo>
                    <a:pt x="24" y="12"/>
                    <a:pt x="24" y="12"/>
                    <a:pt x="24" y="12"/>
                  </a:cubicBezTo>
                  <a:moveTo>
                    <a:pt x="15" y="9"/>
                  </a:moveTo>
                  <a:cubicBezTo>
                    <a:pt x="13" y="9"/>
                    <a:pt x="11" y="9"/>
                    <a:pt x="9" y="8"/>
                  </a:cubicBezTo>
                  <a:cubicBezTo>
                    <a:pt x="8" y="8"/>
                    <a:pt x="8" y="8"/>
                    <a:pt x="8" y="8"/>
                  </a:cubicBezTo>
                  <a:cubicBezTo>
                    <a:pt x="8" y="7"/>
                    <a:pt x="8" y="7"/>
                    <a:pt x="8" y="7"/>
                  </a:cubicBezTo>
                  <a:cubicBezTo>
                    <a:pt x="9" y="7"/>
                    <a:pt x="9" y="7"/>
                    <a:pt x="9" y="7"/>
                  </a:cubicBezTo>
                  <a:cubicBezTo>
                    <a:pt x="11" y="6"/>
                    <a:pt x="13" y="5"/>
                    <a:pt x="16" y="5"/>
                  </a:cubicBezTo>
                  <a:cubicBezTo>
                    <a:pt x="16" y="5"/>
                    <a:pt x="17" y="5"/>
                    <a:pt x="17" y="5"/>
                  </a:cubicBezTo>
                  <a:cubicBezTo>
                    <a:pt x="20" y="5"/>
                    <a:pt x="21" y="6"/>
                    <a:pt x="24" y="7"/>
                  </a:cubicBezTo>
                  <a:cubicBezTo>
                    <a:pt x="24" y="7"/>
                    <a:pt x="24" y="7"/>
                    <a:pt x="24" y="7"/>
                  </a:cubicBezTo>
                  <a:cubicBezTo>
                    <a:pt x="24" y="7"/>
                    <a:pt x="24" y="7"/>
                    <a:pt x="24" y="7"/>
                  </a:cubicBezTo>
                  <a:cubicBezTo>
                    <a:pt x="24" y="7"/>
                    <a:pt x="24" y="7"/>
                    <a:pt x="24" y="7"/>
                  </a:cubicBezTo>
                  <a:cubicBezTo>
                    <a:pt x="23" y="7"/>
                    <a:pt x="23" y="7"/>
                    <a:pt x="23" y="7"/>
                  </a:cubicBezTo>
                  <a:cubicBezTo>
                    <a:pt x="21" y="6"/>
                    <a:pt x="20" y="6"/>
                    <a:pt x="17" y="6"/>
                  </a:cubicBezTo>
                  <a:cubicBezTo>
                    <a:pt x="17" y="6"/>
                    <a:pt x="16" y="6"/>
                    <a:pt x="16" y="6"/>
                  </a:cubicBezTo>
                  <a:cubicBezTo>
                    <a:pt x="13" y="6"/>
                    <a:pt x="11" y="6"/>
                    <a:pt x="9" y="7"/>
                  </a:cubicBezTo>
                  <a:cubicBezTo>
                    <a:pt x="9" y="7"/>
                    <a:pt x="9" y="7"/>
                    <a:pt x="9" y="7"/>
                  </a:cubicBezTo>
                  <a:cubicBezTo>
                    <a:pt x="9" y="8"/>
                    <a:pt x="9" y="8"/>
                    <a:pt x="9" y="8"/>
                  </a:cubicBezTo>
                  <a:cubicBezTo>
                    <a:pt x="9" y="8"/>
                    <a:pt x="9" y="8"/>
                    <a:pt x="9" y="8"/>
                  </a:cubicBezTo>
                  <a:cubicBezTo>
                    <a:pt x="11" y="8"/>
                    <a:pt x="13" y="9"/>
                    <a:pt x="15" y="9"/>
                  </a:cubicBezTo>
                  <a:cubicBezTo>
                    <a:pt x="17" y="9"/>
                    <a:pt x="19" y="8"/>
                    <a:pt x="21" y="8"/>
                  </a:cubicBezTo>
                  <a:cubicBezTo>
                    <a:pt x="22" y="8"/>
                    <a:pt x="22" y="8"/>
                    <a:pt x="22" y="8"/>
                  </a:cubicBezTo>
                  <a:cubicBezTo>
                    <a:pt x="21" y="8"/>
                    <a:pt x="19" y="7"/>
                    <a:pt x="16" y="7"/>
                  </a:cubicBezTo>
                  <a:cubicBezTo>
                    <a:pt x="16" y="7"/>
                    <a:pt x="15" y="7"/>
                    <a:pt x="15" y="7"/>
                  </a:cubicBezTo>
                  <a:cubicBezTo>
                    <a:pt x="14" y="7"/>
                    <a:pt x="13" y="7"/>
                    <a:pt x="13" y="7"/>
                  </a:cubicBezTo>
                  <a:cubicBezTo>
                    <a:pt x="13" y="7"/>
                    <a:pt x="14" y="8"/>
                    <a:pt x="15" y="8"/>
                  </a:cubicBezTo>
                  <a:cubicBezTo>
                    <a:pt x="16" y="8"/>
                    <a:pt x="17" y="8"/>
                    <a:pt x="17" y="8"/>
                  </a:cubicBezTo>
                  <a:cubicBezTo>
                    <a:pt x="17" y="8"/>
                    <a:pt x="17" y="8"/>
                    <a:pt x="16" y="8"/>
                  </a:cubicBezTo>
                  <a:cubicBezTo>
                    <a:pt x="16" y="8"/>
                    <a:pt x="16" y="8"/>
                    <a:pt x="15" y="8"/>
                  </a:cubicBezTo>
                  <a:cubicBezTo>
                    <a:pt x="15" y="7"/>
                    <a:pt x="15" y="7"/>
                    <a:pt x="15" y="7"/>
                  </a:cubicBezTo>
                  <a:cubicBezTo>
                    <a:pt x="15" y="7"/>
                    <a:pt x="15" y="7"/>
                    <a:pt x="15" y="7"/>
                  </a:cubicBezTo>
                  <a:cubicBezTo>
                    <a:pt x="16" y="7"/>
                    <a:pt x="16" y="7"/>
                    <a:pt x="16" y="7"/>
                  </a:cubicBezTo>
                  <a:cubicBezTo>
                    <a:pt x="17" y="7"/>
                    <a:pt x="18" y="7"/>
                    <a:pt x="18" y="8"/>
                  </a:cubicBezTo>
                  <a:cubicBezTo>
                    <a:pt x="18" y="8"/>
                    <a:pt x="18" y="8"/>
                    <a:pt x="18" y="8"/>
                  </a:cubicBezTo>
                  <a:cubicBezTo>
                    <a:pt x="18" y="8"/>
                    <a:pt x="17" y="8"/>
                    <a:pt x="15" y="8"/>
                  </a:cubicBezTo>
                  <a:cubicBezTo>
                    <a:pt x="13" y="8"/>
                    <a:pt x="12" y="8"/>
                    <a:pt x="12" y="7"/>
                  </a:cubicBezTo>
                  <a:cubicBezTo>
                    <a:pt x="12" y="7"/>
                    <a:pt x="15" y="6"/>
                    <a:pt x="15" y="6"/>
                  </a:cubicBezTo>
                  <a:cubicBezTo>
                    <a:pt x="15" y="6"/>
                    <a:pt x="16" y="6"/>
                    <a:pt x="16" y="6"/>
                  </a:cubicBezTo>
                  <a:cubicBezTo>
                    <a:pt x="19" y="6"/>
                    <a:pt x="22" y="7"/>
                    <a:pt x="22" y="8"/>
                  </a:cubicBezTo>
                  <a:cubicBezTo>
                    <a:pt x="22" y="8"/>
                    <a:pt x="21" y="9"/>
                    <a:pt x="21" y="9"/>
                  </a:cubicBezTo>
                  <a:cubicBezTo>
                    <a:pt x="19" y="9"/>
                    <a:pt x="17" y="9"/>
                    <a:pt x="15" y="9"/>
                  </a:cubicBezTo>
                  <a:moveTo>
                    <a:pt x="4" y="8"/>
                  </a:moveTo>
                  <a:cubicBezTo>
                    <a:pt x="2" y="7"/>
                    <a:pt x="2" y="7"/>
                    <a:pt x="2" y="6"/>
                  </a:cubicBezTo>
                  <a:cubicBezTo>
                    <a:pt x="2" y="5"/>
                    <a:pt x="2" y="5"/>
                    <a:pt x="2" y="5"/>
                  </a:cubicBezTo>
                  <a:cubicBezTo>
                    <a:pt x="3" y="4"/>
                    <a:pt x="7" y="2"/>
                    <a:pt x="9" y="1"/>
                  </a:cubicBezTo>
                  <a:cubicBezTo>
                    <a:pt x="11" y="1"/>
                    <a:pt x="13" y="1"/>
                    <a:pt x="16" y="1"/>
                  </a:cubicBezTo>
                  <a:cubicBezTo>
                    <a:pt x="20" y="1"/>
                    <a:pt x="25" y="1"/>
                    <a:pt x="26" y="2"/>
                  </a:cubicBezTo>
                  <a:cubicBezTo>
                    <a:pt x="28" y="3"/>
                    <a:pt x="29" y="4"/>
                    <a:pt x="29" y="5"/>
                  </a:cubicBezTo>
                  <a:cubicBezTo>
                    <a:pt x="29" y="6"/>
                    <a:pt x="28" y="7"/>
                    <a:pt x="27" y="8"/>
                  </a:cubicBezTo>
                  <a:cubicBezTo>
                    <a:pt x="26" y="5"/>
                    <a:pt x="22" y="4"/>
                    <a:pt x="16" y="4"/>
                  </a:cubicBezTo>
                  <a:cubicBezTo>
                    <a:pt x="15" y="4"/>
                    <a:pt x="14" y="5"/>
                    <a:pt x="13" y="5"/>
                  </a:cubicBezTo>
                  <a:cubicBezTo>
                    <a:pt x="8" y="5"/>
                    <a:pt x="4" y="7"/>
                    <a:pt x="4" y="8"/>
                  </a:cubicBezTo>
                  <a:moveTo>
                    <a:pt x="16" y="0"/>
                  </a:moveTo>
                  <a:cubicBezTo>
                    <a:pt x="13" y="0"/>
                    <a:pt x="11" y="0"/>
                    <a:pt x="9" y="0"/>
                  </a:cubicBezTo>
                  <a:cubicBezTo>
                    <a:pt x="7" y="1"/>
                    <a:pt x="2" y="3"/>
                    <a:pt x="1" y="5"/>
                  </a:cubicBezTo>
                  <a:cubicBezTo>
                    <a:pt x="1" y="5"/>
                    <a:pt x="0" y="6"/>
                    <a:pt x="1" y="6"/>
                  </a:cubicBezTo>
                  <a:cubicBezTo>
                    <a:pt x="0" y="6"/>
                    <a:pt x="0" y="6"/>
                    <a:pt x="0" y="6"/>
                  </a:cubicBezTo>
                  <a:cubicBezTo>
                    <a:pt x="1" y="11"/>
                    <a:pt x="1" y="17"/>
                    <a:pt x="1" y="23"/>
                  </a:cubicBezTo>
                  <a:cubicBezTo>
                    <a:pt x="1" y="27"/>
                    <a:pt x="1" y="30"/>
                    <a:pt x="2" y="32"/>
                  </a:cubicBezTo>
                  <a:cubicBezTo>
                    <a:pt x="2" y="32"/>
                    <a:pt x="2" y="32"/>
                    <a:pt x="2" y="32"/>
                  </a:cubicBezTo>
                  <a:cubicBezTo>
                    <a:pt x="2" y="33"/>
                    <a:pt x="2" y="34"/>
                    <a:pt x="3" y="34"/>
                  </a:cubicBezTo>
                  <a:cubicBezTo>
                    <a:pt x="3" y="34"/>
                    <a:pt x="3" y="34"/>
                    <a:pt x="3" y="34"/>
                  </a:cubicBezTo>
                  <a:cubicBezTo>
                    <a:pt x="3" y="35"/>
                    <a:pt x="3" y="36"/>
                    <a:pt x="3" y="36"/>
                  </a:cubicBezTo>
                  <a:cubicBezTo>
                    <a:pt x="3" y="36"/>
                    <a:pt x="3" y="36"/>
                    <a:pt x="3" y="36"/>
                  </a:cubicBezTo>
                  <a:cubicBezTo>
                    <a:pt x="3" y="36"/>
                    <a:pt x="3" y="36"/>
                    <a:pt x="3" y="36"/>
                  </a:cubicBezTo>
                  <a:cubicBezTo>
                    <a:pt x="3" y="37"/>
                    <a:pt x="3" y="37"/>
                    <a:pt x="3" y="37"/>
                  </a:cubicBezTo>
                  <a:cubicBezTo>
                    <a:pt x="3" y="37"/>
                    <a:pt x="3" y="37"/>
                    <a:pt x="3" y="37"/>
                  </a:cubicBezTo>
                  <a:cubicBezTo>
                    <a:pt x="5" y="38"/>
                    <a:pt x="9" y="40"/>
                    <a:pt x="12" y="40"/>
                  </a:cubicBezTo>
                  <a:cubicBezTo>
                    <a:pt x="14" y="40"/>
                    <a:pt x="15" y="40"/>
                    <a:pt x="16" y="40"/>
                  </a:cubicBezTo>
                  <a:cubicBezTo>
                    <a:pt x="23" y="40"/>
                    <a:pt x="27" y="38"/>
                    <a:pt x="28" y="37"/>
                  </a:cubicBezTo>
                  <a:cubicBezTo>
                    <a:pt x="28" y="37"/>
                    <a:pt x="28" y="37"/>
                    <a:pt x="28" y="37"/>
                  </a:cubicBezTo>
                  <a:cubicBezTo>
                    <a:pt x="28" y="37"/>
                    <a:pt x="28" y="37"/>
                    <a:pt x="28" y="37"/>
                  </a:cubicBezTo>
                  <a:cubicBezTo>
                    <a:pt x="28" y="35"/>
                    <a:pt x="28" y="35"/>
                    <a:pt x="28" y="35"/>
                  </a:cubicBezTo>
                  <a:cubicBezTo>
                    <a:pt x="28" y="35"/>
                    <a:pt x="29" y="35"/>
                    <a:pt x="29" y="34"/>
                  </a:cubicBezTo>
                  <a:cubicBezTo>
                    <a:pt x="29" y="34"/>
                    <a:pt x="29" y="34"/>
                    <a:pt x="29" y="34"/>
                  </a:cubicBezTo>
                  <a:cubicBezTo>
                    <a:pt x="29" y="34"/>
                    <a:pt x="29" y="34"/>
                    <a:pt x="29" y="34"/>
                  </a:cubicBezTo>
                  <a:cubicBezTo>
                    <a:pt x="29" y="34"/>
                    <a:pt x="29" y="34"/>
                    <a:pt x="29" y="34"/>
                  </a:cubicBezTo>
                  <a:cubicBezTo>
                    <a:pt x="29" y="34"/>
                    <a:pt x="29" y="34"/>
                    <a:pt x="29" y="34"/>
                  </a:cubicBezTo>
                  <a:cubicBezTo>
                    <a:pt x="29" y="31"/>
                    <a:pt x="29" y="28"/>
                    <a:pt x="29" y="25"/>
                  </a:cubicBezTo>
                  <a:cubicBezTo>
                    <a:pt x="31" y="26"/>
                    <a:pt x="32" y="27"/>
                    <a:pt x="33" y="27"/>
                  </a:cubicBezTo>
                  <a:cubicBezTo>
                    <a:pt x="35" y="27"/>
                    <a:pt x="38" y="26"/>
                    <a:pt x="39" y="24"/>
                  </a:cubicBezTo>
                  <a:cubicBezTo>
                    <a:pt x="42" y="22"/>
                    <a:pt x="44" y="17"/>
                    <a:pt x="42" y="11"/>
                  </a:cubicBezTo>
                  <a:cubicBezTo>
                    <a:pt x="40" y="8"/>
                    <a:pt x="38" y="7"/>
                    <a:pt x="35" y="7"/>
                  </a:cubicBezTo>
                  <a:cubicBezTo>
                    <a:pt x="35" y="7"/>
                    <a:pt x="35" y="7"/>
                    <a:pt x="35" y="7"/>
                  </a:cubicBezTo>
                  <a:cubicBezTo>
                    <a:pt x="33" y="7"/>
                    <a:pt x="31" y="7"/>
                    <a:pt x="30" y="9"/>
                  </a:cubicBezTo>
                  <a:cubicBezTo>
                    <a:pt x="30" y="9"/>
                    <a:pt x="30" y="9"/>
                    <a:pt x="30" y="9"/>
                  </a:cubicBezTo>
                  <a:cubicBezTo>
                    <a:pt x="30" y="9"/>
                    <a:pt x="30" y="9"/>
                    <a:pt x="30" y="9"/>
                  </a:cubicBezTo>
                  <a:cubicBezTo>
                    <a:pt x="30" y="8"/>
                    <a:pt x="30" y="6"/>
                    <a:pt x="30" y="5"/>
                  </a:cubicBezTo>
                  <a:cubicBezTo>
                    <a:pt x="30" y="5"/>
                    <a:pt x="30" y="5"/>
                    <a:pt x="30" y="5"/>
                  </a:cubicBezTo>
                  <a:cubicBezTo>
                    <a:pt x="30" y="4"/>
                    <a:pt x="30" y="2"/>
                    <a:pt x="26" y="1"/>
                  </a:cubicBezTo>
                  <a:cubicBezTo>
                    <a:pt x="25" y="0"/>
                    <a:pt x="21"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09" name="Freeform 195"/>
            <p:cNvSpPr>
              <a:spLocks noEditPoints="1"/>
            </p:cNvSpPr>
            <p:nvPr/>
          </p:nvSpPr>
          <p:spPr bwMode="auto">
            <a:xfrm>
              <a:off x="3396" y="2220"/>
              <a:ext cx="112" cy="78"/>
            </a:xfrm>
            <a:custGeom>
              <a:avLst/>
              <a:gdLst>
                <a:gd name="T0" fmla="*/ 18 w 47"/>
                <a:gd name="T1" fmla="*/ 22 h 33"/>
                <a:gd name="T2" fmla="*/ 17 w 47"/>
                <a:gd name="T3" fmla="*/ 22 h 33"/>
                <a:gd name="T4" fmla="*/ 3 w 47"/>
                <a:gd name="T5" fmla="*/ 19 h 33"/>
                <a:gd name="T6" fmla="*/ 1 w 47"/>
                <a:gd name="T7" fmla="*/ 11 h 33"/>
                <a:gd name="T8" fmla="*/ 16 w 47"/>
                <a:gd name="T9" fmla="*/ 2 h 33"/>
                <a:gd name="T10" fmla="*/ 19 w 47"/>
                <a:gd name="T11" fmla="*/ 2 h 33"/>
                <a:gd name="T12" fmla="*/ 24 w 47"/>
                <a:gd name="T13" fmla="*/ 1 h 33"/>
                <a:gd name="T14" fmla="*/ 32 w 47"/>
                <a:gd name="T15" fmla="*/ 1 h 33"/>
                <a:gd name="T16" fmla="*/ 44 w 47"/>
                <a:gd name="T17" fmla="*/ 7 h 33"/>
                <a:gd name="T18" fmla="*/ 44 w 47"/>
                <a:gd name="T19" fmla="*/ 7 h 33"/>
                <a:gd name="T20" fmla="*/ 41 w 47"/>
                <a:gd name="T21" fmla="*/ 20 h 33"/>
                <a:gd name="T22" fmla="*/ 35 w 47"/>
                <a:gd name="T23" fmla="*/ 27 h 33"/>
                <a:gd name="T24" fmla="*/ 33 w 47"/>
                <a:gd name="T25" fmla="*/ 31 h 33"/>
                <a:gd name="T26" fmla="*/ 34 w 47"/>
                <a:gd name="T27" fmla="*/ 27 h 33"/>
                <a:gd name="T28" fmla="*/ 35 w 47"/>
                <a:gd name="T29" fmla="*/ 22 h 33"/>
                <a:gd name="T30" fmla="*/ 33 w 47"/>
                <a:gd name="T31" fmla="*/ 21 h 33"/>
                <a:gd name="T32" fmla="*/ 31 w 47"/>
                <a:gd name="T33" fmla="*/ 21 h 33"/>
                <a:gd name="T34" fmla="*/ 25 w 47"/>
                <a:gd name="T35" fmla="*/ 22 h 33"/>
                <a:gd name="T36" fmla="*/ 18 w 47"/>
                <a:gd name="T37" fmla="*/ 22 h 33"/>
                <a:gd name="T38" fmla="*/ 32 w 47"/>
                <a:gd name="T39" fmla="*/ 0 h 33"/>
                <a:gd name="T40" fmla="*/ 24 w 47"/>
                <a:gd name="T41" fmla="*/ 0 h 33"/>
                <a:gd name="T42" fmla="*/ 19 w 47"/>
                <a:gd name="T43" fmla="*/ 1 h 33"/>
                <a:gd name="T44" fmla="*/ 16 w 47"/>
                <a:gd name="T45" fmla="*/ 1 h 33"/>
                <a:gd name="T46" fmla="*/ 0 w 47"/>
                <a:gd name="T47" fmla="*/ 11 h 33"/>
                <a:gd name="T48" fmla="*/ 3 w 47"/>
                <a:gd name="T49" fmla="*/ 19 h 33"/>
                <a:gd name="T50" fmla="*/ 17 w 47"/>
                <a:gd name="T51" fmla="*/ 23 h 33"/>
                <a:gd name="T52" fmla="*/ 18 w 47"/>
                <a:gd name="T53" fmla="*/ 23 h 33"/>
                <a:gd name="T54" fmla="*/ 25 w 47"/>
                <a:gd name="T55" fmla="*/ 22 h 33"/>
                <a:gd name="T56" fmla="*/ 31 w 47"/>
                <a:gd name="T57" fmla="*/ 22 h 33"/>
                <a:gd name="T58" fmla="*/ 33 w 47"/>
                <a:gd name="T59" fmla="*/ 22 h 33"/>
                <a:gd name="T60" fmla="*/ 34 w 47"/>
                <a:gd name="T61" fmla="*/ 22 h 33"/>
                <a:gd name="T62" fmla="*/ 33 w 47"/>
                <a:gd name="T63" fmla="*/ 27 h 33"/>
                <a:gd name="T64" fmla="*/ 31 w 47"/>
                <a:gd name="T65" fmla="*/ 32 h 33"/>
                <a:gd name="T66" fmla="*/ 31 w 47"/>
                <a:gd name="T67" fmla="*/ 33 h 33"/>
                <a:gd name="T68" fmla="*/ 32 w 47"/>
                <a:gd name="T69" fmla="*/ 33 h 33"/>
                <a:gd name="T70" fmla="*/ 32 w 47"/>
                <a:gd name="T71" fmla="*/ 33 h 33"/>
                <a:gd name="T72" fmla="*/ 36 w 47"/>
                <a:gd name="T73" fmla="*/ 28 h 33"/>
                <a:gd name="T74" fmla="*/ 41 w 47"/>
                <a:gd name="T75" fmla="*/ 21 h 33"/>
                <a:gd name="T76" fmla="*/ 45 w 47"/>
                <a:gd name="T77" fmla="*/ 7 h 33"/>
                <a:gd name="T78" fmla="*/ 45 w 47"/>
                <a:gd name="T79" fmla="*/ 6 h 33"/>
                <a:gd name="T80" fmla="*/ 45 w 47"/>
                <a:gd name="T81" fmla="*/ 6 h 33"/>
                <a:gd name="T82" fmla="*/ 44 w 47"/>
                <a:gd name="T83" fmla="*/ 5 h 33"/>
                <a:gd name="T84" fmla="*/ 44 w 47"/>
                <a:gd name="T85" fmla="*/ 5 h 33"/>
                <a:gd name="T86" fmla="*/ 32 w 47"/>
                <a:gd name="T8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33">
                  <a:moveTo>
                    <a:pt x="18" y="22"/>
                  </a:moveTo>
                  <a:cubicBezTo>
                    <a:pt x="17" y="22"/>
                    <a:pt x="17" y="22"/>
                    <a:pt x="17" y="22"/>
                  </a:cubicBezTo>
                  <a:cubicBezTo>
                    <a:pt x="12" y="22"/>
                    <a:pt x="6" y="22"/>
                    <a:pt x="3" y="19"/>
                  </a:cubicBezTo>
                  <a:cubicBezTo>
                    <a:pt x="2" y="17"/>
                    <a:pt x="1" y="14"/>
                    <a:pt x="1" y="11"/>
                  </a:cubicBezTo>
                  <a:cubicBezTo>
                    <a:pt x="2" y="2"/>
                    <a:pt x="9" y="2"/>
                    <a:pt x="16" y="2"/>
                  </a:cubicBezTo>
                  <a:cubicBezTo>
                    <a:pt x="17" y="2"/>
                    <a:pt x="18" y="2"/>
                    <a:pt x="19" y="2"/>
                  </a:cubicBezTo>
                  <a:cubicBezTo>
                    <a:pt x="21" y="2"/>
                    <a:pt x="22" y="2"/>
                    <a:pt x="24" y="1"/>
                  </a:cubicBezTo>
                  <a:cubicBezTo>
                    <a:pt x="27" y="1"/>
                    <a:pt x="29" y="1"/>
                    <a:pt x="32" y="1"/>
                  </a:cubicBezTo>
                  <a:cubicBezTo>
                    <a:pt x="38" y="1"/>
                    <a:pt x="42" y="3"/>
                    <a:pt x="44" y="7"/>
                  </a:cubicBezTo>
                  <a:cubicBezTo>
                    <a:pt x="44" y="7"/>
                    <a:pt x="44" y="7"/>
                    <a:pt x="44" y="7"/>
                  </a:cubicBezTo>
                  <a:cubicBezTo>
                    <a:pt x="46" y="12"/>
                    <a:pt x="45" y="17"/>
                    <a:pt x="41" y="20"/>
                  </a:cubicBezTo>
                  <a:cubicBezTo>
                    <a:pt x="40" y="20"/>
                    <a:pt x="39" y="22"/>
                    <a:pt x="35" y="27"/>
                  </a:cubicBezTo>
                  <a:cubicBezTo>
                    <a:pt x="35" y="28"/>
                    <a:pt x="34" y="30"/>
                    <a:pt x="33" y="31"/>
                  </a:cubicBezTo>
                  <a:cubicBezTo>
                    <a:pt x="33" y="29"/>
                    <a:pt x="34" y="28"/>
                    <a:pt x="34" y="27"/>
                  </a:cubicBezTo>
                  <a:cubicBezTo>
                    <a:pt x="35" y="25"/>
                    <a:pt x="35" y="23"/>
                    <a:pt x="35" y="22"/>
                  </a:cubicBezTo>
                  <a:cubicBezTo>
                    <a:pt x="35" y="21"/>
                    <a:pt x="34" y="21"/>
                    <a:pt x="33" y="21"/>
                  </a:cubicBezTo>
                  <a:cubicBezTo>
                    <a:pt x="32" y="21"/>
                    <a:pt x="32" y="21"/>
                    <a:pt x="31" y="21"/>
                  </a:cubicBezTo>
                  <a:cubicBezTo>
                    <a:pt x="29" y="21"/>
                    <a:pt x="27" y="21"/>
                    <a:pt x="25" y="22"/>
                  </a:cubicBezTo>
                  <a:cubicBezTo>
                    <a:pt x="22" y="22"/>
                    <a:pt x="20" y="22"/>
                    <a:pt x="18" y="22"/>
                  </a:cubicBezTo>
                  <a:moveTo>
                    <a:pt x="32" y="0"/>
                  </a:moveTo>
                  <a:cubicBezTo>
                    <a:pt x="29" y="0"/>
                    <a:pt x="27" y="0"/>
                    <a:pt x="24" y="0"/>
                  </a:cubicBezTo>
                  <a:cubicBezTo>
                    <a:pt x="22" y="1"/>
                    <a:pt x="21" y="1"/>
                    <a:pt x="19" y="1"/>
                  </a:cubicBezTo>
                  <a:cubicBezTo>
                    <a:pt x="18" y="1"/>
                    <a:pt x="17" y="1"/>
                    <a:pt x="16" y="1"/>
                  </a:cubicBezTo>
                  <a:cubicBezTo>
                    <a:pt x="9" y="1"/>
                    <a:pt x="1" y="1"/>
                    <a:pt x="0" y="11"/>
                  </a:cubicBezTo>
                  <a:cubicBezTo>
                    <a:pt x="0" y="15"/>
                    <a:pt x="1" y="17"/>
                    <a:pt x="3" y="19"/>
                  </a:cubicBezTo>
                  <a:cubicBezTo>
                    <a:pt x="6" y="23"/>
                    <a:pt x="12" y="23"/>
                    <a:pt x="17" y="23"/>
                  </a:cubicBezTo>
                  <a:cubicBezTo>
                    <a:pt x="18" y="23"/>
                    <a:pt x="18" y="23"/>
                    <a:pt x="18" y="23"/>
                  </a:cubicBezTo>
                  <a:cubicBezTo>
                    <a:pt x="20" y="23"/>
                    <a:pt x="23" y="23"/>
                    <a:pt x="25" y="22"/>
                  </a:cubicBezTo>
                  <a:cubicBezTo>
                    <a:pt x="27" y="22"/>
                    <a:pt x="29" y="22"/>
                    <a:pt x="31" y="22"/>
                  </a:cubicBezTo>
                  <a:cubicBezTo>
                    <a:pt x="32" y="22"/>
                    <a:pt x="32" y="22"/>
                    <a:pt x="33" y="22"/>
                  </a:cubicBezTo>
                  <a:cubicBezTo>
                    <a:pt x="34" y="22"/>
                    <a:pt x="34" y="22"/>
                    <a:pt x="34" y="22"/>
                  </a:cubicBezTo>
                  <a:cubicBezTo>
                    <a:pt x="35" y="23"/>
                    <a:pt x="34" y="25"/>
                    <a:pt x="33" y="27"/>
                  </a:cubicBezTo>
                  <a:cubicBezTo>
                    <a:pt x="33" y="28"/>
                    <a:pt x="32" y="30"/>
                    <a:pt x="31" y="32"/>
                  </a:cubicBezTo>
                  <a:cubicBezTo>
                    <a:pt x="31" y="33"/>
                    <a:pt x="31" y="33"/>
                    <a:pt x="31" y="33"/>
                  </a:cubicBezTo>
                  <a:cubicBezTo>
                    <a:pt x="32" y="33"/>
                    <a:pt x="32" y="33"/>
                    <a:pt x="32" y="33"/>
                  </a:cubicBezTo>
                  <a:cubicBezTo>
                    <a:pt x="32" y="33"/>
                    <a:pt x="32" y="33"/>
                    <a:pt x="32" y="33"/>
                  </a:cubicBezTo>
                  <a:cubicBezTo>
                    <a:pt x="32" y="33"/>
                    <a:pt x="32" y="33"/>
                    <a:pt x="36" y="28"/>
                  </a:cubicBezTo>
                  <a:cubicBezTo>
                    <a:pt x="38" y="25"/>
                    <a:pt x="41" y="21"/>
                    <a:pt x="41" y="21"/>
                  </a:cubicBezTo>
                  <a:cubicBezTo>
                    <a:pt x="46" y="18"/>
                    <a:pt x="47" y="12"/>
                    <a:pt x="45" y="7"/>
                  </a:cubicBezTo>
                  <a:cubicBezTo>
                    <a:pt x="45" y="6"/>
                    <a:pt x="45" y="6"/>
                    <a:pt x="45" y="6"/>
                  </a:cubicBezTo>
                  <a:cubicBezTo>
                    <a:pt x="45" y="6"/>
                    <a:pt x="45" y="6"/>
                    <a:pt x="45" y="6"/>
                  </a:cubicBezTo>
                  <a:cubicBezTo>
                    <a:pt x="44" y="5"/>
                    <a:pt x="44" y="5"/>
                    <a:pt x="44" y="5"/>
                  </a:cubicBezTo>
                  <a:cubicBezTo>
                    <a:pt x="44" y="5"/>
                    <a:pt x="44" y="5"/>
                    <a:pt x="44" y="5"/>
                  </a:cubicBezTo>
                  <a:cubicBezTo>
                    <a:pt x="41" y="0"/>
                    <a:pt x="36"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10" name="Freeform 196"/>
            <p:cNvSpPr>
              <a:spLocks noEditPoints="1"/>
            </p:cNvSpPr>
            <p:nvPr/>
          </p:nvSpPr>
          <p:spPr bwMode="auto">
            <a:xfrm>
              <a:off x="3439" y="2239"/>
              <a:ext cx="12" cy="14"/>
            </a:xfrm>
            <a:custGeom>
              <a:avLst/>
              <a:gdLst>
                <a:gd name="T0" fmla="*/ 3 w 5"/>
                <a:gd name="T1" fmla="*/ 5 h 6"/>
                <a:gd name="T2" fmla="*/ 2 w 5"/>
                <a:gd name="T3" fmla="*/ 4 h 6"/>
                <a:gd name="T4" fmla="*/ 2 w 5"/>
                <a:gd name="T5" fmla="*/ 1 h 6"/>
                <a:gd name="T6" fmla="*/ 3 w 5"/>
                <a:gd name="T7" fmla="*/ 1 h 6"/>
                <a:gd name="T8" fmla="*/ 4 w 5"/>
                <a:gd name="T9" fmla="*/ 1 h 6"/>
                <a:gd name="T10" fmla="*/ 4 w 5"/>
                <a:gd name="T11" fmla="*/ 2 h 6"/>
                <a:gd name="T12" fmla="*/ 4 w 5"/>
                <a:gd name="T13" fmla="*/ 3 h 6"/>
                <a:gd name="T14" fmla="*/ 4 w 5"/>
                <a:gd name="T15" fmla="*/ 4 h 6"/>
                <a:gd name="T16" fmla="*/ 3 w 5"/>
                <a:gd name="T17" fmla="*/ 5 h 6"/>
                <a:gd name="T18" fmla="*/ 3 w 5"/>
                <a:gd name="T19" fmla="*/ 0 h 6"/>
                <a:gd name="T20" fmla="*/ 1 w 5"/>
                <a:gd name="T21" fmla="*/ 1 h 6"/>
                <a:gd name="T22" fmla="*/ 1 w 5"/>
                <a:gd name="T23" fmla="*/ 4 h 6"/>
                <a:gd name="T24" fmla="*/ 3 w 5"/>
                <a:gd name="T25" fmla="*/ 6 h 6"/>
                <a:gd name="T26" fmla="*/ 4 w 5"/>
                <a:gd name="T27" fmla="*/ 5 h 6"/>
                <a:gd name="T28" fmla="*/ 5 w 5"/>
                <a:gd name="T29" fmla="*/ 4 h 6"/>
                <a:gd name="T30" fmla="*/ 5 w 5"/>
                <a:gd name="T31" fmla="*/ 2 h 6"/>
                <a:gd name="T32" fmla="*/ 5 w 5"/>
                <a:gd name="T33" fmla="*/ 1 h 6"/>
                <a:gd name="T34" fmla="*/ 3 w 5"/>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3" y="5"/>
                  </a:moveTo>
                  <a:cubicBezTo>
                    <a:pt x="3" y="5"/>
                    <a:pt x="2" y="4"/>
                    <a:pt x="2" y="4"/>
                  </a:cubicBezTo>
                  <a:cubicBezTo>
                    <a:pt x="1" y="3"/>
                    <a:pt x="1" y="2"/>
                    <a:pt x="2" y="1"/>
                  </a:cubicBezTo>
                  <a:cubicBezTo>
                    <a:pt x="2" y="1"/>
                    <a:pt x="3" y="1"/>
                    <a:pt x="3" y="1"/>
                  </a:cubicBezTo>
                  <a:cubicBezTo>
                    <a:pt x="4" y="1"/>
                    <a:pt x="4" y="1"/>
                    <a:pt x="4" y="1"/>
                  </a:cubicBezTo>
                  <a:cubicBezTo>
                    <a:pt x="4" y="2"/>
                    <a:pt x="4" y="2"/>
                    <a:pt x="4" y="2"/>
                  </a:cubicBezTo>
                  <a:cubicBezTo>
                    <a:pt x="4" y="3"/>
                    <a:pt x="4" y="3"/>
                    <a:pt x="4" y="3"/>
                  </a:cubicBezTo>
                  <a:cubicBezTo>
                    <a:pt x="4" y="4"/>
                    <a:pt x="4" y="4"/>
                    <a:pt x="4" y="4"/>
                  </a:cubicBezTo>
                  <a:cubicBezTo>
                    <a:pt x="4" y="5"/>
                    <a:pt x="3" y="5"/>
                    <a:pt x="3" y="5"/>
                  </a:cubicBezTo>
                  <a:moveTo>
                    <a:pt x="3" y="0"/>
                  </a:moveTo>
                  <a:cubicBezTo>
                    <a:pt x="2" y="0"/>
                    <a:pt x="2" y="0"/>
                    <a:pt x="1" y="1"/>
                  </a:cubicBezTo>
                  <a:cubicBezTo>
                    <a:pt x="0" y="2"/>
                    <a:pt x="0" y="3"/>
                    <a:pt x="1" y="4"/>
                  </a:cubicBezTo>
                  <a:cubicBezTo>
                    <a:pt x="1" y="5"/>
                    <a:pt x="2" y="6"/>
                    <a:pt x="3" y="6"/>
                  </a:cubicBezTo>
                  <a:cubicBezTo>
                    <a:pt x="3" y="6"/>
                    <a:pt x="4" y="5"/>
                    <a:pt x="4" y="5"/>
                  </a:cubicBezTo>
                  <a:cubicBezTo>
                    <a:pt x="5" y="5"/>
                    <a:pt x="5" y="4"/>
                    <a:pt x="5" y="4"/>
                  </a:cubicBezTo>
                  <a:cubicBezTo>
                    <a:pt x="5" y="3"/>
                    <a:pt x="5" y="3"/>
                    <a:pt x="5" y="2"/>
                  </a:cubicBezTo>
                  <a:cubicBezTo>
                    <a:pt x="5" y="1"/>
                    <a:pt x="5"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11" name="Freeform 197"/>
            <p:cNvSpPr>
              <a:spLocks noEditPoints="1"/>
            </p:cNvSpPr>
            <p:nvPr/>
          </p:nvSpPr>
          <p:spPr bwMode="auto">
            <a:xfrm>
              <a:off x="3461" y="2239"/>
              <a:ext cx="16" cy="21"/>
            </a:xfrm>
            <a:custGeom>
              <a:avLst/>
              <a:gdLst>
                <a:gd name="T0" fmla="*/ 1 w 7"/>
                <a:gd name="T1" fmla="*/ 8 h 9"/>
                <a:gd name="T2" fmla="*/ 1 w 7"/>
                <a:gd name="T3" fmla="*/ 2 h 9"/>
                <a:gd name="T4" fmla="*/ 1 w 7"/>
                <a:gd name="T5" fmla="*/ 2 h 9"/>
                <a:gd name="T6" fmla="*/ 1 w 7"/>
                <a:gd name="T7" fmla="*/ 1 h 9"/>
                <a:gd name="T8" fmla="*/ 6 w 7"/>
                <a:gd name="T9" fmla="*/ 7 h 9"/>
                <a:gd name="T10" fmla="*/ 1 w 7"/>
                <a:gd name="T11" fmla="*/ 8 h 9"/>
                <a:gd name="T12" fmla="*/ 1 w 7"/>
                <a:gd name="T13" fmla="*/ 0 h 9"/>
                <a:gd name="T14" fmla="*/ 1 w 7"/>
                <a:gd name="T15" fmla="*/ 1 h 9"/>
                <a:gd name="T16" fmla="*/ 0 w 7"/>
                <a:gd name="T17" fmla="*/ 1 h 9"/>
                <a:gd name="T18" fmla="*/ 0 w 7"/>
                <a:gd name="T19" fmla="*/ 2 h 9"/>
                <a:gd name="T20" fmla="*/ 0 w 7"/>
                <a:gd name="T21" fmla="*/ 9 h 9"/>
                <a:gd name="T22" fmla="*/ 1 w 7"/>
                <a:gd name="T23" fmla="*/ 9 h 9"/>
                <a:gd name="T24" fmla="*/ 7 w 7"/>
                <a:gd name="T25" fmla="*/ 7 h 9"/>
                <a:gd name="T26" fmla="*/ 7 w 7"/>
                <a:gd name="T27" fmla="*/ 7 h 9"/>
                <a:gd name="T28" fmla="*/ 1 w 7"/>
                <a:gd name="T29" fmla="*/ 0 h 9"/>
                <a:gd name="T30" fmla="*/ 1 w 7"/>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9">
                  <a:moveTo>
                    <a:pt x="1" y="8"/>
                  </a:moveTo>
                  <a:cubicBezTo>
                    <a:pt x="1" y="6"/>
                    <a:pt x="1" y="4"/>
                    <a:pt x="1" y="2"/>
                  </a:cubicBezTo>
                  <a:cubicBezTo>
                    <a:pt x="1" y="2"/>
                    <a:pt x="1" y="2"/>
                    <a:pt x="1" y="2"/>
                  </a:cubicBezTo>
                  <a:cubicBezTo>
                    <a:pt x="1" y="1"/>
                    <a:pt x="1" y="1"/>
                    <a:pt x="1" y="1"/>
                  </a:cubicBezTo>
                  <a:cubicBezTo>
                    <a:pt x="3" y="3"/>
                    <a:pt x="5" y="5"/>
                    <a:pt x="6" y="7"/>
                  </a:cubicBezTo>
                  <a:cubicBezTo>
                    <a:pt x="1" y="8"/>
                    <a:pt x="1" y="8"/>
                    <a:pt x="1" y="8"/>
                  </a:cubicBezTo>
                  <a:moveTo>
                    <a:pt x="1" y="0"/>
                  </a:moveTo>
                  <a:cubicBezTo>
                    <a:pt x="1" y="1"/>
                    <a:pt x="1" y="1"/>
                    <a:pt x="1" y="1"/>
                  </a:cubicBezTo>
                  <a:cubicBezTo>
                    <a:pt x="0" y="1"/>
                    <a:pt x="0" y="1"/>
                    <a:pt x="0" y="1"/>
                  </a:cubicBezTo>
                  <a:cubicBezTo>
                    <a:pt x="0" y="2"/>
                    <a:pt x="0" y="2"/>
                    <a:pt x="0" y="2"/>
                  </a:cubicBezTo>
                  <a:cubicBezTo>
                    <a:pt x="0" y="5"/>
                    <a:pt x="0" y="7"/>
                    <a:pt x="0" y="9"/>
                  </a:cubicBezTo>
                  <a:cubicBezTo>
                    <a:pt x="1" y="9"/>
                    <a:pt x="1" y="9"/>
                    <a:pt x="1" y="9"/>
                  </a:cubicBezTo>
                  <a:cubicBezTo>
                    <a:pt x="7" y="7"/>
                    <a:pt x="7" y="7"/>
                    <a:pt x="7" y="7"/>
                  </a:cubicBezTo>
                  <a:cubicBezTo>
                    <a:pt x="7" y="7"/>
                    <a:pt x="7" y="7"/>
                    <a:pt x="7" y="7"/>
                  </a:cubicBezTo>
                  <a:cubicBezTo>
                    <a:pt x="6" y="4"/>
                    <a:pt x="4" y="2"/>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12" name="Freeform 198"/>
            <p:cNvSpPr>
              <a:spLocks noEditPoints="1"/>
            </p:cNvSpPr>
            <p:nvPr/>
          </p:nvSpPr>
          <p:spPr bwMode="auto">
            <a:xfrm>
              <a:off x="3670" y="2550"/>
              <a:ext cx="88" cy="79"/>
            </a:xfrm>
            <a:custGeom>
              <a:avLst/>
              <a:gdLst>
                <a:gd name="T0" fmla="*/ 29 w 37"/>
                <a:gd name="T1" fmla="*/ 29 h 33"/>
                <a:gd name="T2" fmla="*/ 27 w 37"/>
                <a:gd name="T3" fmla="*/ 30 h 33"/>
                <a:gd name="T4" fmla="*/ 27 w 37"/>
                <a:gd name="T5" fmla="*/ 29 h 33"/>
                <a:gd name="T6" fmla="*/ 9 w 37"/>
                <a:gd name="T7" fmla="*/ 27 h 33"/>
                <a:gd name="T8" fmla="*/ 11 w 37"/>
                <a:gd name="T9" fmla="*/ 26 h 33"/>
                <a:gd name="T10" fmla="*/ 7 w 37"/>
                <a:gd name="T11" fmla="*/ 26 h 33"/>
                <a:gd name="T12" fmla="*/ 33 w 37"/>
                <a:gd name="T13" fmla="*/ 19 h 33"/>
                <a:gd name="T14" fmla="*/ 11 w 37"/>
                <a:gd name="T15" fmla="*/ 19 h 33"/>
                <a:gd name="T16" fmla="*/ 8 w 37"/>
                <a:gd name="T17" fmla="*/ 20 h 33"/>
                <a:gd name="T18" fmla="*/ 13 w 37"/>
                <a:gd name="T19" fmla="*/ 24 h 33"/>
                <a:gd name="T20" fmla="*/ 16 w 37"/>
                <a:gd name="T21" fmla="*/ 31 h 33"/>
                <a:gd name="T22" fmla="*/ 15 w 37"/>
                <a:gd name="T23" fmla="*/ 22 h 33"/>
                <a:gd name="T24" fmla="*/ 14 w 37"/>
                <a:gd name="T25" fmla="*/ 19 h 33"/>
                <a:gd name="T26" fmla="*/ 22 w 37"/>
                <a:gd name="T27" fmla="*/ 28 h 33"/>
                <a:gd name="T28" fmla="*/ 13 w 37"/>
                <a:gd name="T29" fmla="*/ 28 h 33"/>
                <a:gd name="T30" fmla="*/ 12 w 37"/>
                <a:gd name="T31" fmla="*/ 18 h 33"/>
                <a:gd name="T32" fmla="*/ 11 w 37"/>
                <a:gd name="T33" fmla="*/ 17 h 33"/>
                <a:gd name="T34" fmla="*/ 7 w 37"/>
                <a:gd name="T35" fmla="*/ 17 h 33"/>
                <a:gd name="T36" fmla="*/ 9 w 37"/>
                <a:gd name="T37" fmla="*/ 19 h 33"/>
                <a:gd name="T38" fmla="*/ 12 w 37"/>
                <a:gd name="T39" fmla="*/ 17 h 33"/>
                <a:gd name="T40" fmla="*/ 6 w 37"/>
                <a:gd name="T41" fmla="*/ 17 h 33"/>
                <a:gd name="T42" fmla="*/ 33 w 37"/>
                <a:gd name="T43" fmla="*/ 19 h 33"/>
                <a:gd name="T44" fmla="*/ 29 w 37"/>
                <a:gd name="T45" fmla="*/ 15 h 33"/>
                <a:gd name="T46" fmla="*/ 30 w 37"/>
                <a:gd name="T47" fmla="*/ 17 h 33"/>
                <a:gd name="T48" fmla="*/ 31 w 37"/>
                <a:gd name="T49" fmla="*/ 15 h 33"/>
                <a:gd name="T50" fmla="*/ 33 w 37"/>
                <a:gd name="T51" fmla="*/ 15 h 33"/>
                <a:gd name="T52" fmla="*/ 33 w 37"/>
                <a:gd name="T53" fmla="*/ 19 h 33"/>
                <a:gd name="T54" fmla="*/ 18 w 37"/>
                <a:gd name="T55" fmla="*/ 12 h 33"/>
                <a:gd name="T56" fmla="*/ 17 w 37"/>
                <a:gd name="T57" fmla="*/ 11 h 33"/>
                <a:gd name="T58" fmla="*/ 15 w 37"/>
                <a:gd name="T59" fmla="*/ 12 h 33"/>
                <a:gd name="T60" fmla="*/ 22 w 37"/>
                <a:gd name="T61" fmla="*/ 9 h 33"/>
                <a:gd name="T62" fmla="*/ 10 w 37"/>
                <a:gd name="T63" fmla="*/ 9 h 33"/>
                <a:gd name="T64" fmla="*/ 11 w 37"/>
                <a:gd name="T65" fmla="*/ 4 h 33"/>
                <a:gd name="T66" fmla="*/ 19 w 37"/>
                <a:gd name="T67" fmla="*/ 7 h 33"/>
                <a:gd name="T68" fmla="*/ 18 w 37"/>
                <a:gd name="T69" fmla="*/ 7 h 33"/>
                <a:gd name="T70" fmla="*/ 18 w 37"/>
                <a:gd name="T71" fmla="*/ 10 h 33"/>
                <a:gd name="T72" fmla="*/ 13 w 37"/>
                <a:gd name="T73" fmla="*/ 7 h 33"/>
                <a:gd name="T74" fmla="*/ 26 w 37"/>
                <a:gd name="T75" fmla="*/ 12 h 33"/>
                <a:gd name="T76" fmla="*/ 32 w 37"/>
                <a:gd name="T77" fmla="*/ 8 h 33"/>
                <a:gd name="T78" fmla="*/ 22 w 37"/>
                <a:gd name="T79" fmla="*/ 24 h 33"/>
                <a:gd name="T80" fmla="*/ 19 w 37"/>
                <a:gd name="T81" fmla="*/ 16 h 33"/>
                <a:gd name="T82" fmla="*/ 22 w 37"/>
                <a:gd name="T83" fmla="*/ 2 h 33"/>
                <a:gd name="T84" fmla="*/ 27 w 37"/>
                <a:gd name="T85" fmla="*/ 16 h 33"/>
                <a:gd name="T86" fmla="*/ 33 w 37"/>
                <a:gd name="T87" fmla="*/ 21 h 33"/>
                <a:gd name="T88" fmla="*/ 23 w 37"/>
                <a:gd name="T89" fmla="*/ 28 h 33"/>
                <a:gd name="T90" fmla="*/ 13 w 37"/>
                <a:gd name="T91" fmla="*/ 16 h 33"/>
                <a:gd name="T92" fmla="*/ 6 w 37"/>
                <a:gd name="T93" fmla="*/ 12 h 33"/>
                <a:gd name="T94" fmla="*/ 14 w 37"/>
                <a:gd name="T95" fmla="*/ 13 h 33"/>
                <a:gd name="T96" fmla="*/ 19 w 37"/>
                <a:gd name="T97" fmla="*/ 18 h 33"/>
                <a:gd name="T98" fmla="*/ 22 w 37"/>
                <a:gd name="T99" fmla="*/ 1 h 33"/>
                <a:gd name="T100" fmla="*/ 7 w 37"/>
                <a:gd name="T101" fmla="*/ 8 h 33"/>
                <a:gd name="T102" fmla="*/ 6 w 37"/>
                <a:gd name="T103" fmla="*/ 25 h 33"/>
                <a:gd name="T104" fmla="*/ 15 w 37"/>
                <a:gd name="T105" fmla="*/ 33 h 33"/>
                <a:gd name="T106" fmla="*/ 26 w 37"/>
                <a:gd name="T107" fmla="*/ 31 h 33"/>
                <a:gd name="T108" fmla="*/ 29 w 37"/>
                <a:gd name="T109" fmla="*/ 30 h 33"/>
                <a:gd name="T110" fmla="*/ 36 w 37"/>
                <a:gd name="T111" fmla="*/ 22 h 33"/>
                <a:gd name="T112" fmla="*/ 33 w 37"/>
                <a:gd name="T113"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 h="33">
                  <a:moveTo>
                    <a:pt x="25" y="30"/>
                  </a:moveTo>
                  <a:cubicBezTo>
                    <a:pt x="25" y="30"/>
                    <a:pt x="24" y="30"/>
                    <a:pt x="24" y="30"/>
                  </a:cubicBezTo>
                  <a:cubicBezTo>
                    <a:pt x="24" y="29"/>
                    <a:pt x="24" y="29"/>
                    <a:pt x="24" y="29"/>
                  </a:cubicBezTo>
                  <a:cubicBezTo>
                    <a:pt x="25" y="29"/>
                    <a:pt x="25" y="29"/>
                    <a:pt x="25" y="29"/>
                  </a:cubicBezTo>
                  <a:cubicBezTo>
                    <a:pt x="25" y="30"/>
                    <a:pt x="25" y="30"/>
                    <a:pt x="25" y="30"/>
                  </a:cubicBezTo>
                  <a:moveTo>
                    <a:pt x="29" y="29"/>
                  </a:moveTo>
                  <a:cubicBezTo>
                    <a:pt x="29" y="29"/>
                    <a:pt x="29" y="29"/>
                    <a:pt x="29" y="29"/>
                  </a:cubicBezTo>
                  <a:cubicBezTo>
                    <a:pt x="30" y="29"/>
                    <a:pt x="30" y="29"/>
                    <a:pt x="30" y="29"/>
                  </a:cubicBezTo>
                  <a:cubicBezTo>
                    <a:pt x="29" y="29"/>
                    <a:pt x="29" y="29"/>
                    <a:pt x="29" y="29"/>
                  </a:cubicBezTo>
                  <a:moveTo>
                    <a:pt x="27" y="30"/>
                  </a:moveTo>
                  <a:cubicBezTo>
                    <a:pt x="26" y="30"/>
                    <a:pt x="26" y="30"/>
                    <a:pt x="26" y="30"/>
                  </a:cubicBezTo>
                  <a:cubicBezTo>
                    <a:pt x="26" y="30"/>
                    <a:pt x="26" y="30"/>
                    <a:pt x="26" y="30"/>
                  </a:cubicBezTo>
                  <a:cubicBezTo>
                    <a:pt x="26" y="30"/>
                    <a:pt x="25" y="29"/>
                    <a:pt x="25" y="29"/>
                  </a:cubicBezTo>
                  <a:cubicBezTo>
                    <a:pt x="25" y="29"/>
                    <a:pt x="25" y="29"/>
                    <a:pt x="25" y="29"/>
                  </a:cubicBezTo>
                  <a:cubicBezTo>
                    <a:pt x="26" y="29"/>
                    <a:pt x="26" y="29"/>
                    <a:pt x="26" y="29"/>
                  </a:cubicBezTo>
                  <a:cubicBezTo>
                    <a:pt x="26" y="29"/>
                    <a:pt x="26" y="29"/>
                    <a:pt x="26" y="29"/>
                  </a:cubicBezTo>
                  <a:cubicBezTo>
                    <a:pt x="27" y="30"/>
                    <a:pt x="27" y="30"/>
                    <a:pt x="27" y="30"/>
                  </a:cubicBezTo>
                  <a:cubicBezTo>
                    <a:pt x="27" y="30"/>
                    <a:pt x="27" y="30"/>
                    <a:pt x="27" y="30"/>
                  </a:cubicBezTo>
                  <a:moveTo>
                    <a:pt x="28" y="29"/>
                  </a:moveTo>
                  <a:cubicBezTo>
                    <a:pt x="28" y="29"/>
                    <a:pt x="28" y="29"/>
                    <a:pt x="28" y="29"/>
                  </a:cubicBezTo>
                  <a:cubicBezTo>
                    <a:pt x="28" y="29"/>
                    <a:pt x="28" y="29"/>
                    <a:pt x="28" y="29"/>
                  </a:cubicBezTo>
                  <a:cubicBezTo>
                    <a:pt x="28" y="29"/>
                    <a:pt x="28" y="29"/>
                    <a:pt x="28" y="29"/>
                  </a:cubicBezTo>
                  <a:cubicBezTo>
                    <a:pt x="28" y="29"/>
                    <a:pt x="28" y="29"/>
                    <a:pt x="28" y="29"/>
                  </a:cubicBezTo>
                  <a:cubicBezTo>
                    <a:pt x="28" y="29"/>
                    <a:pt x="28" y="29"/>
                    <a:pt x="28" y="29"/>
                  </a:cubicBezTo>
                  <a:moveTo>
                    <a:pt x="27" y="30"/>
                  </a:moveTo>
                  <a:cubicBezTo>
                    <a:pt x="27" y="29"/>
                    <a:pt x="27" y="29"/>
                    <a:pt x="27" y="29"/>
                  </a:cubicBezTo>
                  <a:cubicBezTo>
                    <a:pt x="27" y="29"/>
                    <a:pt x="27" y="29"/>
                    <a:pt x="27" y="29"/>
                  </a:cubicBezTo>
                  <a:cubicBezTo>
                    <a:pt x="28" y="30"/>
                    <a:pt x="28" y="30"/>
                    <a:pt x="28" y="30"/>
                  </a:cubicBezTo>
                  <a:cubicBezTo>
                    <a:pt x="27" y="30"/>
                    <a:pt x="27" y="30"/>
                    <a:pt x="27" y="30"/>
                  </a:cubicBezTo>
                  <a:moveTo>
                    <a:pt x="10" y="30"/>
                  </a:moveTo>
                  <a:cubicBezTo>
                    <a:pt x="9" y="29"/>
                    <a:pt x="8" y="28"/>
                    <a:pt x="7" y="27"/>
                  </a:cubicBezTo>
                  <a:cubicBezTo>
                    <a:pt x="7" y="27"/>
                    <a:pt x="7" y="27"/>
                    <a:pt x="7" y="27"/>
                  </a:cubicBezTo>
                  <a:cubicBezTo>
                    <a:pt x="8" y="27"/>
                    <a:pt x="8" y="27"/>
                    <a:pt x="9" y="27"/>
                  </a:cubicBezTo>
                  <a:cubicBezTo>
                    <a:pt x="9" y="27"/>
                    <a:pt x="9" y="27"/>
                    <a:pt x="9" y="27"/>
                  </a:cubicBezTo>
                  <a:cubicBezTo>
                    <a:pt x="9" y="27"/>
                    <a:pt x="9" y="27"/>
                    <a:pt x="9" y="27"/>
                  </a:cubicBezTo>
                  <a:cubicBezTo>
                    <a:pt x="9" y="27"/>
                    <a:pt x="9" y="27"/>
                    <a:pt x="9" y="27"/>
                  </a:cubicBezTo>
                  <a:cubicBezTo>
                    <a:pt x="9" y="27"/>
                    <a:pt x="9" y="27"/>
                    <a:pt x="9" y="27"/>
                  </a:cubicBezTo>
                  <a:cubicBezTo>
                    <a:pt x="10" y="27"/>
                    <a:pt x="10" y="27"/>
                    <a:pt x="10" y="27"/>
                  </a:cubicBezTo>
                  <a:cubicBezTo>
                    <a:pt x="11" y="27"/>
                    <a:pt x="11" y="27"/>
                    <a:pt x="11" y="27"/>
                  </a:cubicBezTo>
                  <a:cubicBezTo>
                    <a:pt x="11" y="27"/>
                    <a:pt x="11" y="27"/>
                    <a:pt x="11" y="27"/>
                  </a:cubicBezTo>
                  <a:cubicBezTo>
                    <a:pt x="11" y="27"/>
                    <a:pt x="11" y="27"/>
                    <a:pt x="11" y="27"/>
                  </a:cubicBezTo>
                  <a:cubicBezTo>
                    <a:pt x="12" y="29"/>
                    <a:pt x="12" y="29"/>
                    <a:pt x="12" y="29"/>
                  </a:cubicBezTo>
                  <a:cubicBezTo>
                    <a:pt x="12" y="29"/>
                    <a:pt x="12" y="29"/>
                    <a:pt x="12" y="29"/>
                  </a:cubicBezTo>
                  <a:cubicBezTo>
                    <a:pt x="11" y="29"/>
                    <a:pt x="11" y="29"/>
                    <a:pt x="10" y="30"/>
                  </a:cubicBezTo>
                  <a:moveTo>
                    <a:pt x="11" y="26"/>
                  </a:moveTo>
                  <a:cubicBezTo>
                    <a:pt x="11" y="26"/>
                    <a:pt x="11" y="26"/>
                    <a:pt x="11" y="26"/>
                  </a:cubicBezTo>
                  <a:cubicBezTo>
                    <a:pt x="10" y="26"/>
                    <a:pt x="10" y="26"/>
                    <a:pt x="10" y="26"/>
                  </a:cubicBezTo>
                  <a:cubicBezTo>
                    <a:pt x="11" y="26"/>
                    <a:pt x="11" y="26"/>
                    <a:pt x="11" y="26"/>
                  </a:cubicBezTo>
                  <a:cubicBezTo>
                    <a:pt x="11" y="26"/>
                    <a:pt x="11" y="26"/>
                    <a:pt x="11" y="26"/>
                  </a:cubicBezTo>
                  <a:moveTo>
                    <a:pt x="7" y="26"/>
                  </a:moveTo>
                  <a:cubicBezTo>
                    <a:pt x="7" y="25"/>
                    <a:pt x="7" y="25"/>
                    <a:pt x="7" y="25"/>
                  </a:cubicBezTo>
                  <a:cubicBezTo>
                    <a:pt x="8" y="25"/>
                    <a:pt x="8" y="25"/>
                    <a:pt x="8" y="25"/>
                  </a:cubicBezTo>
                  <a:cubicBezTo>
                    <a:pt x="8" y="26"/>
                    <a:pt x="8" y="26"/>
                    <a:pt x="8" y="26"/>
                  </a:cubicBezTo>
                  <a:cubicBezTo>
                    <a:pt x="7" y="26"/>
                    <a:pt x="7" y="26"/>
                    <a:pt x="7" y="26"/>
                  </a:cubicBezTo>
                  <a:cubicBezTo>
                    <a:pt x="7" y="26"/>
                    <a:pt x="7" y="26"/>
                    <a:pt x="7" y="26"/>
                  </a:cubicBezTo>
                  <a:moveTo>
                    <a:pt x="10" y="26"/>
                  </a:moveTo>
                  <a:cubicBezTo>
                    <a:pt x="9" y="26"/>
                    <a:pt x="9" y="26"/>
                    <a:pt x="9" y="26"/>
                  </a:cubicBezTo>
                  <a:cubicBezTo>
                    <a:pt x="9" y="25"/>
                    <a:pt x="9" y="25"/>
                    <a:pt x="9" y="25"/>
                  </a:cubicBezTo>
                  <a:cubicBezTo>
                    <a:pt x="9" y="25"/>
                    <a:pt x="9" y="25"/>
                    <a:pt x="9" y="25"/>
                  </a:cubicBezTo>
                  <a:cubicBezTo>
                    <a:pt x="10" y="26"/>
                    <a:pt x="10" y="26"/>
                    <a:pt x="10" y="26"/>
                  </a:cubicBezTo>
                  <a:moveTo>
                    <a:pt x="33" y="19"/>
                  </a:moveTo>
                  <a:cubicBezTo>
                    <a:pt x="33" y="19"/>
                    <a:pt x="33" y="19"/>
                    <a:pt x="33" y="19"/>
                  </a:cubicBezTo>
                  <a:cubicBezTo>
                    <a:pt x="33" y="19"/>
                    <a:pt x="33" y="19"/>
                    <a:pt x="33" y="19"/>
                  </a:cubicBezTo>
                  <a:cubicBezTo>
                    <a:pt x="33" y="19"/>
                    <a:pt x="33" y="19"/>
                    <a:pt x="33" y="19"/>
                  </a:cubicBezTo>
                  <a:moveTo>
                    <a:pt x="16" y="20"/>
                  </a:moveTo>
                  <a:cubicBezTo>
                    <a:pt x="16" y="20"/>
                    <a:pt x="16" y="20"/>
                    <a:pt x="16" y="20"/>
                  </a:cubicBezTo>
                  <a:cubicBezTo>
                    <a:pt x="16" y="20"/>
                    <a:pt x="16" y="20"/>
                    <a:pt x="16" y="20"/>
                  </a:cubicBezTo>
                  <a:cubicBezTo>
                    <a:pt x="15" y="20"/>
                    <a:pt x="15" y="20"/>
                    <a:pt x="15" y="20"/>
                  </a:cubicBezTo>
                  <a:cubicBezTo>
                    <a:pt x="15" y="20"/>
                    <a:pt x="15" y="20"/>
                    <a:pt x="15" y="20"/>
                  </a:cubicBezTo>
                  <a:cubicBezTo>
                    <a:pt x="14" y="18"/>
                    <a:pt x="14" y="18"/>
                    <a:pt x="14" y="18"/>
                  </a:cubicBezTo>
                  <a:cubicBezTo>
                    <a:pt x="15" y="19"/>
                    <a:pt x="15" y="20"/>
                    <a:pt x="16" y="20"/>
                  </a:cubicBezTo>
                  <a:moveTo>
                    <a:pt x="11" y="19"/>
                  </a:moveTo>
                  <a:cubicBezTo>
                    <a:pt x="10" y="18"/>
                    <a:pt x="10" y="18"/>
                    <a:pt x="10" y="18"/>
                  </a:cubicBezTo>
                  <a:cubicBezTo>
                    <a:pt x="10" y="18"/>
                    <a:pt x="10" y="18"/>
                    <a:pt x="10" y="18"/>
                  </a:cubicBezTo>
                  <a:cubicBezTo>
                    <a:pt x="11" y="19"/>
                    <a:pt x="11" y="19"/>
                    <a:pt x="11" y="19"/>
                  </a:cubicBezTo>
                  <a:cubicBezTo>
                    <a:pt x="11" y="19"/>
                    <a:pt x="11" y="19"/>
                    <a:pt x="11" y="19"/>
                  </a:cubicBezTo>
                  <a:moveTo>
                    <a:pt x="7" y="24"/>
                  </a:moveTo>
                  <a:cubicBezTo>
                    <a:pt x="5" y="23"/>
                    <a:pt x="3" y="21"/>
                    <a:pt x="2" y="18"/>
                  </a:cubicBezTo>
                  <a:cubicBezTo>
                    <a:pt x="4" y="19"/>
                    <a:pt x="4" y="19"/>
                    <a:pt x="4" y="19"/>
                  </a:cubicBezTo>
                  <a:cubicBezTo>
                    <a:pt x="4" y="19"/>
                    <a:pt x="4" y="19"/>
                    <a:pt x="4" y="19"/>
                  </a:cubicBezTo>
                  <a:cubicBezTo>
                    <a:pt x="5" y="20"/>
                    <a:pt x="7" y="20"/>
                    <a:pt x="8" y="20"/>
                  </a:cubicBezTo>
                  <a:cubicBezTo>
                    <a:pt x="8" y="21"/>
                    <a:pt x="8" y="21"/>
                    <a:pt x="8" y="21"/>
                  </a:cubicBezTo>
                  <a:cubicBezTo>
                    <a:pt x="8" y="21"/>
                    <a:pt x="8" y="21"/>
                    <a:pt x="8" y="21"/>
                  </a:cubicBezTo>
                  <a:cubicBezTo>
                    <a:pt x="8" y="21"/>
                    <a:pt x="8" y="21"/>
                    <a:pt x="8" y="21"/>
                  </a:cubicBezTo>
                  <a:cubicBezTo>
                    <a:pt x="9" y="21"/>
                    <a:pt x="9" y="21"/>
                    <a:pt x="9" y="21"/>
                  </a:cubicBezTo>
                  <a:cubicBezTo>
                    <a:pt x="9" y="20"/>
                    <a:pt x="9" y="20"/>
                    <a:pt x="9" y="20"/>
                  </a:cubicBezTo>
                  <a:cubicBezTo>
                    <a:pt x="9" y="20"/>
                    <a:pt x="9" y="20"/>
                    <a:pt x="9" y="20"/>
                  </a:cubicBezTo>
                  <a:cubicBezTo>
                    <a:pt x="10" y="20"/>
                    <a:pt x="11" y="20"/>
                    <a:pt x="11" y="20"/>
                  </a:cubicBezTo>
                  <a:cubicBezTo>
                    <a:pt x="12" y="21"/>
                    <a:pt x="13" y="22"/>
                    <a:pt x="13" y="22"/>
                  </a:cubicBezTo>
                  <a:cubicBezTo>
                    <a:pt x="13" y="23"/>
                    <a:pt x="13" y="24"/>
                    <a:pt x="13" y="24"/>
                  </a:cubicBezTo>
                  <a:cubicBezTo>
                    <a:pt x="13" y="25"/>
                    <a:pt x="13" y="25"/>
                    <a:pt x="13" y="25"/>
                  </a:cubicBezTo>
                  <a:cubicBezTo>
                    <a:pt x="14" y="25"/>
                    <a:pt x="14" y="25"/>
                    <a:pt x="14" y="25"/>
                  </a:cubicBezTo>
                  <a:cubicBezTo>
                    <a:pt x="14" y="25"/>
                    <a:pt x="14" y="25"/>
                    <a:pt x="14" y="25"/>
                  </a:cubicBezTo>
                  <a:cubicBezTo>
                    <a:pt x="14" y="25"/>
                    <a:pt x="14" y="25"/>
                    <a:pt x="14" y="25"/>
                  </a:cubicBezTo>
                  <a:cubicBezTo>
                    <a:pt x="14" y="27"/>
                    <a:pt x="14" y="27"/>
                    <a:pt x="14" y="27"/>
                  </a:cubicBezTo>
                  <a:cubicBezTo>
                    <a:pt x="14" y="27"/>
                    <a:pt x="14" y="27"/>
                    <a:pt x="14" y="28"/>
                  </a:cubicBezTo>
                  <a:cubicBezTo>
                    <a:pt x="14" y="28"/>
                    <a:pt x="14" y="29"/>
                    <a:pt x="14" y="29"/>
                  </a:cubicBezTo>
                  <a:cubicBezTo>
                    <a:pt x="15" y="31"/>
                    <a:pt x="15" y="31"/>
                    <a:pt x="15" y="31"/>
                  </a:cubicBezTo>
                  <a:cubicBezTo>
                    <a:pt x="16" y="31"/>
                    <a:pt x="16" y="31"/>
                    <a:pt x="16" y="31"/>
                  </a:cubicBezTo>
                  <a:cubicBezTo>
                    <a:pt x="16" y="31"/>
                    <a:pt x="16" y="31"/>
                    <a:pt x="16" y="31"/>
                  </a:cubicBezTo>
                  <a:cubicBezTo>
                    <a:pt x="16" y="31"/>
                    <a:pt x="16" y="31"/>
                    <a:pt x="16" y="31"/>
                  </a:cubicBezTo>
                  <a:cubicBezTo>
                    <a:pt x="15" y="29"/>
                    <a:pt x="15" y="29"/>
                    <a:pt x="15" y="29"/>
                  </a:cubicBezTo>
                  <a:cubicBezTo>
                    <a:pt x="14" y="28"/>
                    <a:pt x="14" y="28"/>
                    <a:pt x="14" y="28"/>
                  </a:cubicBezTo>
                  <a:cubicBezTo>
                    <a:pt x="15" y="27"/>
                    <a:pt x="15" y="27"/>
                    <a:pt x="15" y="27"/>
                  </a:cubicBezTo>
                  <a:cubicBezTo>
                    <a:pt x="15" y="27"/>
                    <a:pt x="15" y="27"/>
                    <a:pt x="15" y="27"/>
                  </a:cubicBezTo>
                  <a:cubicBezTo>
                    <a:pt x="14" y="25"/>
                    <a:pt x="14" y="25"/>
                    <a:pt x="14" y="25"/>
                  </a:cubicBezTo>
                  <a:cubicBezTo>
                    <a:pt x="14" y="24"/>
                    <a:pt x="14" y="24"/>
                    <a:pt x="14" y="24"/>
                  </a:cubicBezTo>
                  <a:cubicBezTo>
                    <a:pt x="14" y="24"/>
                    <a:pt x="14" y="23"/>
                    <a:pt x="15" y="22"/>
                  </a:cubicBezTo>
                  <a:cubicBezTo>
                    <a:pt x="14" y="22"/>
                    <a:pt x="14" y="22"/>
                    <a:pt x="14" y="22"/>
                  </a:cubicBezTo>
                  <a:cubicBezTo>
                    <a:pt x="13" y="21"/>
                    <a:pt x="13" y="20"/>
                    <a:pt x="12" y="19"/>
                  </a:cubicBezTo>
                  <a:cubicBezTo>
                    <a:pt x="13" y="19"/>
                    <a:pt x="13" y="19"/>
                    <a:pt x="13" y="19"/>
                  </a:cubicBezTo>
                  <a:cubicBezTo>
                    <a:pt x="13" y="19"/>
                    <a:pt x="13" y="19"/>
                    <a:pt x="13" y="19"/>
                  </a:cubicBezTo>
                  <a:cubicBezTo>
                    <a:pt x="13" y="19"/>
                    <a:pt x="13" y="19"/>
                    <a:pt x="13" y="19"/>
                  </a:cubicBezTo>
                  <a:cubicBezTo>
                    <a:pt x="13" y="19"/>
                    <a:pt x="13" y="19"/>
                    <a:pt x="13" y="19"/>
                  </a:cubicBezTo>
                  <a:cubicBezTo>
                    <a:pt x="13" y="19"/>
                    <a:pt x="13" y="19"/>
                    <a:pt x="13" y="19"/>
                  </a:cubicBezTo>
                  <a:cubicBezTo>
                    <a:pt x="14" y="19"/>
                    <a:pt x="14" y="19"/>
                    <a:pt x="14" y="19"/>
                  </a:cubicBezTo>
                  <a:cubicBezTo>
                    <a:pt x="14" y="19"/>
                    <a:pt x="14" y="19"/>
                    <a:pt x="14" y="19"/>
                  </a:cubicBezTo>
                  <a:cubicBezTo>
                    <a:pt x="14" y="19"/>
                    <a:pt x="14" y="19"/>
                    <a:pt x="14" y="19"/>
                  </a:cubicBezTo>
                  <a:cubicBezTo>
                    <a:pt x="14" y="20"/>
                    <a:pt x="15" y="21"/>
                    <a:pt x="15" y="21"/>
                  </a:cubicBezTo>
                  <a:cubicBezTo>
                    <a:pt x="16" y="21"/>
                    <a:pt x="16" y="21"/>
                    <a:pt x="16" y="21"/>
                  </a:cubicBezTo>
                  <a:cubicBezTo>
                    <a:pt x="17" y="21"/>
                    <a:pt x="17" y="21"/>
                    <a:pt x="17" y="21"/>
                  </a:cubicBezTo>
                  <a:cubicBezTo>
                    <a:pt x="17" y="21"/>
                    <a:pt x="17" y="21"/>
                    <a:pt x="17" y="21"/>
                  </a:cubicBezTo>
                  <a:cubicBezTo>
                    <a:pt x="17" y="22"/>
                    <a:pt x="17" y="22"/>
                    <a:pt x="17" y="22"/>
                  </a:cubicBezTo>
                  <a:cubicBezTo>
                    <a:pt x="18" y="22"/>
                    <a:pt x="18" y="22"/>
                    <a:pt x="18" y="22"/>
                  </a:cubicBezTo>
                  <a:cubicBezTo>
                    <a:pt x="19" y="25"/>
                    <a:pt x="19" y="25"/>
                    <a:pt x="19" y="25"/>
                  </a:cubicBezTo>
                  <a:cubicBezTo>
                    <a:pt x="20" y="27"/>
                    <a:pt x="21" y="28"/>
                    <a:pt x="22" y="28"/>
                  </a:cubicBezTo>
                  <a:cubicBezTo>
                    <a:pt x="22" y="29"/>
                    <a:pt x="22" y="30"/>
                    <a:pt x="23" y="30"/>
                  </a:cubicBezTo>
                  <a:cubicBezTo>
                    <a:pt x="22" y="31"/>
                    <a:pt x="20" y="32"/>
                    <a:pt x="19" y="32"/>
                  </a:cubicBezTo>
                  <a:cubicBezTo>
                    <a:pt x="18" y="32"/>
                    <a:pt x="18" y="32"/>
                    <a:pt x="17" y="32"/>
                  </a:cubicBezTo>
                  <a:cubicBezTo>
                    <a:pt x="17" y="32"/>
                    <a:pt x="17" y="32"/>
                    <a:pt x="17" y="32"/>
                  </a:cubicBezTo>
                  <a:cubicBezTo>
                    <a:pt x="16" y="32"/>
                    <a:pt x="16" y="31"/>
                    <a:pt x="15" y="31"/>
                  </a:cubicBezTo>
                  <a:cubicBezTo>
                    <a:pt x="15" y="32"/>
                    <a:pt x="15" y="32"/>
                    <a:pt x="15" y="32"/>
                  </a:cubicBezTo>
                  <a:cubicBezTo>
                    <a:pt x="14" y="29"/>
                    <a:pt x="14" y="29"/>
                    <a:pt x="14" y="29"/>
                  </a:cubicBezTo>
                  <a:cubicBezTo>
                    <a:pt x="13" y="29"/>
                    <a:pt x="13" y="29"/>
                    <a:pt x="13" y="29"/>
                  </a:cubicBezTo>
                  <a:cubicBezTo>
                    <a:pt x="13" y="28"/>
                    <a:pt x="13" y="28"/>
                    <a:pt x="13" y="28"/>
                  </a:cubicBezTo>
                  <a:cubicBezTo>
                    <a:pt x="12" y="26"/>
                    <a:pt x="12" y="26"/>
                    <a:pt x="12" y="26"/>
                  </a:cubicBezTo>
                  <a:cubicBezTo>
                    <a:pt x="12" y="26"/>
                    <a:pt x="12" y="25"/>
                    <a:pt x="11" y="25"/>
                  </a:cubicBezTo>
                  <a:cubicBezTo>
                    <a:pt x="11" y="24"/>
                    <a:pt x="10" y="24"/>
                    <a:pt x="10" y="24"/>
                  </a:cubicBezTo>
                  <a:cubicBezTo>
                    <a:pt x="9" y="24"/>
                    <a:pt x="9" y="24"/>
                    <a:pt x="9" y="24"/>
                  </a:cubicBezTo>
                  <a:cubicBezTo>
                    <a:pt x="8" y="24"/>
                    <a:pt x="8" y="24"/>
                    <a:pt x="7" y="24"/>
                  </a:cubicBezTo>
                  <a:moveTo>
                    <a:pt x="12" y="18"/>
                  </a:moveTo>
                  <a:cubicBezTo>
                    <a:pt x="12" y="18"/>
                    <a:pt x="12" y="18"/>
                    <a:pt x="12" y="18"/>
                  </a:cubicBezTo>
                  <a:cubicBezTo>
                    <a:pt x="13" y="18"/>
                    <a:pt x="13" y="18"/>
                    <a:pt x="13" y="18"/>
                  </a:cubicBezTo>
                  <a:cubicBezTo>
                    <a:pt x="12" y="18"/>
                    <a:pt x="12" y="18"/>
                    <a:pt x="12" y="18"/>
                  </a:cubicBezTo>
                  <a:moveTo>
                    <a:pt x="6" y="18"/>
                  </a:moveTo>
                  <a:cubicBezTo>
                    <a:pt x="5" y="18"/>
                    <a:pt x="5" y="18"/>
                    <a:pt x="5" y="18"/>
                  </a:cubicBezTo>
                  <a:cubicBezTo>
                    <a:pt x="6" y="17"/>
                    <a:pt x="6" y="17"/>
                    <a:pt x="6" y="17"/>
                  </a:cubicBezTo>
                  <a:cubicBezTo>
                    <a:pt x="6" y="18"/>
                    <a:pt x="6" y="18"/>
                    <a:pt x="6" y="18"/>
                  </a:cubicBezTo>
                  <a:moveTo>
                    <a:pt x="11" y="19"/>
                  </a:moveTo>
                  <a:cubicBezTo>
                    <a:pt x="11" y="18"/>
                    <a:pt x="11" y="18"/>
                    <a:pt x="11" y="18"/>
                  </a:cubicBezTo>
                  <a:cubicBezTo>
                    <a:pt x="10" y="17"/>
                    <a:pt x="10" y="17"/>
                    <a:pt x="10" y="17"/>
                  </a:cubicBezTo>
                  <a:cubicBezTo>
                    <a:pt x="11" y="17"/>
                    <a:pt x="11" y="17"/>
                    <a:pt x="11" y="17"/>
                  </a:cubicBezTo>
                  <a:cubicBezTo>
                    <a:pt x="11" y="17"/>
                    <a:pt x="11" y="17"/>
                    <a:pt x="11" y="17"/>
                  </a:cubicBezTo>
                  <a:cubicBezTo>
                    <a:pt x="11" y="17"/>
                    <a:pt x="11" y="17"/>
                    <a:pt x="11" y="17"/>
                  </a:cubicBezTo>
                  <a:cubicBezTo>
                    <a:pt x="11" y="17"/>
                    <a:pt x="11" y="17"/>
                    <a:pt x="11" y="17"/>
                  </a:cubicBezTo>
                  <a:cubicBezTo>
                    <a:pt x="12" y="19"/>
                    <a:pt x="12" y="19"/>
                    <a:pt x="12" y="19"/>
                  </a:cubicBezTo>
                  <a:cubicBezTo>
                    <a:pt x="12" y="19"/>
                    <a:pt x="12" y="19"/>
                    <a:pt x="12" y="19"/>
                  </a:cubicBezTo>
                  <a:cubicBezTo>
                    <a:pt x="11" y="19"/>
                    <a:pt x="11" y="19"/>
                    <a:pt x="11" y="19"/>
                  </a:cubicBezTo>
                  <a:cubicBezTo>
                    <a:pt x="11" y="19"/>
                    <a:pt x="11" y="19"/>
                    <a:pt x="11" y="19"/>
                  </a:cubicBezTo>
                  <a:moveTo>
                    <a:pt x="9" y="19"/>
                  </a:moveTo>
                  <a:cubicBezTo>
                    <a:pt x="8" y="19"/>
                    <a:pt x="8" y="19"/>
                    <a:pt x="8" y="19"/>
                  </a:cubicBezTo>
                  <a:cubicBezTo>
                    <a:pt x="8" y="18"/>
                    <a:pt x="8" y="18"/>
                    <a:pt x="7" y="17"/>
                  </a:cubicBezTo>
                  <a:cubicBezTo>
                    <a:pt x="8" y="17"/>
                    <a:pt x="8" y="17"/>
                    <a:pt x="9" y="17"/>
                  </a:cubicBezTo>
                  <a:cubicBezTo>
                    <a:pt x="9" y="17"/>
                    <a:pt x="9" y="17"/>
                    <a:pt x="9" y="17"/>
                  </a:cubicBezTo>
                  <a:cubicBezTo>
                    <a:pt x="9" y="17"/>
                    <a:pt x="9" y="17"/>
                    <a:pt x="9" y="17"/>
                  </a:cubicBezTo>
                  <a:cubicBezTo>
                    <a:pt x="9" y="18"/>
                    <a:pt x="10" y="18"/>
                    <a:pt x="10" y="19"/>
                  </a:cubicBezTo>
                  <a:cubicBezTo>
                    <a:pt x="9" y="19"/>
                    <a:pt x="9" y="19"/>
                    <a:pt x="9" y="19"/>
                  </a:cubicBezTo>
                  <a:cubicBezTo>
                    <a:pt x="9" y="18"/>
                    <a:pt x="9" y="18"/>
                    <a:pt x="9" y="18"/>
                  </a:cubicBezTo>
                  <a:cubicBezTo>
                    <a:pt x="8" y="17"/>
                    <a:pt x="8" y="17"/>
                    <a:pt x="8" y="17"/>
                  </a:cubicBezTo>
                  <a:cubicBezTo>
                    <a:pt x="8" y="18"/>
                    <a:pt x="8" y="18"/>
                    <a:pt x="8" y="18"/>
                  </a:cubicBezTo>
                  <a:cubicBezTo>
                    <a:pt x="9" y="19"/>
                    <a:pt x="9" y="19"/>
                    <a:pt x="9" y="19"/>
                  </a:cubicBezTo>
                  <a:moveTo>
                    <a:pt x="12" y="18"/>
                  </a:moveTo>
                  <a:cubicBezTo>
                    <a:pt x="12" y="17"/>
                    <a:pt x="12" y="17"/>
                    <a:pt x="12" y="17"/>
                  </a:cubicBezTo>
                  <a:cubicBezTo>
                    <a:pt x="12" y="17"/>
                    <a:pt x="12" y="17"/>
                    <a:pt x="12" y="17"/>
                  </a:cubicBezTo>
                  <a:cubicBezTo>
                    <a:pt x="12" y="17"/>
                    <a:pt x="12" y="17"/>
                    <a:pt x="12" y="17"/>
                  </a:cubicBezTo>
                  <a:cubicBezTo>
                    <a:pt x="12" y="18"/>
                    <a:pt x="12" y="18"/>
                    <a:pt x="12" y="18"/>
                  </a:cubicBezTo>
                  <a:cubicBezTo>
                    <a:pt x="12" y="18"/>
                    <a:pt x="12" y="18"/>
                    <a:pt x="12" y="18"/>
                  </a:cubicBezTo>
                  <a:cubicBezTo>
                    <a:pt x="12" y="18"/>
                    <a:pt x="12" y="18"/>
                    <a:pt x="12" y="18"/>
                  </a:cubicBezTo>
                  <a:moveTo>
                    <a:pt x="13" y="18"/>
                  </a:moveTo>
                  <a:cubicBezTo>
                    <a:pt x="12" y="17"/>
                    <a:pt x="12" y="17"/>
                    <a:pt x="12" y="17"/>
                  </a:cubicBezTo>
                  <a:cubicBezTo>
                    <a:pt x="13" y="17"/>
                    <a:pt x="13" y="17"/>
                    <a:pt x="13" y="17"/>
                  </a:cubicBezTo>
                  <a:cubicBezTo>
                    <a:pt x="13" y="17"/>
                    <a:pt x="13" y="17"/>
                    <a:pt x="13" y="17"/>
                  </a:cubicBezTo>
                  <a:cubicBezTo>
                    <a:pt x="13" y="17"/>
                    <a:pt x="13" y="17"/>
                    <a:pt x="13" y="17"/>
                  </a:cubicBezTo>
                  <a:cubicBezTo>
                    <a:pt x="14" y="18"/>
                    <a:pt x="14" y="18"/>
                    <a:pt x="14" y="18"/>
                  </a:cubicBezTo>
                  <a:cubicBezTo>
                    <a:pt x="13" y="18"/>
                    <a:pt x="13" y="18"/>
                    <a:pt x="13" y="18"/>
                  </a:cubicBezTo>
                  <a:cubicBezTo>
                    <a:pt x="13" y="18"/>
                    <a:pt x="13" y="18"/>
                    <a:pt x="13" y="18"/>
                  </a:cubicBezTo>
                  <a:moveTo>
                    <a:pt x="7" y="19"/>
                  </a:moveTo>
                  <a:cubicBezTo>
                    <a:pt x="7" y="19"/>
                    <a:pt x="7" y="19"/>
                    <a:pt x="7" y="19"/>
                  </a:cubicBezTo>
                  <a:cubicBezTo>
                    <a:pt x="6" y="17"/>
                    <a:pt x="6" y="17"/>
                    <a:pt x="6" y="17"/>
                  </a:cubicBezTo>
                  <a:cubicBezTo>
                    <a:pt x="6" y="17"/>
                    <a:pt x="6" y="17"/>
                    <a:pt x="6" y="17"/>
                  </a:cubicBezTo>
                  <a:cubicBezTo>
                    <a:pt x="6" y="17"/>
                    <a:pt x="6" y="17"/>
                    <a:pt x="6" y="17"/>
                  </a:cubicBezTo>
                  <a:cubicBezTo>
                    <a:pt x="7" y="17"/>
                    <a:pt x="7" y="17"/>
                    <a:pt x="7" y="17"/>
                  </a:cubicBezTo>
                  <a:cubicBezTo>
                    <a:pt x="7" y="17"/>
                    <a:pt x="7" y="17"/>
                    <a:pt x="7" y="17"/>
                  </a:cubicBezTo>
                  <a:cubicBezTo>
                    <a:pt x="7" y="18"/>
                    <a:pt x="7" y="18"/>
                    <a:pt x="7" y="19"/>
                  </a:cubicBezTo>
                  <a:moveTo>
                    <a:pt x="33" y="19"/>
                  </a:moveTo>
                  <a:cubicBezTo>
                    <a:pt x="32" y="18"/>
                    <a:pt x="32" y="18"/>
                    <a:pt x="32" y="18"/>
                  </a:cubicBezTo>
                  <a:cubicBezTo>
                    <a:pt x="32" y="18"/>
                    <a:pt x="32" y="17"/>
                    <a:pt x="32" y="16"/>
                  </a:cubicBezTo>
                  <a:cubicBezTo>
                    <a:pt x="32" y="17"/>
                    <a:pt x="32" y="18"/>
                    <a:pt x="33" y="19"/>
                  </a:cubicBezTo>
                  <a:moveTo>
                    <a:pt x="28" y="16"/>
                  </a:moveTo>
                  <a:cubicBezTo>
                    <a:pt x="28" y="15"/>
                    <a:pt x="28" y="15"/>
                    <a:pt x="28" y="15"/>
                  </a:cubicBezTo>
                  <a:cubicBezTo>
                    <a:pt x="28" y="15"/>
                    <a:pt x="28" y="15"/>
                    <a:pt x="28" y="15"/>
                  </a:cubicBezTo>
                  <a:cubicBezTo>
                    <a:pt x="28" y="15"/>
                    <a:pt x="28" y="15"/>
                    <a:pt x="28" y="15"/>
                  </a:cubicBezTo>
                  <a:cubicBezTo>
                    <a:pt x="28" y="16"/>
                    <a:pt x="28" y="16"/>
                    <a:pt x="28" y="16"/>
                  </a:cubicBezTo>
                  <a:moveTo>
                    <a:pt x="30" y="17"/>
                  </a:moveTo>
                  <a:cubicBezTo>
                    <a:pt x="29" y="17"/>
                    <a:pt x="29" y="17"/>
                    <a:pt x="29" y="17"/>
                  </a:cubicBezTo>
                  <a:cubicBezTo>
                    <a:pt x="29" y="16"/>
                    <a:pt x="29" y="16"/>
                    <a:pt x="29" y="15"/>
                  </a:cubicBezTo>
                  <a:cubicBezTo>
                    <a:pt x="29" y="15"/>
                    <a:pt x="29" y="15"/>
                    <a:pt x="29" y="15"/>
                  </a:cubicBezTo>
                  <a:cubicBezTo>
                    <a:pt x="29" y="16"/>
                    <a:pt x="29" y="16"/>
                    <a:pt x="30" y="17"/>
                  </a:cubicBezTo>
                  <a:moveTo>
                    <a:pt x="34" y="16"/>
                  </a:moveTo>
                  <a:cubicBezTo>
                    <a:pt x="34" y="16"/>
                    <a:pt x="34" y="15"/>
                    <a:pt x="33" y="15"/>
                  </a:cubicBezTo>
                  <a:cubicBezTo>
                    <a:pt x="34" y="15"/>
                    <a:pt x="34" y="15"/>
                    <a:pt x="34" y="15"/>
                  </a:cubicBezTo>
                  <a:cubicBezTo>
                    <a:pt x="35" y="15"/>
                    <a:pt x="35" y="15"/>
                    <a:pt x="35" y="15"/>
                  </a:cubicBezTo>
                  <a:cubicBezTo>
                    <a:pt x="34" y="16"/>
                    <a:pt x="34" y="16"/>
                    <a:pt x="34" y="16"/>
                  </a:cubicBezTo>
                  <a:moveTo>
                    <a:pt x="31" y="17"/>
                  </a:moveTo>
                  <a:cubicBezTo>
                    <a:pt x="30" y="17"/>
                    <a:pt x="30" y="17"/>
                    <a:pt x="30" y="17"/>
                  </a:cubicBezTo>
                  <a:cubicBezTo>
                    <a:pt x="30" y="17"/>
                    <a:pt x="30" y="17"/>
                    <a:pt x="30" y="17"/>
                  </a:cubicBezTo>
                  <a:cubicBezTo>
                    <a:pt x="30" y="17"/>
                    <a:pt x="30" y="16"/>
                    <a:pt x="29" y="15"/>
                  </a:cubicBezTo>
                  <a:cubicBezTo>
                    <a:pt x="30" y="15"/>
                    <a:pt x="30" y="15"/>
                    <a:pt x="30" y="15"/>
                  </a:cubicBezTo>
                  <a:cubicBezTo>
                    <a:pt x="31" y="17"/>
                    <a:pt x="31" y="17"/>
                    <a:pt x="31" y="17"/>
                  </a:cubicBezTo>
                  <a:moveTo>
                    <a:pt x="32" y="18"/>
                  </a:moveTo>
                  <a:cubicBezTo>
                    <a:pt x="31" y="18"/>
                    <a:pt x="31" y="18"/>
                    <a:pt x="31" y="18"/>
                  </a:cubicBezTo>
                  <a:cubicBezTo>
                    <a:pt x="30" y="15"/>
                    <a:pt x="30" y="15"/>
                    <a:pt x="30" y="15"/>
                  </a:cubicBezTo>
                  <a:cubicBezTo>
                    <a:pt x="31" y="15"/>
                    <a:pt x="31" y="15"/>
                    <a:pt x="31" y="15"/>
                  </a:cubicBezTo>
                  <a:cubicBezTo>
                    <a:pt x="31" y="15"/>
                    <a:pt x="31" y="15"/>
                    <a:pt x="31" y="15"/>
                  </a:cubicBezTo>
                  <a:cubicBezTo>
                    <a:pt x="31" y="15"/>
                    <a:pt x="31" y="15"/>
                    <a:pt x="31" y="15"/>
                  </a:cubicBezTo>
                  <a:cubicBezTo>
                    <a:pt x="31" y="15"/>
                    <a:pt x="31" y="15"/>
                    <a:pt x="31" y="15"/>
                  </a:cubicBezTo>
                  <a:cubicBezTo>
                    <a:pt x="31" y="16"/>
                    <a:pt x="31" y="17"/>
                    <a:pt x="32" y="18"/>
                  </a:cubicBezTo>
                  <a:moveTo>
                    <a:pt x="33" y="19"/>
                  </a:moveTo>
                  <a:cubicBezTo>
                    <a:pt x="33" y="17"/>
                    <a:pt x="32" y="16"/>
                    <a:pt x="32" y="14"/>
                  </a:cubicBezTo>
                  <a:cubicBezTo>
                    <a:pt x="32" y="14"/>
                    <a:pt x="32" y="14"/>
                    <a:pt x="32" y="14"/>
                  </a:cubicBezTo>
                  <a:cubicBezTo>
                    <a:pt x="32" y="14"/>
                    <a:pt x="32" y="14"/>
                    <a:pt x="32" y="14"/>
                  </a:cubicBezTo>
                  <a:cubicBezTo>
                    <a:pt x="32" y="14"/>
                    <a:pt x="32" y="14"/>
                    <a:pt x="32" y="14"/>
                  </a:cubicBezTo>
                  <a:cubicBezTo>
                    <a:pt x="33" y="15"/>
                    <a:pt x="33" y="15"/>
                    <a:pt x="33" y="15"/>
                  </a:cubicBezTo>
                  <a:cubicBezTo>
                    <a:pt x="33" y="15"/>
                    <a:pt x="33" y="15"/>
                    <a:pt x="33" y="15"/>
                  </a:cubicBezTo>
                  <a:cubicBezTo>
                    <a:pt x="33" y="16"/>
                    <a:pt x="33" y="16"/>
                    <a:pt x="34" y="17"/>
                  </a:cubicBezTo>
                  <a:cubicBezTo>
                    <a:pt x="34" y="17"/>
                    <a:pt x="34" y="17"/>
                    <a:pt x="34" y="17"/>
                  </a:cubicBezTo>
                  <a:cubicBezTo>
                    <a:pt x="34" y="17"/>
                    <a:pt x="34" y="17"/>
                    <a:pt x="34" y="17"/>
                  </a:cubicBezTo>
                  <a:cubicBezTo>
                    <a:pt x="33" y="15"/>
                    <a:pt x="33" y="15"/>
                    <a:pt x="33" y="15"/>
                  </a:cubicBezTo>
                  <a:cubicBezTo>
                    <a:pt x="33" y="15"/>
                    <a:pt x="33" y="15"/>
                    <a:pt x="33" y="15"/>
                  </a:cubicBezTo>
                  <a:cubicBezTo>
                    <a:pt x="32" y="16"/>
                    <a:pt x="32" y="16"/>
                    <a:pt x="32" y="16"/>
                  </a:cubicBezTo>
                  <a:cubicBezTo>
                    <a:pt x="33" y="18"/>
                    <a:pt x="33" y="18"/>
                    <a:pt x="33" y="18"/>
                  </a:cubicBezTo>
                  <a:cubicBezTo>
                    <a:pt x="33" y="18"/>
                    <a:pt x="33" y="18"/>
                    <a:pt x="33" y="18"/>
                  </a:cubicBezTo>
                  <a:cubicBezTo>
                    <a:pt x="33" y="19"/>
                    <a:pt x="33" y="19"/>
                    <a:pt x="33" y="19"/>
                  </a:cubicBezTo>
                  <a:moveTo>
                    <a:pt x="10" y="17"/>
                  </a:moveTo>
                  <a:cubicBezTo>
                    <a:pt x="9" y="17"/>
                    <a:pt x="9" y="17"/>
                    <a:pt x="9" y="17"/>
                  </a:cubicBezTo>
                  <a:cubicBezTo>
                    <a:pt x="9" y="17"/>
                    <a:pt x="9" y="17"/>
                    <a:pt x="9" y="17"/>
                  </a:cubicBezTo>
                  <a:cubicBezTo>
                    <a:pt x="8" y="17"/>
                    <a:pt x="7" y="16"/>
                    <a:pt x="6" y="16"/>
                  </a:cubicBezTo>
                  <a:cubicBezTo>
                    <a:pt x="6" y="16"/>
                    <a:pt x="6" y="16"/>
                    <a:pt x="6" y="16"/>
                  </a:cubicBezTo>
                  <a:cubicBezTo>
                    <a:pt x="6" y="15"/>
                    <a:pt x="6" y="14"/>
                    <a:pt x="7" y="14"/>
                  </a:cubicBezTo>
                  <a:cubicBezTo>
                    <a:pt x="8" y="15"/>
                    <a:pt x="9" y="16"/>
                    <a:pt x="10" y="17"/>
                  </a:cubicBezTo>
                  <a:moveTo>
                    <a:pt x="18" y="14"/>
                  </a:moveTo>
                  <a:cubicBezTo>
                    <a:pt x="18" y="12"/>
                    <a:pt x="18" y="12"/>
                    <a:pt x="18" y="12"/>
                  </a:cubicBezTo>
                  <a:cubicBezTo>
                    <a:pt x="18" y="13"/>
                    <a:pt x="18" y="13"/>
                    <a:pt x="18" y="13"/>
                  </a:cubicBezTo>
                  <a:cubicBezTo>
                    <a:pt x="18" y="14"/>
                    <a:pt x="18" y="14"/>
                    <a:pt x="18" y="14"/>
                  </a:cubicBezTo>
                  <a:moveTo>
                    <a:pt x="18" y="14"/>
                  </a:moveTo>
                  <a:cubicBezTo>
                    <a:pt x="18" y="14"/>
                    <a:pt x="18" y="14"/>
                    <a:pt x="18" y="14"/>
                  </a:cubicBezTo>
                  <a:cubicBezTo>
                    <a:pt x="18" y="14"/>
                    <a:pt x="17" y="13"/>
                    <a:pt x="17" y="13"/>
                  </a:cubicBezTo>
                  <a:cubicBezTo>
                    <a:pt x="17" y="13"/>
                    <a:pt x="17" y="13"/>
                    <a:pt x="17" y="13"/>
                  </a:cubicBezTo>
                  <a:cubicBezTo>
                    <a:pt x="17" y="13"/>
                    <a:pt x="17" y="13"/>
                    <a:pt x="17" y="13"/>
                  </a:cubicBezTo>
                  <a:cubicBezTo>
                    <a:pt x="16" y="11"/>
                    <a:pt x="16" y="11"/>
                    <a:pt x="16" y="11"/>
                  </a:cubicBezTo>
                  <a:cubicBezTo>
                    <a:pt x="17" y="11"/>
                    <a:pt x="17" y="11"/>
                    <a:pt x="17" y="11"/>
                  </a:cubicBezTo>
                  <a:cubicBezTo>
                    <a:pt x="17" y="11"/>
                    <a:pt x="17" y="11"/>
                    <a:pt x="17" y="11"/>
                  </a:cubicBezTo>
                  <a:cubicBezTo>
                    <a:pt x="17" y="11"/>
                    <a:pt x="17" y="11"/>
                    <a:pt x="17" y="11"/>
                  </a:cubicBezTo>
                  <a:cubicBezTo>
                    <a:pt x="18" y="14"/>
                    <a:pt x="18" y="14"/>
                    <a:pt x="18" y="14"/>
                  </a:cubicBezTo>
                  <a:moveTo>
                    <a:pt x="16" y="13"/>
                  </a:moveTo>
                  <a:cubicBezTo>
                    <a:pt x="16" y="13"/>
                    <a:pt x="16" y="13"/>
                    <a:pt x="16" y="13"/>
                  </a:cubicBezTo>
                  <a:cubicBezTo>
                    <a:pt x="15" y="12"/>
                    <a:pt x="15" y="11"/>
                    <a:pt x="15" y="11"/>
                  </a:cubicBezTo>
                  <a:cubicBezTo>
                    <a:pt x="16" y="11"/>
                    <a:pt x="16" y="11"/>
                    <a:pt x="16" y="11"/>
                  </a:cubicBezTo>
                  <a:cubicBezTo>
                    <a:pt x="16" y="13"/>
                    <a:pt x="16" y="13"/>
                    <a:pt x="16" y="13"/>
                  </a:cubicBezTo>
                  <a:moveTo>
                    <a:pt x="15" y="12"/>
                  </a:moveTo>
                  <a:cubicBezTo>
                    <a:pt x="15" y="12"/>
                    <a:pt x="15" y="12"/>
                    <a:pt x="15" y="12"/>
                  </a:cubicBezTo>
                  <a:cubicBezTo>
                    <a:pt x="15" y="12"/>
                    <a:pt x="15" y="12"/>
                    <a:pt x="15" y="12"/>
                  </a:cubicBezTo>
                  <a:cubicBezTo>
                    <a:pt x="14" y="12"/>
                    <a:pt x="14" y="12"/>
                    <a:pt x="14" y="12"/>
                  </a:cubicBezTo>
                  <a:cubicBezTo>
                    <a:pt x="14" y="12"/>
                    <a:pt x="14" y="12"/>
                    <a:pt x="14" y="12"/>
                  </a:cubicBezTo>
                  <a:cubicBezTo>
                    <a:pt x="14" y="12"/>
                    <a:pt x="14" y="11"/>
                    <a:pt x="14" y="11"/>
                  </a:cubicBezTo>
                  <a:cubicBezTo>
                    <a:pt x="14" y="11"/>
                    <a:pt x="14" y="11"/>
                    <a:pt x="14" y="11"/>
                  </a:cubicBezTo>
                  <a:cubicBezTo>
                    <a:pt x="14" y="11"/>
                    <a:pt x="14" y="11"/>
                    <a:pt x="14" y="11"/>
                  </a:cubicBezTo>
                  <a:cubicBezTo>
                    <a:pt x="15" y="11"/>
                    <a:pt x="15" y="12"/>
                    <a:pt x="15" y="12"/>
                  </a:cubicBezTo>
                  <a:moveTo>
                    <a:pt x="22" y="9"/>
                  </a:moveTo>
                  <a:cubicBezTo>
                    <a:pt x="21" y="8"/>
                    <a:pt x="21" y="8"/>
                    <a:pt x="21" y="8"/>
                  </a:cubicBezTo>
                  <a:cubicBezTo>
                    <a:pt x="22" y="9"/>
                    <a:pt x="22" y="9"/>
                    <a:pt x="22" y="9"/>
                  </a:cubicBezTo>
                  <a:cubicBezTo>
                    <a:pt x="22" y="9"/>
                    <a:pt x="22" y="9"/>
                    <a:pt x="22" y="9"/>
                  </a:cubicBezTo>
                  <a:cubicBezTo>
                    <a:pt x="22" y="9"/>
                    <a:pt x="22" y="9"/>
                    <a:pt x="22" y="9"/>
                  </a:cubicBezTo>
                  <a:moveTo>
                    <a:pt x="11" y="9"/>
                  </a:moveTo>
                  <a:cubicBezTo>
                    <a:pt x="11" y="8"/>
                    <a:pt x="11" y="8"/>
                    <a:pt x="11" y="8"/>
                  </a:cubicBezTo>
                  <a:cubicBezTo>
                    <a:pt x="11" y="9"/>
                    <a:pt x="11" y="9"/>
                    <a:pt x="11" y="9"/>
                  </a:cubicBezTo>
                  <a:cubicBezTo>
                    <a:pt x="11" y="9"/>
                    <a:pt x="11" y="9"/>
                    <a:pt x="11" y="9"/>
                  </a:cubicBezTo>
                  <a:moveTo>
                    <a:pt x="10" y="9"/>
                  </a:moveTo>
                  <a:cubicBezTo>
                    <a:pt x="9" y="8"/>
                    <a:pt x="9" y="8"/>
                    <a:pt x="8" y="8"/>
                  </a:cubicBezTo>
                  <a:cubicBezTo>
                    <a:pt x="9" y="8"/>
                    <a:pt x="9" y="7"/>
                    <a:pt x="9" y="7"/>
                  </a:cubicBezTo>
                  <a:cubicBezTo>
                    <a:pt x="10" y="7"/>
                    <a:pt x="10" y="8"/>
                    <a:pt x="10" y="9"/>
                  </a:cubicBezTo>
                  <a:moveTo>
                    <a:pt x="12" y="7"/>
                  </a:moveTo>
                  <a:cubicBezTo>
                    <a:pt x="11" y="7"/>
                    <a:pt x="11" y="7"/>
                    <a:pt x="11" y="7"/>
                  </a:cubicBezTo>
                  <a:cubicBezTo>
                    <a:pt x="11" y="7"/>
                    <a:pt x="11" y="7"/>
                    <a:pt x="11" y="7"/>
                  </a:cubicBezTo>
                  <a:cubicBezTo>
                    <a:pt x="11" y="7"/>
                    <a:pt x="11" y="7"/>
                    <a:pt x="11" y="7"/>
                  </a:cubicBezTo>
                  <a:cubicBezTo>
                    <a:pt x="10" y="6"/>
                    <a:pt x="10" y="6"/>
                    <a:pt x="10" y="6"/>
                  </a:cubicBezTo>
                  <a:cubicBezTo>
                    <a:pt x="10" y="5"/>
                    <a:pt x="11" y="4"/>
                    <a:pt x="11" y="4"/>
                  </a:cubicBezTo>
                  <a:cubicBezTo>
                    <a:pt x="11" y="4"/>
                    <a:pt x="13" y="4"/>
                    <a:pt x="15" y="4"/>
                  </a:cubicBezTo>
                  <a:cubicBezTo>
                    <a:pt x="18" y="4"/>
                    <a:pt x="19" y="4"/>
                    <a:pt x="20" y="5"/>
                  </a:cubicBezTo>
                  <a:cubicBezTo>
                    <a:pt x="20" y="5"/>
                    <a:pt x="20" y="5"/>
                    <a:pt x="20" y="5"/>
                  </a:cubicBezTo>
                  <a:cubicBezTo>
                    <a:pt x="20" y="6"/>
                    <a:pt x="20" y="6"/>
                    <a:pt x="20" y="6"/>
                  </a:cubicBezTo>
                  <a:cubicBezTo>
                    <a:pt x="21" y="9"/>
                    <a:pt x="21" y="9"/>
                    <a:pt x="21" y="9"/>
                  </a:cubicBezTo>
                  <a:cubicBezTo>
                    <a:pt x="21" y="10"/>
                    <a:pt x="21" y="10"/>
                    <a:pt x="21" y="10"/>
                  </a:cubicBezTo>
                  <a:cubicBezTo>
                    <a:pt x="20" y="7"/>
                    <a:pt x="20" y="7"/>
                    <a:pt x="20" y="7"/>
                  </a:cubicBezTo>
                  <a:cubicBezTo>
                    <a:pt x="19" y="7"/>
                    <a:pt x="19" y="7"/>
                    <a:pt x="19" y="7"/>
                  </a:cubicBezTo>
                  <a:cubicBezTo>
                    <a:pt x="19" y="7"/>
                    <a:pt x="19" y="7"/>
                    <a:pt x="19" y="7"/>
                  </a:cubicBezTo>
                  <a:cubicBezTo>
                    <a:pt x="20" y="10"/>
                    <a:pt x="20" y="10"/>
                    <a:pt x="20" y="10"/>
                  </a:cubicBezTo>
                  <a:cubicBezTo>
                    <a:pt x="21" y="11"/>
                    <a:pt x="21" y="11"/>
                    <a:pt x="21" y="11"/>
                  </a:cubicBezTo>
                  <a:cubicBezTo>
                    <a:pt x="20" y="11"/>
                    <a:pt x="20" y="11"/>
                    <a:pt x="20" y="11"/>
                  </a:cubicBezTo>
                  <a:cubicBezTo>
                    <a:pt x="19" y="11"/>
                    <a:pt x="19" y="11"/>
                    <a:pt x="19" y="11"/>
                  </a:cubicBezTo>
                  <a:cubicBezTo>
                    <a:pt x="19" y="9"/>
                    <a:pt x="18" y="8"/>
                    <a:pt x="19" y="7"/>
                  </a:cubicBezTo>
                  <a:cubicBezTo>
                    <a:pt x="18" y="6"/>
                    <a:pt x="18" y="6"/>
                    <a:pt x="18" y="6"/>
                  </a:cubicBezTo>
                  <a:cubicBezTo>
                    <a:pt x="18" y="6"/>
                    <a:pt x="18" y="6"/>
                    <a:pt x="18" y="6"/>
                  </a:cubicBezTo>
                  <a:cubicBezTo>
                    <a:pt x="18" y="7"/>
                    <a:pt x="18" y="7"/>
                    <a:pt x="18" y="7"/>
                  </a:cubicBezTo>
                  <a:cubicBezTo>
                    <a:pt x="18" y="7"/>
                    <a:pt x="18" y="7"/>
                    <a:pt x="18" y="7"/>
                  </a:cubicBezTo>
                  <a:cubicBezTo>
                    <a:pt x="18" y="8"/>
                    <a:pt x="18" y="10"/>
                    <a:pt x="19" y="11"/>
                  </a:cubicBezTo>
                  <a:cubicBezTo>
                    <a:pt x="19" y="12"/>
                    <a:pt x="19" y="12"/>
                    <a:pt x="19" y="12"/>
                  </a:cubicBezTo>
                  <a:cubicBezTo>
                    <a:pt x="19" y="12"/>
                    <a:pt x="19" y="12"/>
                    <a:pt x="19" y="12"/>
                  </a:cubicBezTo>
                  <a:cubicBezTo>
                    <a:pt x="19" y="12"/>
                    <a:pt x="19" y="12"/>
                    <a:pt x="19" y="12"/>
                  </a:cubicBezTo>
                  <a:cubicBezTo>
                    <a:pt x="17" y="8"/>
                    <a:pt x="17" y="8"/>
                    <a:pt x="17" y="8"/>
                  </a:cubicBezTo>
                  <a:cubicBezTo>
                    <a:pt x="17" y="8"/>
                    <a:pt x="17" y="8"/>
                    <a:pt x="17" y="8"/>
                  </a:cubicBezTo>
                  <a:cubicBezTo>
                    <a:pt x="17" y="8"/>
                    <a:pt x="17" y="8"/>
                    <a:pt x="17" y="8"/>
                  </a:cubicBezTo>
                  <a:cubicBezTo>
                    <a:pt x="18" y="10"/>
                    <a:pt x="18" y="10"/>
                    <a:pt x="18" y="10"/>
                  </a:cubicBezTo>
                  <a:cubicBezTo>
                    <a:pt x="18" y="10"/>
                    <a:pt x="18" y="10"/>
                    <a:pt x="18" y="10"/>
                  </a:cubicBezTo>
                  <a:cubicBezTo>
                    <a:pt x="17" y="10"/>
                    <a:pt x="17" y="10"/>
                    <a:pt x="17" y="10"/>
                  </a:cubicBezTo>
                  <a:cubicBezTo>
                    <a:pt x="14" y="10"/>
                    <a:pt x="14" y="10"/>
                    <a:pt x="14" y="10"/>
                  </a:cubicBezTo>
                  <a:cubicBezTo>
                    <a:pt x="14" y="10"/>
                    <a:pt x="14" y="10"/>
                    <a:pt x="14" y="10"/>
                  </a:cubicBezTo>
                  <a:cubicBezTo>
                    <a:pt x="14" y="10"/>
                    <a:pt x="14" y="10"/>
                    <a:pt x="14" y="10"/>
                  </a:cubicBezTo>
                  <a:cubicBezTo>
                    <a:pt x="14" y="8"/>
                    <a:pt x="14" y="8"/>
                    <a:pt x="14" y="8"/>
                  </a:cubicBezTo>
                  <a:cubicBezTo>
                    <a:pt x="13" y="7"/>
                    <a:pt x="13" y="7"/>
                    <a:pt x="13" y="7"/>
                  </a:cubicBezTo>
                  <a:cubicBezTo>
                    <a:pt x="13" y="7"/>
                    <a:pt x="13" y="7"/>
                    <a:pt x="13" y="7"/>
                  </a:cubicBezTo>
                  <a:cubicBezTo>
                    <a:pt x="13" y="7"/>
                    <a:pt x="13" y="7"/>
                    <a:pt x="13" y="7"/>
                  </a:cubicBezTo>
                  <a:cubicBezTo>
                    <a:pt x="13" y="7"/>
                    <a:pt x="13" y="7"/>
                    <a:pt x="13" y="7"/>
                  </a:cubicBezTo>
                  <a:cubicBezTo>
                    <a:pt x="12" y="7"/>
                    <a:pt x="12" y="7"/>
                    <a:pt x="12" y="7"/>
                  </a:cubicBezTo>
                  <a:cubicBezTo>
                    <a:pt x="12" y="7"/>
                    <a:pt x="12" y="7"/>
                    <a:pt x="12" y="7"/>
                  </a:cubicBezTo>
                  <a:cubicBezTo>
                    <a:pt x="12" y="7"/>
                    <a:pt x="12" y="7"/>
                    <a:pt x="12" y="7"/>
                  </a:cubicBezTo>
                  <a:cubicBezTo>
                    <a:pt x="12" y="7"/>
                    <a:pt x="12" y="7"/>
                    <a:pt x="12" y="7"/>
                  </a:cubicBezTo>
                  <a:cubicBezTo>
                    <a:pt x="12" y="7"/>
                    <a:pt x="12" y="7"/>
                    <a:pt x="12" y="7"/>
                  </a:cubicBezTo>
                  <a:moveTo>
                    <a:pt x="28" y="14"/>
                  </a:moveTo>
                  <a:cubicBezTo>
                    <a:pt x="27" y="14"/>
                    <a:pt x="27" y="14"/>
                    <a:pt x="27" y="14"/>
                  </a:cubicBezTo>
                  <a:cubicBezTo>
                    <a:pt x="27" y="13"/>
                    <a:pt x="26" y="12"/>
                    <a:pt x="26" y="12"/>
                  </a:cubicBezTo>
                  <a:cubicBezTo>
                    <a:pt x="26" y="12"/>
                    <a:pt x="26" y="12"/>
                    <a:pt x="26" y="12"/>
                  </a:cubicBezTo>
                  <a:cubicBezTo>
                    <a:pt x="25" y="11"/>
                    <a:pt x="25" y="11"/>
                    <a:pt x="25" y="10"/>
                  </a:cubicBezTo>
                  <a:cubicBezTo>
                    <a:pt x="25" y="10"/>
                    <a:pt x="25" y="10"/>
                    <a:pt x="25" y="10"/>
                  </a:cubicBezTo>
                  <a:cubicBezTo>
                    <a:pt x="25" y="7"/>
                    <a:pt x="25" y="7"/>
                    <a:pt x="25" y="7"/>
                  </a:cubicBezTo>
                  <a:cubicBezTo>
                    <a:pt x="25" y="7"/>
                    <a:pt x="25" y="6"/>
                    <a:pt x="25" y="6"/>
                  </a:cubicBezTo>
                  <a:cubicBezTo>
                    <a:pt x="25" y="5"/>
                    <a:pt x="25" y="5"/>
                    <a:pt x="24" y="4"/>
                  </a:cubicBezTo>
                  <a:cubicBezTo>
                    <a:pt x="24" y="3"/>
                    <a:pt x="23" y="2"/>
                    <a:pt x="23" y="2"/>
                  </a:cubicBezTo>
                  <a:cubicBezTo>
                    <a:pt x="25" y="3"/>
                    <a:pt x="30" y="5"/>
                    <a:pt x="31" y="7"/>
                  </a:cubicBezTo>
                  <a:cubicBezTo>
                    <a:pt x="31" y="7"/>
                    <a:pt x="31" y="7"/>
                    <a:pt x="31" y="7"/>
                  </a:cubicBezTo>
                  <a:cubicBezTo>
                    <a:pt x="31" y="8"/>
                    <a:pt x="31" y="8"/>
                    <a:pt x="32" y="8"/>
                  </a:cubicBezTo>
                  <a:cubicBezTo>
                    <a:pt x="32" y="9"/>
                    <a:pt x="32" y="9"/>
                    <a:pt x="33" y="9"/>
                  </a:cubicBezTo>
                  <a:cubicBezTo>
                    <a:pt x="33" y="9"/>
                    <a:pt x="33" y="9"/>
                    <a:pt x="33" y="9"/>
                  </a:cubicBezTo>
                  <a:cubicBezTo>
                    <a:pt x="35" y="14"/>
                    <a:pt x="35" y="14"/>
                    <a:pt x="35" y="14"/>
                  </a:cubicBezTo>
                  <a:cubicBezTo>
                    <a:pt x="35" y="14"/>
                    <a:pt x="35" y="14"/>
                    <a:pt x="34" y="14"/>
                  </a:cubicBezTo>
                  <a:cubicBezTo>
                    <a:pt x="34" y="14"/>
                    <a:pt x="33" y="14"/>
                    <a:pt x="33" y="14"/>
                  </a:cubicBezTo>
                  <a:cubicBezTo>
                    <a:pt x="32" y="13"/>
                    <a:pt x="32" y="13"/>
                    <a:pt x="32" y="13"/>
                  </a:cubicBezTo>
                  <a:cubicBezTo>
                    <a:pt x="32" y="13"/>
                    <a:pt x="32" y="13"/>
                    <a:pt x="32" y="13"/>
                  </a:cubicBezTo>
                  <a:cubicBezTo>
                    <a:pt x="28" y="14"/>
                    <a:pt x="28" y="14"/>
                    <a:pt x="28" y="14"/>
                  </a:cubicBezTo>
                  <a:moveTo>
                    <a:pt x="22" y="24"/>
                  </a:moveTo>
                  <a:cubicBezTo>
                    <a:pt x="22" y="24"/>
                    <a:pt x="22" y="24"/>
                    <a:pt x="22" y="24"/>
                  </a:cubicBezTo>
                  <a:cubicBezTo>
                    <a:pt x="22" y="23"/>
                    <a:pt x="22" y="23"/>
                    <a:pt x="22" y="23"/>
                  </a:cubicBezTo>
                  <a:cubicBezTo>
                    <a:pt x="20" y="21"/>
                    <a:pt x="20" y="21"/>
                    <a:pt x="20" y="21"/>
                  </a:cubicBezTo>
                  <a:cubicBezTo>
                    <a:pt x="20" y="21"/>
                    <a:pt x="20" y="20"/>
                    <a:pt x="20" y="20"/>
                  </a:cubicBezTo>
                  <a:cubicBezTo>
                    <a:pt x="20" y="19"/>
                    <a:pt x="20" y="19"/>
                    <a:pt x="20" y="19"/>
                  </a:cubicBezTo>
                  <a:cubicBezTo>
                    <a:pt x="20" y="19"/>
                    <a:pt x="20" y="19"/>
                    <a:pt x="20" y="19"/>
                  </a:cubicBezTo>
                  <a:cubicBezTo>
                    <a:pt x="20" y="18"/>
                    <a:pt x="20" y="18"/>
                    <a:pt x="20" y="18"/>
                  </a:cubicBezTo>
                  <a:cubicBezTo>
                    <a:pt x="20" y="18"/>
                    <a:pt x="20" y="17"/>
                    <a:pt x="20" y="17"/>
                  </a:cubicBezTo>
                  <a:cubicBezTo>
                    <a:pt x="19" y="16"/>
                    <a:pt x="19" y="16"/>
                    <a:pt x="19" y="16"/>
                  </a:cubicBezTo>
                  <a:cubicBezTo>
                    <a:pt x="19" y="15"/>
                    <a:pt x="19" y="14"/>
                    <a:pt x="20" y="14"/>
                  </a:cubicBezTo>
                  <a:cubicBezTo>
                    <a:pt x="20" y="13"/>
                    <a:pt x="20" y="13"/>
                    <a:pt x="20" y="13"/>
                  </a:cubicBezTo>
                  <a:cubicBezTo>
                    <a:pt x="20" y="13"/>
                    <a:pt x="20" y="13"/>
                    <a:pt x="20" y="13"/>
                  </a:cubicBezTo>
                  <a:cubicBezTo>
                    <a:pt x="23" y="10"/>
                    <a:pt x="23" y="10"/>
                    <a:pt x="23" y="10"/>
                  </a:cubicBezTo>
                  <a:cubicBezTo>
                    <a:pt x="23" y="9"/>
                    <a:pt x="23" y="9"/>
                    <a:pt x="23" y="9"/>
                  </a:cubicBezTo>
                  <a:cubicBezTo>
                    <a:pt x="23" y="9"/>
                    <a:pt x="23" y="8"/>
                    <a:pt x="23" y="8"/>
                  </a:cubicBezTo>
                  <a:cubicBezTo>
                    <a:pt x="22" y="7"/>
                    <a:pt x="21" y="5"/>
                    <a:pt x="21" y="4"/>
                  </a:cubicBezTo>
                  <a:cubicBezTo>
                    <a:pt x="21" y="3"/>
                    <a:pt x="22" y="2"/>
                    <a:pt x="22" y="1"/>
                  </a:cubicBezTo>
                  <a:cubicBezTo>
                    <a:pt x="22" y="2"/>
                    <a:pt x="22" y="2"/>
                    <a:pt x="22" y="2"/>
                  </a:cubicBezTo>
                  <a:cubicBezTo>
                    <a:pt x="23" y="3"/>
                    <a:pt x="23" y="4"/>
                    <a:pt x="24" y="4"/>
                  </a:cubicBezTo>
                  <a:cubicBezTo>
                    <a:pt x="24" y="5"/>
                    <a:pt x="25" y="5"/>
                    <a:pt x="25" y="6"/>
                  </a:cubicBezTo>
                  <a:cubicBezTo>
                    <a:pt x="25" y="6"/>
                    <a:pt x="25" y="7"/>
                    <a:pt x="25" y="7"/>
                  </a:cubicBezTo>
                  <a:cubicBezTo>
                    <a:pt x="24" y="9"/>
                    <a:pt x="24" y="9"/>
                    <a:pt x="24" y="9"/>
                  </a:cubicBezTo>
                  <a:cubicBezTo>
                    <a:pt x="24" y="10"/>
                    <a:pt x="24" y="10"/>
                    <a:pt x="24" y="10"/>
                  </a:cubicBezTo>
                  <a:cubicBezTo>
                    <a:pt x="24" y="11"/>
                    <a:pt x="25" y="11"/>
                    <a:pt x="25" y="12"/>
                  </a:cubicBezTo>
                  <a:cubicBezTo>
                    <a:pt x="25" y="12"/>
                    <a:pt x="25" y="12"/>
                    <a:pt x="25" y="12"/>
                  </a:cubicBezTo>
                  <a:cubicBezTo>
                    <a:pt x="25" y="12"/>
                    <a:pt x="25" y="12"/>
                    <a:pt x="25" y="12"/>
                  </a:cubicBezTo>
                  <a:cubicBezTo>
                    <a:pt x="25" y="14"/>
                    <a:pt x="26" y="15"/>
                    <a:pt x="27" y="16"/>
                  </a:cubicBezTo>
                  <a:cubicBezTo>
                    <a:pt x="27" y="17"/>
                    <a:pt x="28" y="17"/>
                    <a:pt x="29" y="18"/>
                  </a:cubicBezTo>
                  <a:cubicBezTo>
                    <a:pt x="29" y="18"/>
                    <a:pt x="29" y="18"/>
                    <a:pt x="29" y="18"/>
                  </a:cubicBezTo>
                  <a:cubicBezTo>
                    <a:pt x="30" y="18"/>
                    <a:pt x="30" y="18"/>
                    <a:pt x="30" y="18"/>
                  </a:cubicBezTo>
                  <a:cubicBezTo>
                    <a:pt x="30" y="18"/>
                    <a:pt x="30" y="18"/>
                    <a:pt x="30" y="18"/>
                  </a:cubicBezTo>
                  <a:cubicBezTo>
                    <a:pt x="30" y="19"/>
                    <a:pt x="30" y="19"/>
                    <a:pt x="30" y="19"/>
                  </a:cubicBezTo>
                  <a:cubicBezTo>
                    <a:pt x="30" y="19"/>
                    <a:pt x="30" y="19"/>
                    <a:pt x="30" y="19"/>
                  </a:cubicBezTo>
                  <a:cubicBezTo>
                    <a:pt x="30" y="19"/>
                    <a:pt x="30" y="19"/>
                    <a:pt x="30" y="19"/>
                  </a:cubicBezTo>
                  <a:cubicBezTo>
                    <a:pt x="31" y="19"/>
                    <a:pt x="32" y="20"/>
                    <a:pt x="33" y="21"/>
                  </a:cubicBezTo>
                  <a:cubicBezTo>
                    <a:pt x="33" y="21"/>
                    <a:pt x="33" y="21"/>
                    <a:pt x="33" y="21"/>
                  </a:cubicBezTo>
                  <a:cubicBezTo>
                    <a:pt x="34" y="21"/>
                    <a:pt x="34" y="21"/>
                    <a:pt x="34" y="21"/>
                  </a:cubicBezTo>
                  <a:cubicBezTo>
                    <a:pt x="35" y="22"/>
                    <a:pt x="35" y="22"/>
                    <a:pt x="35" y="22"/>
                  </a:cubicBezTo>
                  <a:cubicBezTo>
                    <a:pt x="33" y="24"/>
                    <a:pt x="32" y="26"/>
                    <a:pt x="31" y="28"/>
                  </a:cubicBezTo>
                  <a:cubicBezTo>
                    <a:pt x="30" y="28"/>
                    <a:pt x="28" y="27"/>
                    <a:pt x="27" y="27"/>
                  </a:cubicBezTo>
                  <a:cubicBezTo>
                    <a:pt x="26" y="27"/>
                    <a:pt x="26" y="27"/>
                    <a:pt x="25" y="28"/>
                  </a:cubicBezTo>
                  <a:cubicBezTo>
                    <a:pt x="25" y="28"/>
                    <a:pt x="25" y="28"/>
                    <a:pt x="25" y="28"/>
                  </a:cubicBezTo>
                  <a:cubicBezTo>
                    <a:pt x="25" y="28"/>
                    <a:pt x="24" y="28"/>
                    <a:pt x="24" y="28"/>
                  </a:cubicBezTo>
                  <a:cubicBezTo>
                    <a:pt x="24" y="28"/>
                    <a:pt x="24" y="28"/>
                    <a:pt x="24" y="28"/>
                  </a:cubicBezTo>
                  <a:cubicBezTo>
                    <a:pt x="23" y="28"/>
                    <a:pt x="23" y="28"/>
                    <a:pt x="23" y="28"/>
                  </a:cubicBezTo>
                  <a:cubicBezTo>
                    <a:pt x="22" y="27"/>
                    <a:pt x="21" y="26"/>
                    <a:pt x="20" y="25"/>
                  </a:cubicBezTo>
                  <a:cubicBezTo>
                    <a:pt x="19" y="22"/>
                    <a:pt x="19" y="22"/>
                    <a:pt x="19" y="22"/>
                  </a:cubicBezTo>
                  <a:cubicBezTo>
                    <a:pt x="18" y="21"/>
                    <a:pt x="18" y="21"/>
                    <a:pt x="18" y="21"/>
                  </a:cubicBezTo>
                  <a:cubicBezTo>
                    <a:pt x="17" y="21"/>
                    <a:pt x="17" y="21"/>
                    <a:pt x="17" y="21"/>
                  </a:cubicBezTo>
                  <a:cubicBezTo>
                    <a:pt x="17" y="21"/>
                    <a:pt x="17" y="21"/>
                    <a:pt x="17" y="21"/>
                  </a:cubicBezTo>
                  <a:cubicBezTo>
                    <a:pt x="17" y="20"/>
                    <a:pt x="17" y="20"/>
                    <a:pt x="17" y="20"/>
                  </a:cubicBezTo>
                  <a:cubicBezTo>
                    <a:pt x="17" y="20"/>
                    <a:pt x="17" y="20"/>
                    <a:pt x="17" y="20"/>
                  </a:cubicBezTo>
                  <a:cubicBezTo>
                    <a:pt x="16" y="19"/>
                    <a:pt x="15" y="18"/>
                    <a:pt x="14" y="17"/>
                  </a:cubicBezTo>
                  <a:cubicBezTo>
                    <a:pt x="13" y="16"/>
                    <a:pt x="13" y="16"/>
                    <a:pt x="13" y="16"/>
                  </a:cubicBezTo>
                  <a:cubicBezTo>
                    <a:pt x="13" y="16"/>
                    <a:pt x="13" y="16"/>
                    <a:pt x="13" y="16"/>
                  </a:cubicBezTo>
                  <a:cubicBezTo>
                    <a:pt x="13" y="16"/>
                    <a:pt x="13" y="16"/>
                    <a:pt x="13" y="16"/>
                  </a:cubicBezTo>
                  <a:cubicBezTo>
                    <a:pt x="12" y="16"/>
                    <a:pt x="12" y="16"/>
                    <a:pt x="11" y="17"/>
                  </a:cubicBezTo>
                  <a:cubicBezTo>
                    <a:pt x="11" y="16"/>
                    <a:pt x="11" y="16"/>
                    <a:pt x="11" y="16"/>
                  </a:cubicBezTo>
                  <a:cubicBezTo>
                    <a:pt x="11" y="17"/>
                    <a:pt x="11" y="17"/>
                    <a:pt x="11" y="17"/>
                  </a:cubicBezTo>
                  <a:cubicBezTo>
                    <a:pt x="10" y="16"/>
                    <a:pt x="8" y="14"/>
                    <a:pt x="7" y="13"/>
                  </a:cubicBezTo>
                  <a:cubicBezTo>
                    <a:pt x="7" y="13"/>
                    <a:pt x="7" y="13"/>
                    <a:pt x="7" y="13"/>
                  </a:cubicBezTo>
                  <a:cubicBezTo>
                    <a:pt x="7" y="13"/>
                    <a:pt x="7" y="13"/>
                    <a:pt x="7" y="13"/>
                  </a:cubicBezTo>
                  <a:cubicBezTo>
                    <a:pt x="6" y="12"/>
                    <a:pt x="6" y="12"/>
                    <a:pt x="6" y="12"/>
                  </a:cubicBezTo>
                  <a:cubicBezTo>
                    <a:pt x="6" y="11"/>
                    <a:pt x="7" y="10"/>
                    <a:pt x="8" y="9"/>
                  </a:cubicBezTo>
                  <a:cubicBezTo>
                    <a:pt x="9" y="9"/>
                    <a:pt x="9" y="10"/>
                    <a:pt x="10" y="10"/>
                  </a:cubicBezTo>
                  <a:cubicBezTo>
                    <a:pt x="11" y="10"/>
                    <a:pt x="11" y="10"/>
                    <a:pt x="11" y="10"/>
                  </a:cubicBezTo>
                  <a:cubicBezTo>
                    <a:pt x="13" y="9"/>
                    <a:pt x="13" y="9"/>
                    <a:pt x="13" y="9"/>
                  </a:cubicBezTo>
                  <a:cubicBezTo>
                    <a:pt x="13" y="10"/>
                    <a:pt x="13" y="10"/>
                    <a:pt x="13" y="10"/>
                  </a:cubicBezTo>
                  <a:cubicBezTo>
                    <a:pt x="13" y="11"/>
                    <a:pt x="13" y="11"/>
                    <a:pt x="13" y="11"/>
                  </a:cubicBezTo>
                  <a:cubicBezTo>
                    <a:pt x="13" y="11"/>
                    <a:pt x="13" y="11"/>
                    <a:pt x="13" y="11"/>
                  </a:cubicBezTo>
                  <a:cubicBezTo>
                    <a:pt x="13" y="11"/>
                    <a:pt x="14" y="12"/>
                    <a:pt x="14" y="12"/>
                  </a:cubicBezTo>
                  <a:cubicBezTo>
                    <a:pt x="14" y="13"/>
                    <a:pt x="14" y="13"/>
                    <a:pt x="14" y="13"/>
                  </a:cubicBezTo>
                  <a:cubicBezTo>
                    <a:pt x="14" y="13"/>
                    <a:pt x="14" y="13"/>
                    <a:pt x="14" y="13"/>
                  </a:cubicBezTo>
                  <a:cubicBezTo>
                    <a:pt x="15" y="13"/>
                    <a:pt x="15" y="13"/>
                    <a:pt x="15" y="13"/>
                  </a:cubicBezTo>
                  <a:cubicBezTo>
                    <a:pt x="15" y="13"/>
                    <a:pt x="16" y="13"/>
                    <a:pt x="16" y="13"/>
                  </a:cubicBezTo>
                  <a:cubicBezTo>
                    <a:pt x="16" y="14"/>
                    <a:pt x="16" y="14"/>
                    <a:pt x="16" y="14"/>
                  </a:cubicBezTo>
                  <a:cubicBezTo>
                    <a:pt x="17" y="14"/>
                    <a:pt x="17" y="14"/>
                    <a:pt x="17" y="14"/>
                  </a:cubicBezTo>
                  <a:cubicBezTo>
                    <a:pt x="17" y="14"/>
                    <a:pt x="17" y="14"/>
                    <a:pt x="17" y="14"/>
                  </a:cubicBezTo>
                  <a:cubicBezTo>
                    <a:pt x="17" y="15"/>
                    <a:pt x="17" y="15"/>
                    <a:pt x="17" y="15"/>
                  </a:cubicBezTo>
                  <a:cubicBezTo>
                    <a:pt x="19" y="18"/>
                    <a:pt x="19" y="18"/>
                    <a:pt x="19" y="18"/>
                  </a:cubicBezTo>
                  <a:cubicBezTo>
                    <a:pt x="19" y="18"/>
                    <a:pt x="19" y="18"/>
                    <a:pt x="19" y="18"/>
                  </a:cubicBezTo>
                  <a:cubicBezTo>
                    <a:pt x="19" y="18"/>
                    <a:pt x="19" y="18"/>
                    <a:pt x="19" y="18"/>
                  </a:cubicBezTo>
                  <a:cubicBezTo>
                    <a:pt x="19" y="19"/>
                    <a:pt x="18" y="19"/>
                    <a:pt x="18" y="20"/>
                  </a:cubicBezTo>
                  <a:cubicBezTo>
                    <a:pt x="19" y="21"/>
                    <a:pt x="19" y="21"/>
                    <a:pt x="19" y="22"/>
                  </a:cubicBezTo>
                  <a:cubicBezTo>
                    <a:pt x="21" y="24"/>
                    <a:pt x="21" y="24"/>
                    <a:pt x="21" y="24"/>
                  </a:cubicBezTo>
                  <a:cubicBezTo>
                    <a:pt x="22" y="24"/>
                    <a:pt x="22" y="24"/>
                    <a:pt x="22" y="24"/>
                  </a:cubicBezTo>
                  <a:moveTo>
                    <a:pt x="22" y="1"/>
                  </a:moveTo>
                  <a:cubicBezTo>
                    <a:pt x="22" y="1"/>
                    <a:pt x="22" y="1"/>
                    <a:pt x="22" y="1"/>
                  </a:cubicBezTo>
                  <a:cubicBezTo>
                    <a:pt x="22" y="1"/>
                    <a:pt x="22" y="1"/>
                    <a:pt x="22" y="1"/>
                  </a:cubicBezTo>
                  <a:cubicBezTo>
                    <a:pt x="22" y="1"/>
                    <a:pt x="22" y="1"/>
                    <a:pt x="22" y="1"/>
                  </a:cubicBezTo>
                  <a:moveTo>
                    <a:pt x="22" y="0"/>
                  </a:moveTo>
                  <a:cubicBezTo>
                    <a:pt x="22" y="0"/>
                    <a:pt x="22" y="0"/>
                    <a:pt x="22" y="0"/>
                  </a:cubicBezTo>
                  <a:cubicBezTo>
                    <a:pt x="22" y="0"/>
                    <a:pt x="20" y="2"/>
                    <a:pt x="20" y="3"/>
                  </a:cubicBezTo>
                  <a:cubicBezTo>
                    <a:pt x="19" y="3"/>
                    <a:pt x="17" y="3"/>
                    <a:pt x="15" y="3"/>
                  </a:cubicBezTo>
                  <a:cubicBezTo>
                    <a:pt x="13" y="3"/>
                    <a:pt x="10" y="3"/>
                    <a:pt x="10" y="3"/>
                  </a:cubicBezTo>
                  <a:cubicBezTo>
                    <a:pt x="10" y="3"/>
                    <a:pt x="10" y="3"/>
                    <a:pt x="10" y="3"/>
                  </a:cubicBezTo>
                  <a:cubicBezTo>
                    <a:pt x="10" y="3"/>
                    <a:pt x="9" y="6"/>
                    <a:pt x="7" y="8"/>
                  </a:cubicBezTo>
                  <a:cubicBezTo>
                    <a:pt x="7" y="8"/>
                    <a:pt x="7" y="8"/>
                    <a:pt x="7" y="8"/>
                  </a:cubicBezTo>
                  <a:cubicBezTo>
                    <a:pt x="7" y="8"/>
                    <a:pt x="7" y="8"/>
                    <a:pt x="7" y="8"/>
                  </a:cubicBezTo>
                  <a:cubicBezTo>
                    <a:pt x="6" y="9"/>
                    <a:pt x="5" y="10"/>
                    <a:pt x="5" y="12"/>
                  </a:cubicBezTo>
                  <a:cubicBezTo>
                    <a:pt x="5" y="12"/>
                    <a:pt x="5" y="12"/>
                    <a:pt x="5" y="12"/>
                  </a:cubicBezTo>
                  <a:cubicBezTo>
                    <a:pt x="6" y="13"/>
                    <a:pt x="6" y="13"/>
                    <a:pt x="6" y="13"/>
                  </a:cubicBezTo>
                  <a:cubicBezTo>
                    <a:pt x="5" y="14"/>
                    <a:pt x="5" y="15"/>
                    <a:pt x="5" y="16"/>
                  </a:cubicBezTo>
                  <a:cubicBezTo>
                    <a:pt x="5" y="16"/>
                    <a:pt x="4" y="17"/>
                    <a:pt x="4" y="18"/>
                  </a:cubicBezTo>
                  <a:cubicBezTo>
                    <a:pt x="1" y="17"/>
                    <a:pt x="1" y="17"/>
                    <a:pt x="1" y="17"/>
                  </a:cubicBezTo>
                  <a:cubicBezTo>
                    <a:pt x="0" y="17"/>
                    <a:pt x="0" y="17"/>
                    <a:pt x="0" y="17"/>
                  </a:cubicBezTo>
                  <a:cubicBezTo>
                    <a:pt x="0" y="18"/>
                    <a:pt x="0" y="18"/>
                    <a:pt x="0" y="18"/>
                  </a:cubicBezTo>
                  <a:cubicBezTo>
                    <a:pt x="1" y="21"/>
                    <a:pt x="4" y="23"/>
                    <a:pt x="6" y="25"/>
                  </a:cubicBezTo>
                  <a:cubicBezTo>
                    <a:pt x="6" y="25"/>
                    <a:pt x="6" y="25"/>
                    <a:pt x="6" y="25"/>
                  </a:cubicBezTo>
                  <a:cubicBezTo>
                    <a:pt x="6" y="26"/>
                    <a:pt x="6" y="26"/>
                    <a:pt x="6" y="26"/>
                  </a:cubicBezTo>
                  <a:cubicBezTo>
                    <a:pt x="6" y="27"/>
                    <a:pt x="6" y="27"/>
                    <a:pt x="6" y="27"/>
                  </a:cubicBezTo>
                  <a:cubicBezTo>
                    <a:pt x="7" y="28"/>
                    <a:pt x="9" y="29"/>
                    <a:pt x="10" y="31"/>
                  </a:cubicBezTo>
                  <a:cubicBezTo>
                    <a:pt x="10" y="31"/>
                    <a:pt x="10" y="31"/>
                    <a:pt x="10" y="31"/>
                  </a:cubicBezTo>
                  <a:cubicBezTo>
                    <a:pt x="11" y="31"/>
                    <a:pt x="11" y="31"/>
                    <a:pt x="11" y="31"/>
                  </a:cubicBezTo>
                  <a:cubicBezTo>
                    <a:pt x="11" y="30"/>
                    <a:pt x="12" y="30"/>
                    <a:pt x="13" y="29"/>
                  </a:cubicBezTo>
                  <a:cubicBezTo>
                    <a:pt x="14" y="32"/>
                    <a:pt x="14" y="32"/>
                    <a:pt x="14" y="32"/>
                  </a:cubicBezTo>
                  <a:cubicBezTo>
                    <a:pt x="15" y="33"/>
                    <a:pt x="15" y="33"/>
                    <a:pt x="15" y="33"/>
                  </a:cubicBezTo>
                  <a:cubicBezTo>
                    <a:pt x="15" y="33"/>
                    <a:pt x="15" y="33"/>
                    <a:pt x="15" y="33"/>
                  </a:cubicBezTo>
                  <a:cubicBezTo>
                    <a:pt x="16" y="33"/>
                    <a:pt x="16" y="33"/>
                    <a:pt x="17" y="33"/>
                  </a:cubicBezTo>
                  <a:cubicBezTo>
                    <a:pt x="17" y="33"/>
                    <a:pt x="17" y="33"/>
                    <a:pt x="17" y="33"/>
                  </a:cubicBezTo>
                  <a:cubicBezTo>
                    <a:pt x="18" y="33"/>
                    <a:pt x="18" y="33"/>
                    <a:pt x="19" y="33"/>
                  </a:cubicBezTo>
                  <a:cubicBezTo>
                    <a:pt x="21" y="33"/>
                    <a:pt x="23" y="32"/>
                    <a:pt x="24" y="30"/>
                  </a:cubicBezTo>
                  <a:cubicBezTo>
                    <a:pt x="25" y="30"/>
                    <a:pt x="25" y="31"/>
                    <a:pt x="26" y="31"/>
                  </a:cubicBezTo>
                  <a:cubicBezTo>
                    <a:pt x="26" y="31"/>
                    <a:pt x="26" y="31"/>
                    <a:pt x="26" y="31"/>
                  </a:cubicBezTo>
                  <a:cubicBezTo>
                    <a:pt x="26" y="31"/>
                    <a:pt x="26" y="31"/>
                    <a:pt x="26" y="31"/>
                  </a:cubicBezTo>
                  <a:cubicBezTo>
                    <a:pt x="26" y="31"/>
                    <a:pt x="26" y="31"/>
                    <a:pt x="26" y="31"/>
                  </a:cubicBezTo>
                  <a:cubicBezTo>
                    <a:pt x="27" y="31"/>
                    <a:pt x="27" y="31"/>
                    <a:pt x="27" y="31"/>
                  </a:cubicBezTo>
                  <a:cubicBezTo>
                    <a:pt x="27" y="31"/>
                    <a:pt x="27" y="31"/>
                    <a:pt x="27" y="31"/>
                  </a:cubicBezTo>
                  <a:cubicBezTo>
                    <a:pt x="27" y="30"/>
                    <a:pt x="27" y="30"/>
                    <a:pt x="27" y="30"/>
                  </a:cubicBezTo>
                  <a:cubicBezTo>
                    <a:pt x="28" y="30"/>
                    <a:pt x="28" y="30"/>
                    <a:pt x="28" y="30"/>
                  </a:cubicBezTo>
                  <a:cubicBezTo>
                    <a:pt x="28" y="30"/>
                    <a:pt x="28" y="30"/>
                    <a:pt x="28" y="30"/>
                  </a:cubicBezTo>
                  <a:cubicBezTo>
                    <a:pt x="28" y="30"/>
                    <a:pt x="28" y="30"/>
                    <a:pt x="28" y="30"/>
                  </a:cubicBezTo>
                  <a:cubicBezTo>
                    <a:pt x="28" y="30"/>
                    <a:pt x="28" y="30"/>
                    <a:pt x="28" y="30"/>
                  </a:cubicBezTo>
                  <a:cubicBezTo>
                    <a:pt x="29" y="30"/>
                    <a:pt x="29" y="30"/>
                    <a:pt x="29" y="30"/>
                  </a:cubicBezTo>
                  <a:cubicBezTo>
                    <a:pt x="29" y="30"/>
                    <a:pt x="29" y="30"/>
                    <a:pt x="29" y="30"/>
                  </a:cubicBezTo>
                  <a:cubicBezTo>
                    <a:pt x="29" y="30"/>
                    <a:pt x="29" y="30"/>
                    <a:pt x="29" y="30"/>
                  </a:cubicBezTo>
                  <a:cubicBezTo>
                    <a:pt x="29" y="30"/>
                    <a:pt x="29" y="30"/>
                    <a:pt x="29" y="30"/>
                  </a:cubicBezTo>
                  <a:cubicBezTo>
                    <a:pt x="29" y="30"/>
                    <a:pt x="29" y="30"/>
                    <a:pt x="29" y="30"/>
                  </a:cubicBezTo>
                  <a:cubicBezTo>
                    <a:pt x="30" y="30"/>
                    <a:pt x="30" y="30"/>
                    <a:pt x="30" y="30"/>
                  </a:cubicBezTo>
                  <a:cubicBezTo>
                    <a:pt x="30" y="30"/>
                    <a:pt x="30" y="30"/>
                    <a:pt x="30" y="30"/>
                  </a:cubicBezTo>
                  <a:cubicBezTo>
                    <a:pt x="31" y="30"/>
                    <a:pt x="31" y="30"/>
                    <a:pt x="31" y="30"/>
                  </a:cubicBezTo>
                  <a:cubicBezTo>
                    <a:pt x="31" y="29"/>
                    <a:pt x="31" y="29"/>
                    <a:pt x="31" y="29"/>
                  </a:cubicBezTo>
                  <a:cubicBezTo>
                    <a:pt x="33" y="27"/>
                    <a:pt x="34" y="25"/>
                    <a:pt x="36" y="23"/>
                  </a:cubicBezTo>
                  <a:cubicBezTo>
                    <a:pt x="36" y="22"/>
                    <a:pt x="36" y="22"/>
                    <a:pt x="36" y="22"/>
                  </a:cubicBezTo>
                  <a:cubicBezTo>
                    <a:pt x="36" y="22"/>
                    <a:pt x="36" y="22"/>
                    <a:pt x="36" y="22"/>
                  </a:cubicBezTo>
                  <a:cubicBezTo>
                    <a:pt x="34" y="20"/>
                    <a:pt x="34" y="20"/>
                    <a:pt x="34" y="20"/>
                  </a:cubicBezTo>
                  <a:cubicBezTo>
                    <a:pt x="34" y="18"/>
                    <a:pt x="35" y="16"/>
                    <a:pt x="36" y="15"/>
                  </a:cubicBezTo>
                  <a:cubicBezTo>
                    <a:pt x="36" y="15"/>
                    <a:pt x="36" y="15"/>
                    <a:pt x="36" y="15"/>
                  </a:cubicBezTo>
                  <a:cubicBezTo>
                    <a:pt x="37" y="14"/>
                    <a:pt x="37" y="14"/>
                    <a:pt x="37" y="14"/>
                  </a:cubicBezTo>
                  <a:cubicBezTo>
                    <a:pt x="37" y="14"/>
                    <a:pt x="37" y="14"/>
                    <a:pt x="37" y="14"/>
                  </a:cubicBezTo>
                  <a:cubicBezTo>
                    <a:pt x="37" y="14"/>
                    <a:pt x="37" y="14"/>
                    <a:pt x="37" y="14"/>
                  </a:cubicBezTo>
                  <a:cubicBezTo>
                    <a:pt x="34" y="8"/>
                    <a:pt x="34" y="8"/>
                    <a:pt x="34" y="8"/>
                  </a:cubicBezTo>
                  <a:cubicBezTo>
                    <a:pt x="33" y="7"/>
                    <a:pt x="33" y="7"/>
                    <a:pt x="33" y="7"/>
                  </a:cubicBezTo>
                  <a:cubicBezTo>
                    <a:pt x="33" y="8"/>
                    <a:pt x="33" y="8"/>
                    <a:pt x="33" y="8"/>
                  </a:cubicBezTo>
                  <a:cubicBezTo>
                    <a:pt x="32" y="8"/>
                    <a:pt x="32" y="8"/>
                    <a:pt x="32" y="8"/>
                  </a:cubicBezTo>
                  <a:cubicBezTo>
                    <a:pt x="32" y="7"/>
                    <a:pt x="32" y="7"/>
                    <a:pt x="32" y="7"/>
                  </a:cubicBezTo>
                  <a:cubicBezTo>
                    <a:pt x="32" y="6"/>
                    <a:pt x="32" y="6"/>
                    <a:pt x="32" y="6"/>
                  </a:cubicBezTo>
                  <a:cubicBezTo>
                    <a:pt x="30" y="3"/>
                    <a:pt x="23"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13" name="Freeform 199"/>
            <p:cNvSpPr>
              <a:spLocks noEditPoints="1"/>
            </p:cNvSpPr>
            <p:nvPr/>
          </p:nvSpPr>
          <p:spPr bwMode="auto">
            <a:xfrm>
              <a:off x="3993" y="2512"/>
              <a:ext cx="96" cy="105"/>
            </a:xfrm>
            <a:custGeom>
              <a:avLst/>
              <a:gdLst>
                <a:gd name="T0" fmla="*/ 26 w 40"/>
                <a:gd name="T1" fmla="*/ 40 h 44"/>
                <a:gd name="T2" fmla="*/ 22 w 40"/>
                <a:gd name="T3" fmla="*/ 38 h 44"/>
                <a:gd name="T4" fmla="*/ 26 w 40"/>
                <a:gd name="T5" fmla="*/ 38 h 44"/>
                <a:gd name="T6" fmla="*/ 23 w 40"/>
                <a:gd name="T7" fmla="*/ 39 h 44"/>
                <a:gd name="T8" fmla="*/ 22 w 40"/>
                <a:gd name="T9" fmla="*/ 36 h 44"/>
                <a:gd name="T10" fmla="*/ 7 w 40"/>
                <a:gd name="T11" fmla="*/ 35 h 44"/>
                <a:gd name="T12" fmla="*/ 25 w 40"/>
                <a:gd name="T13" fmla="*/ 34 h 44"/>
                <a:gd name="T14" fmla="*/ 8 w 40"/>
                <a:gd name="T15" fmla="*/ 33 h 44"/>
                <a:gd name="T16" fmla="*/ 23 w 40"/>
                <a:gd name="T17" fmla="*/ 33 h 44"/>
                <a:gd name="T18" fmla="*/ 7 w 40"/>
                <a:gd name="T19" fmla="*/ 32 h 44"/>
                <a:gd name="T20" fmla="*/ 28 w 40"/>
                <a:gd name="T21" fmla="*/ 37 h 44"/>
                <a:gd name="T22" fmla="*/ 30 w 40"/>
                <a:gd name="T23" fmla="*/ 27 h 44"/>
                <a:gd name="T24" fmla="*/ 33 w 40"/>
                <a:gd name="T25" fmla="*/ 36 h 44"/>
                <a:gd name="T26" fmla="*/ 25 w 40"/>
                <a:gd name="T27" fmla="*/ 19 h 44"/>
                <a:gd name="T28" fmla="*/ 26 w 40"/>
                <a:gd name="T29" fmla="*/ 18 h 44"/>
                <a:gd name="T30" fmla="*/ 15 w 40"/>
                <a:gd name="T31" fmla="*/ 19 h 44"/>
                <a:gd name="T32" fmla="*/ 16 w 40"/>
                <a:gd name="T33" fmla="*/ 15 h 44"/>
                <a:gd name="T34" fmla="*/ 18 w 40"/>
                <a:gd name="T35" fmla="*/ 15 h 44"/>
                <a:gd name="T36" fmla="*/ 24 w 40"/>
                <a:gd name="T37" fmla="*/ 15 h 44"/>
                <a:gd name="T38" fmla="*/ 7 w 40"/>
                <a:gd name="T39" fmla="*/ 15 h 44"/>
                <a:gd name="T40" fmla="*/ 17 w 40"/>
                <a:gd name="T41" fmla="*/ 14 h 44"/>
                <a:gd name="T42" fmla="*/ 16 w 40"/>
                <a:gd name="T43" fmla="*/ 12 h 44"/>
                <a:gd name="T44" fmla="*/ 17 w 40"/>
                <a:gd name="T45" fmla="*/ 12 h 44"/>
                <a:gd name="T46" fmla="*/ 5 w 40"/>
                <a:gd name="T47" fmla="*/ 11 h 44"/>
                <a:gd name="T48" fmla="*/ 6 w 40"/>
                <a:gd name="T49" fmla="*/ 11 h 44"/>
                <a:gd name="T50" fmla="*/ 27 w 40"/>
                <a:gd name="T51" fmla="*/ 10 h 44"/>
                <a:gd name="T52" fmla="*/ 17 w 40"/>
                <a:gd name="T53" fmla="*/ 11 h 44"/>
                <a:gd name="T54" fmla="*/ 14 w 40"/>
                <a:gd name="T55" fmla="*/ 11 h 44"/>
                <a:gd name="T56" fmla="*/ 29 w 40"/>
                <a:gd name="T57" fmla="*/ 13 h 44"/>
                <a:gd name="T58" fmla="*/ 29 w 40"/>
                <a:gd name="T59" fmla="*/ 11 h 44"/>
                <a:gd name="T60" fmla="*/ 33 w 40"/>
                <a:gd name="T61" fmla="*/ 20 h 44"/>
                <a:gd name="T62" fmla="*/ 26 w 40"/>
                <a:gd name="T63" fmla="*/ 21 h 44"/>
                <a:gd name="T64" fmla="*/ 27 w 40"/>
                <a:gd name="T65" fmla="*/ 20 h 44"/>
                <a:gd name="T66" fmla="*/ 27 w 40"/>
                <a:gd name="T67" fmla="*/ 9 h 44"/>
                <a:gd name="T68" fmla="*/ 16 w 40"/>
                <a:gd name="T69" fmla="*/ 7 h 44"/>
                <a:gd name="T70" fmla="*/ 17 w 40"/>
                <a:gd name="T71" fmla="*/ 7 h 44"/>
                <a:gd name="T72" fmla="*/ 21 w 40"/>
                <a:gd name="T73" fmla="*/ 8 h 44"/>
                <a:gd name="T74" fmla="*/ 25 w 40"/>
                <a:gd name="T75" fmla="*/ 13 h 44"/>
                <a:gd name="T76" fmla="*/ 22 w 40"/>
                <a:gd name="T77" fmla="*/ 18 h 44"/>
                <a:gd name="T78" fmla="*/ 14 w 40"/>
                <a:gd name="T79" fmla="*/ 24 h 44"/>
                <a:gd name="T80" fmla="*/ 18 w 40"/>
                <a:gd name="T81" fmla="*/ 24 h 44"/>
                <a:gd name="T82" fmla="*/ 25 w 40"/>
                <a:gd name="T83" fmla="*/ 22 h 44"/>
                <a:gd name="T84" fmla="*/ 34 w 40"/>
                <a:gd name="T85" fmla="*/ 25 h 44"/>
                <a:gd name="T86" fmla="*/ 21 w 40"/>
                <a:gd name="T87" fmla="*/ 33 h 44"/>
                <a:gd name="T88" fmla="*/ 19 w 40"/>
                <a:gd name="T89" fmla="*/ 40 h 44"/>
                <a:gd name="T90" fmla="*/ 14 w 40"/>
                <a:gd name="T91" fmla="*/ 23 h 44"/>
                <a:gd name="T92" fmla="*/ 18 w 40"/>
                <a:gd name="T93" fmla="*/ 13 h 44"/>
                <a:gd name="T94" fmla="*/ 2 w 40"/>
                <a:gd name="T95" fmla="*/ 21 h 44"/>
                <a:gd name="T96" fmla="*/ 13 w 40"/>
                <a:gd name="T97" fmla="*/ 2 h 44"/>
                <a:gd name="T98" fmla="*/ 13 w 40"/>
                <a:gd name="T99" fmla="*/ 11 h 44"/>
                <a:gd name="T100" fmla="*/ 6 w 40"/>
                <a:gd name="T101" fmla="*/ 19 h 44"/>
                <a:gd name="T102" fmla="*/ 6 w 40"/>
                <a:gd name="T103" fmla="*/ 20 h 44"/>
                <a:gd name="T104" fmla="*/ 13 w 40"/>
                <a:gd name="T105" fmla="*/ 18 h 44"/>
                <a:gd name="T106" fmla="*/ 16 w 40"/>
                <a:gd name="T107" fmla="*/ 16 h 44"/>
                <a:gd name="T108" fmla="*/ 7 w 40"/>
                <a:gd name="T109" fmla="*/ 29 h 44"/>
                <a:gd name="T110" fmla="*/ 1 w 40"/>
                <a:gd name="T111" fmla="*/ 16 h 44"/>
                <a:gd name="T112" fmla="*/ 6 w 40"/>
                <a:gd name="T113" fmla="*/ 32 h 44"/>
                <a:gd name="T114" fmla="*/ 8 w 40"/>
                <a:gd name="T115" fmla="*/ 37 h 44"/>
                <a:gd name="T116" fmla="*/ 9 w 40"/>
                <a:gd name="T117" fmla="*/ 40 h 44"/>
                <a:gd name="T118" fmla="*/ 27 w 40"/>
                <a:gd name="T119" fmla="*/ 41 h 44"/>
                <a:gd name="T120" fmla="*/ 34 w 40"/>
                <a:gd name="T121" fmla="*/ 35 h 44"/>
                <a:gd name="T122" fmla="*/ 33 w 40"/>
                <a:gd name="T123" fmla="*/ 8 h 44"/>
                <a:gd name="T124" fmla="*/ 17 w 40"/>
                <a:gd name="T125"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44">
                  <a:moveTo>
                    <a:pt x="21" y="38"/>
                  </a:moveTo>
                  <a:cubicBezTo>
                    <a:pt x="21" y="38"/>
                    <a:pt x="21" y="38"/>
                    <a:pt x="21" y="38"/>
                  </a:cubicBezTo>
                  <a:cubicBezTo>
                    <a:pt x="22" y="38"/>
                    <a:pt x="22" y="38"/>
                    <a:pt x="22" y="38"/>
                  </a:cubicBezTo>
                  <a:cubicBezTo>
                    <a:pt x="21" y="38"/>
                    <a:pt x="21" y="38"/>
                    <a:pt x="21" y="38"/>
                  </a:cubicBezTo>
                  <a:moveTo>
                    <a:pt x="26" y="40"/>
                  </a:moveTo>
                  <a:cubicBezTo>
                    <a:pt x="26" y="39"/>
                    <a:pt x="25" y="39"/>
                    <a:pt x="25" y="39"/>
                  </a:cubicBezTo>
                  <a:cubicBezTo>
                    <a:pt x="25" y="39"/>
                    <a:pt x="26" y="39"/>
                    <a:pt x="26" y="38"/>
                  </a:cubicBezTo>
                  <a:cubicBezTo>
                    <a:pt x="26" y="39"/>
                    <a:pt x="26" y="39"/>
                    <a:pt x="26" y="40"/>
                  </a:cubicBezTo>
                  <a:moveTo>
                    <a:pt x="9" y="38"/>
                  </a:moveTo>
                  <a:cubicBezTo>
                    <a:pt x="9" y="37"/>
                    <a:pt x="9" y="37"/>
                    <a:pt x="9" y="37"/>
                  </a:cubicBezTo>
                  <a:cubicBezTo>
                    <a:pt x="9" y="37"/>
                    <a:pt x="9" y="37"/>
                    <a:pt x="9" y="37"/>
                  </a:cubicBezTo>
                  <a:cubicBezTo>
                    <a:pt x="9" y="38"/>
                    <a:pt x="9" y="38"/>
                    <a:pt x="9" y="38"/>
                  </a:cubicBezTo>
                  <a:moveTo>
                    <a:pt x="22" y="38"/>
                  </a:moveTo>
                  <a:cubicBezTo>
                    <a:pt x="22" y="38"/>
                    <a:pt x="22" y="38"/>
                    <a:pt x="22" y="38"/>
                  </a:cubicBezTo>
                  <a:cubicBezTo>
                    <a:pt x="23" y="37"/>
                    <a:pt x="23" y="37"/>
                    <a:pt x="24" y="36"/>
                  </a:cubicBezTo>
                  <a:cubicBezTo>
                    <a:pt x="23" y="37"/>
                    <a:pt x="23" y="38"/>
                    <a:pt x="22" y="38"/>
                  </a:cubicBezTo>
                  <a:moveTo>
                    <a:pt x="23" y="39"/>
                  </a:moveTo>
                  <a:cubicBezTo>
                    <a:pt x="23" y="39"/>
                    <a:pt x="22" y="39"/>
                    <a:pt x="22" y="39"/>
                  </a:cubicBezTo>
                  <a:cubicBezTo>
                    <a:pt x="23" y="38"/>
                    <a:pt x="25" y="37"/>
                    <a:pt x="26" y="36"/>
                  </a:cubicBezTo>
                  <a:cubicBezTo>
                    <a:pt x="26" y="36"/>
                    <a:pt x="26" y="36"/>
                    <a:pt x="26" y="36"/>
                  </a:cubicBezTo>
                  <a:cubicBezTo>
                    <a:pt x="26" y="36"/>
                    <a:pt x="26" y="36"/>
                    <a:pt x="26" y="36"/>
                  </a:cubicBezTo>
                  <a:cubicBezTo>
                    <a:pt x="26" y="37"/>
                    <a:pt x="26" y="37"/>
                    <a:pt x="26" y="37"/>
                  </a:cubicBezTo>
                  <a:cubicBezTo>
                    <a:pt x="26" y="37"/>
                    <a:pt x="26" y="37"/>
                    <a:pt x="26" y="37"/>
                  </a:cubicBezTo>
                  <a:cubicBezTo>
                    <a:pt x="26" y="38"/>
                    <a:pt x="26" y="38"/>
                    <a:pt x="26" y="38"/>
                  </a:cubicBezTo>
                  <a:cubicBezTo>
                    <a:pt x="25" y="38"/>
                    <a:pt x="25" y="39"/>
                    <a:pt x="24" y="39"/>
                  </a:cubicBezTo>
                  <a:cubicBezTo>
                    <a:pt x="24" y="39"/>
                    <a:pt x="24" y="39"/>
                    <a:pt x="24" y="39"/>
                  </a:cubicBezTo>
                  <a:cubicBezTo>
                    <a:pt x="24" y="39"/>
                    <a:pt x="24" y="39"/>
                    <a:pt x="24" y="39"/>
                  </a:cubicBezTo>
                  <a:cubicBezTo>
                    <a:pt x="26" y="38"/>
                    <a:pt x="26" y="38"/>
                    <a:pt x="26" y="38"/>
                  </a:cubicBezTo>
                  <a:cubicBezTo>
                    <a:pt x="26" y="37"/>
                    <a:pt x="26" y="37"/>
                    <a:pt x="26" y="37"/>
                  </a:cubicBezTo>
                  <a:cubicBezTo>
                    <a:pt x="25" y="37"/>
                    <a:pt x="25" y="37"/>
                    <a:pt x="25" y="37"/>
                  </a:cubicBezTo>
                  <a:cubicBezTo>
                    <a:pt x="23" y="39"/>
                    <a:pt x="23" y="39"/>
                    <a:pt x="23" y="39"/>
                  </a:cubicBezTo>
                  <a:cubicBezTo>
                    <a:pt x="23" y="39"/>
                    <a:pt x="23" y="39"/>
                    <a:pt x="23" y="39"/>
                  </a:cubicBezTo>
                  <a:moveTo>
                    <a:pt x="8" y="37"/>
                  </a:moveTo>
                  <a:cubicBezTo>
                    <a:pt x="8" y="36"/>
                    <a:pt x="8" y="36"/>
                    <a:pt x="8" y="36"/>
                  </a:cubicBezTo>
                  <a:cubicBezTo>
                    <a:pt x="9" y="35"/>
                    <a:pt x="9" y="35"/>
                    <a:pt x="9" y="35"/>
                  </a:cubicBezTo>
                  <a:cubicBezTo>
                    <a:pt x="9" y="36"/>
                    <a:pt x="9" y="36"/>
                    <a:pt x="9" y="36"/>
                  </a:cubicBezTo>
                  <a:cubicBezTo>
                    <a:pt x="9" y="36"/>
                    <a:pt x="9" y="36"/>
                    <a:pt x="9" y="36"/>
                  </a:cubicBezTo>
                  <a:cubicBezTo>
                    <a:pt x="8" y="37"/>
                    <a:pt x="8" y="37"/>
                    <a:pt x="8" y="37"/>
                  </a:cubicBezTo>
                  <a:moveTo>
                    <a:pt x="22" y="37"/>
                  </a:moveTo>
                  <a:cubicBezTo>
                    <a:pt x="22" y="36"/>
                    <a:pt x="22" y="36"/>
                    <a:pt x="22" y="36"/>
                  </a:cubicBezTo>
                  <a:cubicBezTo>
                    <a:pt x="25" y="34"/>
                    <a:pt x="25" y="34"/>
                    <a:pt x="25" y="34"/>
                  </a:cubicBezTo>
                  <a:cubicBezTo>
                    <a:pt x="26" y="35"/>
                    <a:pt x="26" y="35"/>
                    <a:pt x="26" y="35"/>
                  </a:cubicBezTo>
                  <a:cubicBezTo>
                    <a:pt x="26" y="36"/>
                    <a:pt x="26" y="36"/>
                    <a:pt x="26" y="36"/>
                  </a:cubicBezTo>
                  <a:cubicBezTo>
                    <a:pt x="26" y="35"/>
                    <a:pt x="26" y="35"/>
                    <a:pt x="26" y="35"/>
                  </a:cubicBezTo>
                  <a:cubicBezTo>
                    <a:pt x="25" y="35"/>
                    <a:pt x="25" y="35"/>
                    <a:pt x="25" y="35"/>
                  </a:cubicBezTo>
                  <a:cubicBezTo>
                    <a:pt x="24" y="36"/>
                    <a:pt x="23" y="36"/>
                    <a:pt x="22" y="37"/>
                  </a:cubicBezTo>
                  <a:moveTo>
                    <a:pt x="8" y="36"/>
                  </a:moveTo>
                  <a:cubicBezTo>
                    <a:pt x="7" y="35"/>
                    <a:pt x="7" y="35"/>
                    <a:pt x="7" y="35"/>
                  </a:cubicBezTo>
                  <a:cubicBezTo>
                    <a:pt x="8" y="34"/>
                    <a:pt x="8" y="34"/>
                    <a:pt x="8" y="34"/>
                  </a:cubicBezTo>
                  <a:cubicBezTo>
                    <a:pt x="9" y="34"/>
                    <a:pt x="9" y="34"/>
                    <a:pt x="9" y="34"/>
                  </a:cubicBezTo>
                  <a:cubicBezTo>
                    <a:pt x="8" y="36"/>
                    <a:pt x="8" y="36"/>
                    <a:pt x="8" y="36"/>
                  </a:cubicBezTo>
                  <a:moveTo>
                    <a:pt x="23" y="35"/>
                  </a:moveTo>
                  <a:cubicBezTo>
                    <a:pt x="23" y="35"/>
                    <a:pt x="23" y="35"/>
                    <a:pt x="23" y="35"/>
                  </a:cubicBezTo>
                  <a:cubicBezTo>
                    <a:pt x="23" y="35"/>
                    <a:pt x="23" y="35"/>
                    <a:pt x="23" y="35"/>
                  </a:cubicBezTo>
                  <a:cubicBezTo>
                    <a:pt x="23" y="35"/>
                    <a:pt x="24" y="34"/>
                    <a:pt x="25" y="34"/>
                  </a:cubicBezTo>
                  <a:cubicBezTo>
                    <a:pt x="25" y="34"/>
                    <a:pt x="25" y="34"/>
                    <a:pt x="25" y="34"/>
                  </a:cubicBezTo>
                  <a:cubicBezTo>
                    <a:pt x="23" y="35"/>
                    <a:pt x="23" y="35"/>
                    <a:pt x="23" y="35"/>
                  </a:cubicBezTo>
                  <a:moveTo>
                    <a:pt x="7" y="35"/>
                  </a:moveTo>
                  <a:cubicBezTo>
                    <a:pt x="7" y="35"/>
                    <a:pt x="7" y="35"/>
                    <a:pt x="7" y="35"/>
                  </a:cubicBezTo>
                  <a:cubicBezTo>
                    <a:pt x="7" y="34"/>
                    <a:pt x="7" y="34"/>
                    <a:pt x="7" y="34"/>
                  </a:cubicBezTo>
                  <a:cubicBezTo>
                    <a:pt x="7" y="34"/>
                    <a:pt x="7" y="34"/>
                    <a:pt x="7" y="34"/>
                  </a:cubicBezTo>
                  <a:cubicBezTo>
                    <a:pt x="7" y="33"/>
                    <a:pt x="7" y="33"/>
                    <a:pt x="8" y="33"/>
                  </a:cubicBezTo>
                  <a:cubicBezTo>
                    <a:pt x="8" y="33"/>
                    <a:pt x="8" y="33"/>
                    <a:pt x="8" y="33"/>
                  </a:cubicBezTo>
                  <a:cubicBezTo>
                    <a:pt x="8" y="33"/>
                    <a:pt x="8" y="33"/>
                    <a:pt x="8" y="33"/>
                  </a:cubicBezTo>
                  <a:cubicBezTo>
                    <a:pt x="8" y="33"/>
                    <a:pt x="8" y="33"/>
                    <a:pt x="8" y="33"/>
                  </a:cubicBezTo>
                  <a:cubicBezTo>
                    <a:pt x="7" y="35"/>
                    <a:pt x="7" y="35"/>
                    <a:pt x="7" y="35"/>
                  </a:cubicBezTo>
                  <a:moveTo>
                    <a:pt x="23" y="34"/>
                  </a:moveTo>
                  <a:cubicBezTo>
                    <a:pt x="23" y="34"/>
                    <a:pt x="23" y="34"/>
                    <a:pt x="23" y="34"/>
                  </a:cubicBezTo>
                  <a:cubicBezTo>
                    <a:pt x="23" y="33"/>
                    <a:pt x="24" y="33"/>
                    <a:pt x="24" y="33"/>
                  </a:cubicBezTo>
                  <a:cubicBezTo>
                    <a:pt x="25" y="33"/>
                    <a:pt x="25" y="33"/>
                    <a:pt x="25" y="33"/>
                  </a:cubicBezTo>
                  <a:cubicBezTo>
                    <a:pt x="24" y="33"/>
                    <a:pt x="23" y="34"/>
                    <a:pt x="23" y="34"/>
                  </a:cubicBezTo>
                  <a:moveTo>
                    <a:pt x="23" y="33"/>
                  </a:moveTo>
                  <a:cubicBezTo>
                    <a:pt x="23" y="32"/>
                    <a:pt x="24" y="32"/>
                    <a:pt x="24" y="32"/>
                  </a:cubicBezTo>
                  <a:cubicBezTo>
                    <a:pt x="24" y="31"/>
                    <a:pt x="24" y="31"/>
                    <a:pt x="24" y="31"/>
                  </a:cubicBezTo>
                  <a:cubicBezTo>
                    <a:pt x="24" y="32"/>
                    <a:pt x="24" y="32"/>
                    <a:pt x="24" y="32"/>
                  </a:cubicBezTo>
                  <a:cubicBezTo>
                    <a:pt x="23" y="33"/>
                    <a:pt x="23" y="33"/>
                    <a:pt x="23" y="33"/>
                  </a:cubicBezTo>
                  <a:moveTo>
                    <a:pt x="7" y="33"/>
                  </a:moveTo>
                  <a:cubicBezTo>
                    <a:pt x="6" y="33"/>
                    <a:pt x="6" y="32"/>
                    <a:pt x="6" y="31"/>
                  </a:cubicBezTo>
                  <a:cubicBezTo>
                    <a:pt x="7" y="31"/>
                    <a:pt x="7" y="31"/>
                    <a:pt x="7" y="31"/>
                  </a:cubicBezTo>
                  <a:cubicBezTo>
                    <a:pt x="7" y="31"/>
                    <a:pt x="7" y="32"/>
                    <a:pt x="7" y="32"/>
                  </a:cubicBezTo>
                  <a:cubicBezTo>
                    <a:pt x="7" y="32"/>
                    <a:pt x="7" y="33"/>
                    <a:pt x="7" y="33"/>
                  </a:cubicBezTo>
                  <a:moveTo>
                    <a:pt x="30" y="23"/>
                  </a:moveTo>
                  <a:cubicBezTo>
                    <a:pt x="30" y="23"/>
                    <a:pt x="30" y="23"/>
                    <a:pt x="30" y="23"/>
                  </a:cubicBezTo>
                  <a:cubicBezTo>
                    <a:pt x="31" y="22"/>
                    <a:pt x="31" y="22"/>
                    <a:pt x="31" y="22"/>
                  </a:cubicBezTo>
                  <a:cubicBezTo>
                    <a:pt x="30" y="23"/>
                    <a:pt x="30" y="23"/>
                    <a:pt x="30" y="23"/>
                  </a:cubicBezTo>
                  <a:cubicBezTo>
                    <a:pt x="30" y="23"/>
                    <a:pt x="30" y="23"/>
                    <a:pt x="30" y="23"/>
                  </a:cubicBezTo>
                  <a:moveTo>
                    <a:pt x="28" y="40"/>
                  </a:moveTo>
                  <a:cubicBezTo>
                    <a:pt x="27" y="39"/>
                    <a:pt x="27" y="38"/>
                    <a:pt x="28" y="37"/>
                  </a:cubicBezTo>
                  <a:cubicBezTo>
                    <a:pt x="28" y="36"/>
                    <a:pt x="28" y="36"/>
                    <a:pt x="28" y="36"/>
                  </a:cubicBezTo>
                  <a:cubicBezTo>
                    <a:pt x="28" y="36"/>
                    <a:pt x="28" y="36"/>
                    <a:pt x="28" y="36"/>
                  </a:cubicBezTo>
                  <a:cubicBezTo>
                    <a:pt x="25" y="32"/>
                    <a:pt x="25" y="32"/>
                    <a:pt x="25" y="32"/>
                  </a:cubicBezTo>
                  <a:cubicBezTo>
                    <a:pt x="26" y="31"/>
                    <a:pt x="26" y="31"/>
                    <a:pt x="26" y="31"/>
                  </a:cubicBezTo>
                  <a:cubicBezTo>
                    <a:pt x="27" y="30"/>
                    <a:pt x="27" y="29"/>
                    <a:pt x="28" y="28"/>
                  </a:cubicBezTo>
                  <a:cubicBezTo>
                    <a:pt x="28" y="28"/>
                    <a:pt x="28" y="28"/>
                    <a:pt x="28" y="28"/>
                  </a:cubicBezTo>
                  <a:cubicBezTo>
                    <a:pt x="28" y="28"/>
                    <a:pt x="29" y="27"/>
                    <a:pt x="29" y="27"/>
                  </a:cubicBezTo>
                  <a:cubicBezTo>
                    <a:pt x="30" y="27"/>
                    <a:pt x="30" y="27"/>
                    <a:pt x="30" y="27"/>
                  </a:cubicBezTo>
                  <a:cubicBezTo>
                    <a:pt x="33" y="26"/>
                    <a:pt x="33" y="26"/>
                    <a:pt x="33" y="26"/>
                  </a:cubicBezTo>
                  <a:cubicBezTo>
                    <a:pt x="33" y="26"/>
                    <a:pt x="34" y="26"/>
                    <a:pt x="34" y="26"/>
                  </a:cubicBezTo>
                  <a:cubicBezTo>
                    <a:pt x="35" y="26"/>
                    <a:pt x="36" y="25"/>
                    <a:pt x="36" y="25"/>
                  </a:cubicBezTo>
                  <a:cubicBezTo>
                    <a:pt x="37" y="24"/>
                    <a:pt x="38" y="23"/>
                    <a:pt x="39" y="22"/>
                  </a:cubicBezTo>
                  <a:cubicBezTo>
                    <a:pt x="38" y="25"/>
                    <a:pt x="37" y="31"/>
                    <a:pt x="35" y="33"/>
                  </a:cubicBezTo>
                  <a:cubicBezTo>
                    <a:pt x="34" y="33"/>
                    <a:pt x="34" y="33"/>
                    <a:pt x="34" y="33"/>
                  </a:cubicBezTo>
                  <a:cubicBezTo>
                    <a:pt x="34" y="33"/>
                    <a:pt x="33" y="34"/>
                    <a:pt x="33" y="34"/>
                  </a:cubicBezTo>
                  <a:cubicBezTo>
                    <a:pt x="33" y="35"/>
                    <a:pt x="33" y="35"/>
                    <a:pt x="33" y="36"/>
                  </a:cubicBezTo>
                  <a:cubicBezTo>
                    <a:pt x="28" y="40"/>
                    <a:pt x="28" y="40"/>
                    <a:pt x="28" y="40"/>
                  </a:cubicBezTo>
                  <a:moveTo>
                    <a:pt x="39" y="21"/>
                  </a:moveTo>
                  <a:cubicBezTo>
                    <a:pt x="39" y="21"/>
                    <a:pt x="39" y="21"/>
                    <a:pt x="39" y="21"/>
                  </a:cubicBezTo>
                  <a:cubicBezTo>
                    <a:pt x="39" y="21"/>
                    <a:pt x="39" y="21"/>
                    <a:pt x="39" y="21"/>
                  </a:cubicBezTo>
                  <a:cubicBezTo>
                    <a:pt x="39" y="21"/>
                    <a:pt x="39" y="21"/>
                    <a:pt x="39" y="21"/>
                  </a:cubicBezTo>
                  <a:moveTo>
                    <a:pt x="24" y="20"/>
                  </a:moveTo>
                  <a:cubicBezTo>
                    <a:pt x="23" y="20"/>
                    <a:pt x="23" y="20"/>
                    <a:pt x="23" y="20"/>
                  </a:cubicBezTo>
                  <a:cubicBezTo>
                    <a:pt x="25" y="19"/>
                    <a:pt x="25" y="19"/>
                    <a:pt x="25" y="19"/>
                  </a:cubicBezTo>
                  <a:cubicBezTo>
                    <a:pt x="24" y="20"/>
                    <a:pt x="24" y="20"/>
                    <a:pt x="24" y="20"/>
                  </a:cubicBezTo>
                  <a:moveTo>
                    <a:pt x="22" y="20"/>
                  </a:moveTo>
                  <a:cubicBezTo>
                    <a:pt x="22" y="20"/>
                    <a:pt x="22" y="20"/>
                    <a:pt x="22" y="20"/>
                  </a:cubicBezTo>
                  <a:cubicBezTo>
                    <a:pt x="23" y="20"/>
                    <a:pt x="23" y="19"/>
                    <a:pt x="24" y="18"/>
                  </a:cubicBezTo>
                  <a:cubicBezTo>
                    <a:pt x="24" y="18"/>
                    <a:pt x="24" y="18"/>
                    <a:pt x="24" y="18"/>
                  </a:cubicBezTo>
                  <a:cubicBezTo>
                    <a:pt x="24" y="18"/>
                    <a:pt x="24" y="18"/>
                    <a:pt x="24" y="18"/>
                  </a:cubicBezTo>
                  <a:cubicBezTo>
                    <a:pt x="26" y="17"/>
                    <a:pt x="26" y="17"/>
                    <a:pt x="26" y="17"/>
                  </a:cubicBezTo>
                  <a:cubicBezTo>
                    <a:pt x="26" y="18"/>
                    <a:pt x="26" y="18"/>
                    <a:pt x="26" y="18"/>
                  </a:cubicBezTo>
                  <a:cubicBezTo>
                    <a:pt x="26" y="18"/>
                    <a:pt x="26" y="18"/>
                    <a:pt x="26" y="18"/>
                  </a:cubicBezTo>
                  <a:cubicBezTo>
                    <a:pt x="26" y="18"/>
                    <a:pt x="26" y="18"/>
                    <a:pt x="26" y="18"/>
                  </a:cubicBezTo>
                  <a:cubicBezTo>
                    <a:pt x="22" y="20"/>
                    <a:pt x="22" y="20"/>
                    <a:pt x="22" y="20"/>
                  </a:cubicBezTo>
                  <a:moveTo>
                    <a:pt x="15" y="20"/>
                  </a:moveTo>
                  <a:cubicBezTo>
                    <a:pt x="15" y="20"/>
                    <a:pt x="15" y="20"/>
                    <a:pt x="15" y="20"/>
                  </a:cubicBezTo>
                  <a:cubicBezTo>
                    <a:pt x="15" y="19"/>
                    <a:pt x="15" y="19"/>
                    <a:pt x="15" y="19"/>
                  </a:cubicBezTo>
                  <a:cubicBezTo>
                    <a:pt x="15" y="19"/>
                    <a:pt x="15" y="19"/>
                    <a:pt x="15" y="19"/>
                  </a:cubicBezTo>
                  <a:cubicBezTo>
                    <a:pt x="15" y="19"/>
                    <a:pt x="15" y="19"/>
                    <a:pt x="15" y="19"/>
                  </a:cubicBezTo>
                  <a:cubicBezTo>
                    <a:pt x="17" y="17"/>
                    <a:pt x="17" y="17"/>
                    <a:pt x="17" y="17"/>
                  </a:cubicBezTo>
                  <a:cubicBezTo>
                    <a:pt x="16" y="18"/>
                    <a:pt x="16" y="19"/>
                    <a:pt x="15" y="20"/>
                  </a:cubicBezTo>
                  <a:moveTo>
                    <a:pt x="24" y="17"/>
                  </a:moveTo>
                  <a:cubicBezTo>
                    <a:pt x="24" y="17"/>
                    <a:pt x="24" y="17"/>
                    <a:pt x="24" y="17"/>
                  </a:cubicBezTo>
                  <a:cubicBezTo>
                    <a:pt x="24" y="16"/>
                    <a:pt x="25" y="16"/>
                    <a:pt x="26" y="16"/>
                  </a:cubicBezTo>
                  <a:cubicBezTo>
                    <a:pt x="26" y="16"/>
                    <a:pt x="26" y="16"/>
                    <a:pt x="26" y="16"/>
                  </a:cubicBezTo>
                  <a:cubicBezTo>
                    <a:pt x="24" y="17"/>
                    <a:pt x="24" y="17"/>
                    <a:pt x="24" y="17"/>
                  </a:cubicBezTo>
                  <a:moveTo>
                    <a:pt x="16" y="15"/>
                  </a:moveTo>
                  <a:cubicBezTo>
                    <a:pt x="16" y="15"/>
                    <a:pt x="16" y="15"/>
                    <a:pt x="16" y="15"/>
                  </a:cubicBezTo>
                  <a:cubicBezTo>
                    <a:pt x="16" y="15"/>
                    <a:pt x="16" y="15"/>
                    <a:pt x="16" y="15"/>
                  </a:cubicBezTo>
                  <a:cubicBezTo>
                    <a:pt x="16" y="15"/>
                    <a:pt x="16" y="15"/>
                    <a:pt x="16" y="15"/>
                  </a:cubicBezTo>
                  <a:moveTo>
                    <a:pt x="17" y="16"/>
                  </a:moveTo>
                  <a:cubicBezTo>
                    <a:pt x="17" y="16"/>
                    <a:pt x="17" y="16"/>
                    <a:pt x="17" y="16"/>
                  </a:cubicBezTo>
                  <a:cubicBezTo>
                    <a:pt x="16" y="16"/>
                    <a:pt x="16" y="16"/>
                    <a:pt x="16" y="16"/>
                  </a:cubicBezTo>
                  <a:cubicBezTo>
                    <a:pt x="18" y="14"/>
                    <a:pt x="18" y="14"/>
                    <a:pt x="18" y="14"/>
                  </a:cubicBezTo>
                  <a:cubicBezTo>
                    <a:pt x="18" y="15"/>
                    <a:pt x="18" y="15"/>
                    <a:pt x="18" y="15"/>
                  </a:cubicBezTo>
                  <a:cubicBezTo>
                    <a:pt x="18" y="15"/>
                    <a:pt x="18" y="15"/>
                    <a:pt x="18" y="15"/>
                  </a:cubicBezTo>
                  <a:cubicBezTo>
                    <a:pt x="18" y="15"/>
                    <a:pt x="18" y="15"/>
                    <a:pt x="18" y="15"/>
                  </a:cubicBezTo>
                  <a:cubicBezTo>
                    <a:pt x="17" y="16"/>
                    <a:pt x="17" y="16"/>
                    <a:pt x="17" y="16"/>
                  </a:cubicBezTo>
                  <a:moveTo>
                    <a:pt x="24" y="16"/>
                  </a:moveTo>
                  <a:cubicBezTo>
                    <a:pt x="24" y="16"/>
                    <a:pt x="24" y="16"/>
                    <a:pt x="24" y="16"/>
                  </a:cubicBezTo>
                  <a:cubicBezTo>
                    <a:pt x="24" y="16"/>
                    <a:pt x="24" y="16"/>
                    <a:pt x="24" y="16"/>
                  </a:cubicBezTo>
                  <a:cubicBezTo>
                    <a:pt x="24" y="15"/>
                    <a:pt x="24" y="15"/>
                    <a:pt x="24" y="15"/>
                  </a:cubicBezTo>
                  <a:cubicBezTo>
                    <a:pt x="24" y="15"/>
                    <a:pt x="24" y="15"/>
                    <a:pt x="24" y="15"/>
                  </a:cubicBezTo>
                  <a:cubicBezTo>
                    <a:pt x="25" y="15"/>
                    <a:pt x="25" y="15"/>
                    <a:pt x="25" y="14"/>
                  </a:cubicBezTo>
                  <a:cubicBezTo>
                    <a:pt x="25" y="15"/>
                    <a:pt x="25" y="15"/>
                    <a:pt x="25" y="15"/>
                  </a:cubicBezTo>
                  <a:cubicBezTo>
                    <a:pt x="25" y="15"/>
                    <a:pt x="25" y="15"/>
                    <a:pt x="25" y="15"/>
                  </a:cubicBezTo>
                  <a:cubicBezTo>
                    <a:pt x="25" y="15"/>
                    <a:pt x="24" y="16"/>
                    <a:pt x="24" y="16"/>
                  </a:cubicBezTo>
                  <a:moveTo>
                    <a:pt x="7" y="16"/>
                  </a:moveTo>
                  <a:cubicBezTo>
                    <a:pt x="6" y="15"/>
                    <a:pt x="6" y="15"/>
                    <a:pt x="6" y="15"/>
                  </a:cubicBezTo>
                  <a:cubicBezTo>
                    <a:pt x="7" y="14"/>
                    <a:pt x="7" y="14"/>
                    <a:pt x="7" y="14"/>
                  </a:cubicBezTo>
                  <a:cubicBezTo>
                    <a:pt x="7" y="15"/>
                    <a:pt x="7" y="15"/>
                    <a:pt x="7" y="15"/>
                  </a:cubicBezTo>
                  <a:cubicBezTo>
                    <a:pt x="7" y="16"/>
                    <a:pt x="7" y="16"/>
                    <a:pt x="7" y="16"/>
                  </a:cubicBezTo>
                  <a:moveTo>
                    <a:pt x="17" y="14"/>
                  </a:moveTo>
                  <a:cubicBezTo>
                    <a:pt x="17" y="14"/>
                    <a:pt x="17" y="14"/>
                    <a:pt x="17" y="14"/>
                  </a:cubicBezTo>
                  <a:cubicBezTo>
                    <a:pt x="17" y="14"/>
                    <a:pt x="17" y="14"/>
                    <a:pt x="17" y="14"/>
                  </a:cubicBezTo>
                  <a:cubicBezTo>
                    <a:pt x="18" y="13"/>
                    <a:pt x="18" y="13"/>
                    <a:pt x="18" y="13"/>
                  </a:cubicBezTo>
                  <a:cubicBezTo>
                    <a:pt x="18" y="14"/>
                    <a:pt x="18" y="14"/>
                    <a:pt x="18" y="14"/>
                  </a:cubicBezTo>
                  <a:cubicBezTo>
                    <a:pt x="18" y="14"/>
                    <a:pt x="18" y="14"/>
                    <a:pt x="18" y="14"/>
                  </a:cubicBezTo>
                  <a:cubicBezTo>
                    <a:pt x="17" y="14"/>
                    <a:pt x="17" y="14"/>
                    <a:pt x="17" y="14"/>
                  </a:cubicBezTo>
                  <a:moveTo>
                    <a:pt x="6" y="14"/>
                  </a:moveTo>
                  <a:cubicBezTo>
                    <a:pt x="6" y="13"/>
                    <a:pt x="6" y="13"/>
                    <a:pt x="6" y="13"/>
                  </a:cubicBezTo>
                  <a:cubicBezTo>
                    <a:pt x="7" y="12"/>
                    <a:pt x="7" y="12"/>
                    <a:pt x="7" y="12"/>
                  </a:cubicBezTo>
                  <a:cubicBezTo>
                    <a:pt x="7" y="13"/>
                    <a:pt x="7" y="13"/>
                    <a:pt x="7" y="13"/>
                  </a:cubicBezTo>
                  <a:cubicBezTo>
                    <a:pt x="6" y="14"/>
                    <a:pt x="6" y="14"/>
                    <a:pt x="6" y="14"/>
                  </a:cubicBezTo>
                  <a:moveTo>
                    <a:pt x="15" y="13"/>
                  </a:moveTo>
                  <a:cubicBezTo>
                    <a:pt x="15" y="13"/>
                    <a:pt x="15" y="13"/>
                    <a:pt x="15" y="13"/>
                  </a:cubicBezTo>
                  <a:cubicBezTo>
                    <a:pt x="16" y="12"/>
                    <a:pt x="16" y="12"/>
                    <a:pt x="16" y="12"/>
                  </a:cubicBezTo>
                  <a:cubicBezTo>
                    <a:pt x="16" y="12"/>
                    <a:pt x="16" y="12"/>
                    <a:pt x="16" y="12"/>
                  </a:cubicBezTo>
                  <a:cubicBezTo>
                    <a:pt x="15" y="13"/>
                    <a:pt x="15" y="13"/>
                    <a:pt x="15" y="13"/>
                  </a:cubicBezTo>
                  <a:moveTo>
                    <a:pt x="16" y="14"/>
                  </a:moveTo>
                  <a:cubicBezTo>
                    <a:pt x="16" y="14"/>
                    <a:pt x="16" y="14"/>
                    <a:pt x="16" y="14"/>
                  </a:cubicBezTo>
                  <a:cubicBezTo>
                    <a:pt x="16" y="14"/>
                    <a:pt x="16" y="14"/>
                    <a:pt x="16" y="14"/>
                  </a:cubicBezTo>
                  <a:cubicBezTo>
                    <a:pt x="16" y="14"/>
                    <a:pt x="16" y="14"/>
                    <a:pt x="16" y="14"/>
                  </a:cubicBezTo>
                  <a:cubicBezTo>
                    <a:pt x="16" y="13"/>
                    <a:pt x="16" y="13"/>
                    <a:pt x="16" y="13"/>
                  </a:cubicBezTo>
                  <a:cubicBezTo>
                    <a:pt x="16" y="12"/>
                    <a:pt x="17" y="12"/>
                    <a:pt x="17" y="12"/>
                  </a:cubicBezTo>
                  <a:cubicBezTo>
                    <a:pt x="17" y="13"/>
                    <a:pt x="17" y="13"/>
                    <a:pt x="17" y="13"/>
                  </a:cubicBezTo>
                  <a:cubicBezTo>
                    <a:pt x="17" y="13"/>
                    <a:pt x="17" y="13"/>
                    <a:pt x="17" y="13"/>
                  </a:cubicBezTo>
                  <a:cubicBezTo>
                    <a:pt x="17" y="13"/>
                    <a:pt x="17" y="13"/>
                    <a:pt x="17" y="13"/>
                  </a:cubicBezTo>
                  <a:cubicBezTo>
                    <a:pt x="16" y="14"/>
                    <a:pt x="16" y="14"/>
                    <a:pt x="16" y="14"/>
                  </a:cubicBezTo>
                  <a:moveTo>
                    <a:pt x="4" y="17"/>
                  </a:moveTo>
                  <a:cubicBezTo>
                    <a:pt x="4" y="17"/>
                    <a:pt x="3" y="16"/>
                    <a:pt x="3" y="16"/>
                  </a:cubicBezTo>
                  <a:cubicBezTo>
                    <a:pt x="4" y="14"/>
                    <a:pt x="4" y="13"/>
                    <a:pt x="5" y="11"/>
                  </a:cubicBezTo>
                  <a:cubicBezTo>
                    <a:pt x="5" y="11"/>
                    <a:pt x="5" y="11"/>
                    <a:pt x="5" y="11"/>
                  </a:cubicBezTo>
                  <a:cubicBezTo>
                    <a:pt x="5" y="12"/>
                    <a:pt x="5" y="13"/>
                    <a:pt x="6" y="13"/>
                  </a:cubicBezTo>
                  <a:cubicBezTo>
                    <a:pt x="5" y="13"/>
                    <a:pt x="5" y="13"/>
                    <a:pt x="5" y="13"/>
                  </a:cubicBezTo>
                  <a:cubicBezTo>
                    <a:pt x="5" y="14"/>
                    <a:pt x="5" y="14"/>
                    <a:pt x="5" y="14"/>
                  </a:cubicBezTo>
                  <a:cubicBezTo>
                    <a:pt x="6" y="14"/>
                    <a:pt x="6" y="14"/>
                    <a:pt x="6" y="14"/>
                  </a:cubicBezTo>
                  <a:cubicBezTo>
                    <a:pt x="6" y="15"/>
                    <a:pt x="6" y="15"/>
                    <a:pt x="6" y="16"/>
                  </a:cubicBezTo>
                  <a:cubicBezTo>
                    <a:pt x="4" y="17"/>
                    <a:pt x="4" y="17"/>
                    <a:pt x="4" y="17"/>
                  </a:cubicBezTo>
                  <a:moveTo>
                    <a:pt x="6" y="12"/>
                  </a:moveTo>
                  <a:cubicBezTo>
                    <a:pt x="6" y="11"/>
                    <a:pt x="6" y="11"/>
                    <a:pt x="6" y="11"/>
                  </a:cubicBezTo>
                  <a:cubicBezTo>
                    <a:pt x="6" y="11"/>
                    <a:pt x="6" y="11"/>
                    <a:pt x="6" y="11"/>
                  </a:cubicBezTo>
                  <a:cubicBezTo>
                    <a:pt x="7" y="11"/>
                    <a:pt x="7" y="11"/>
                    <a:pt x="7" y="11"/>
                  </a:cubicBezTo>
                  <a:cubicBezTo>
                    <a:pt x="7" y="12"/>
                    <a:pt x="7" y="12"/>
                    <a:pt x="7" y="12"/>
                  </a:cubicBezTo>
                  <a:cubicBezTo>
                    <a:pt x="6" y="12"/>
                    <a:pt x="6" y="12"/>
                    <a:pt x="6" y="12"/>
                  </a:cubicBezTo>
                  <a:moveTo>
                    <a:pt x="27" y="10"/>
                  </a:moveTo>
                  <a:cubicBezTo>
                    <a:pt x="27" y="10"/>
                    <a:pt x="27" y="10"/>
                    <a:pt x="27" y="10"/>
                  </a:cubicBezTo>
                  <a:cubicBezTo>
                    <a:pt x="27" y="10"/>
                    <a:pt x="27" y="10"/>
                    <a:pt x="28" y="10"/>
                  </a:cubicBezTo>
                  <a:cubicBezTo>
                    <a:pt x="27" y="10"/>
                    <a:pt x="27" y="10"/>
                    <a:pt x="27" y="10"/>
                  </a:cubicBezTo>
                  <a:moveTo>
                    <a:pt x="28" y="9"/>
                  </a:moveTo>
                  <a:cubicBezTo>
                    <a:pt x="28" y="9"/>
                    <a:pt x="28" y="9"/>
                    <a:pt x="28" y="9"/>
                  </a:cubicBezTo>
                  <a:cubicBezTo>
                    <a:pt x="28" y="9"/>
                    <a:pt x="28" y="9"/>
                    <a:pt x="28" y="9"/>
                  </a:cubicBezTo>
                  <a:cubicBezTo>
                    <a:pt x="28" y="9"/>
                    <a:pt x="28" y="9"/>
                    <a:pt x="28" y="9"/>
                  </a:cubicBezTo>
                  <a:moveTo>
                    <a:pt x="14" y="11"/>
                  </a:moveTo>
                  <a:cubicBezTo>
                    <a:pt x="14" y="10"/>
                    <a:pt x="14" y="10"/>
                    <a:pt x="14" y="10"/>
                  </a:cubicBezTo>
                  <a:cubicBezTo>
                    <a:pt x="15" y="10"/>
                    <a:pt x="16" y="9"/>
                    <a:pt x="16" y="9"/>
                  </a:cubicBezTo>
                  <a:cubicBezTo>
                    <a:pt x="16" y="9"/>
                    <a:pt x="16" y="10"/>
                    <a:pt x="17" y="11"/>
                  </a:cubicBezTo>
                  <a:cubicBezTo>
                    <a:pt x="17" y="11"/>
                    <a:pt x="17" y="11"/>
                    <a:pt x="17" y="11"/>
                  </a:cubicBezTo>
                  <a:cubicBezTo>
                    <a:pt x="17" y="11"/>
                    <a:pt x="17" y="11"/>
                    <a:pt x="17" y="11"/>
                  </a:cubicBezTo>
                  <a:cubicBezTo>
                    <a:pt x="16" y="11"/>
                    <a:pt x="15" y="12"/>
                    <a:pt x="15" y="12"/>
                  </a:cubicBezTo>
                  <a:cubicBezTo>
                    <a:pt x="14" y="12"/>
                    <a:pt x="14" y="12"/>
                    <a:pt x="14" y="12"/>
                  </a:cubicBezTo>
                  <a:cubicBezTo>
                    <a:pt x="16" y="10"/>
                    <a:pt x="16" y="10"/>
                    <a:pt x="16" y="10"/>
                  </a:cubicBezTo>
                  <a:cubicBezTo>
                    <a:pt x="16" y="10"/>
                    <a:pt x="16" y="10"/>
                    <a:pt x="16" y="10"/>
                  </a:cubicBezTo>
                  <a:cubicBezTo>
                    <a:pt x="16" y="10"/>
                    <a:pt x="16" y="10"/>
                    <a:pt x="16" y="10"/>
                  </a:cubicBezTo>
                  <a:cubicBezTo>
                    <a:pt x="14" y="11"/>
                    <a:pt x="14" y="11"/>
                    <a:pt x="14" y="11"/>
                  </a:cubicBezTo>
                  <a:moveTo>
                    <a:pt x="27" y="19"/>
                  </a:moveTo>
                  <a:cubicBezTo>
                    <a:pt x="27" y="18"/>
                    <a:pt x="27" y="18"/>
                    <a:pt x="27" y="18"/>
                  </a:cubicBezTo>
                  <a:cubicBezTo>
                    <a:pt x="28" y="18"/>
                    <a:pt x="28" y="18"/>
                    <a:pt x="28" y="18"/>
                  </a:cubicBezTo>
                  <a:cubicBezTo>
                    <a:pt x="27" y="14"/>
                    <a:pt x="27" y="14"/>
                    <a:pt x="27" y="14"/>
                  </a:cubicBezTo>
                  <a:cubicBezTo>
                    <a:pt x="27" y="14"/>
                    <a:pt x="27" y="14"/>
                    <a:pt x="27" y="14"/>
                  </a:cubicBezTo>
                  <a:cubicBezTo>
                    <a:pt x="27" y="14"/>
                    <a:pt x="27" y="14"/>
                    <a:pt x="27" y="14"/>
                  </a:cubicBezTo>
                  <a:cubicBezTo>
                    <a:pt x="29" y="13"/>
                    <a:pt x="29" y="13"/>
                    <a:pt x="29" y="13"/>
                  </a:cubicBezTo>
                  <a:cubicBezTo>
                    <a:pt x="29" y="13"/>
                    <a:pt x="29" y="13"/>
                    <a:pt x="29" y="13"/>
                  </a:cubicBezTo>
                  <a:cubicBezTo>
                    <a:pt x="29" y="12"/>
                    <a:pt x="29" y="12"/>
                    <a:pt x="29" y="12"/>
                  </a:cubicBezTo>
                  <a:cubicBezTo>
                    <a:pt x="29" y="12"/>
                    <a:pt x="29" y="12"/>
                    <a:pt x="29" y="12"/>
                  </a:cubicBezTo>
                  <a:cubicBezTo>
                    <a:pt x="29" y="12"/>
                    <a:pt x="29" y="12"/>
                    <a:pt x="29" y="12"/>
                  </a:cubicBezTo>
                  <a:cubicBezTo>
                    <a:pt x="29" y="12"/>
                    <a:pt x="29" y="12"/>
                    <a:pt x="29" y="12"/>
                  </a:cubicBezTo>
                  <a:cubicBezTo>
                    <a:pt x="29" y="11"/>
                    <a:pt x="29" y="11"/>
                    <a:pt x="29" y="11"/>
                  </a:cubicBezTo>
                  <a:cubicBezTo>
                    <a:pt x="30" y="11"/>
                    <a:pt x="30" y="11"/>
                    <a:pt x="30" y="11"/>
                  </a:cubicBezTo>
                  <a:cubicBezTo>
                    <a:pt x="29" y="11"/>
                    <a:pt x="29" y="11"/>
                    <a:pt x="29" y="11"/>
                  </a:cubicBezTo>
                  <a:cubicBezTo>
                    <a:pt x="29" y="11"/>
                    <a:pt x="29" y="11"/>
                    <a:pt x="29" y="11"/>
                  </a:cubicBezTo>
                  <a:cubicBezTo>
                    <a:pt x="29" y="10"/>
                    <a:pt x="29" y="10"/>
                    <a:pt x="29" y="10"/>
                  </a:cubicBezTo>
                  <a:cubicBezTo>
                    <a:pt x="29" y="10"/>
                    <a:pt x="29" y="10"/>
                    <a:pt x="29" y="10"/>
                  </a:cubicBezTo>
                  <a:cubicBezTo>
                    <a:pt x="29" y="9"/>
                    <a:pt x="29" y="9"/>
                    <a:pt x="29" y="9"/>
                  </a:cubicBezTo>
                  <a:cubicBezTo>
                    <a:pt x="29" y="9"/>
                    <a:pt x="29" y="9"/>
                    <a:pt x="30" y="8"/>
                  </a:cubicBezTo>
                  <a:cubicBezTo>
                    <a:pt x="31" y="9"/>
                    <a:pt x="32" y="9"/>
                    <a:pt x="32" y="9"/>
                  </a:cubicBezTo>
                  <a:cubicBezTo>
                    <a:pt x="33" y="12"/>
                    <a:pt x="35" y="18"/>
                    <a:pt x="34" y="19"/>
                  </a:cubicBezTo>
                  <a:cubicBezTo>
                    <a:pt x="34" y="20"/>
                    <a:pt x="34" y="20"/>
                    <a:pt x="34" y="20"/>
                  </a:cubicBezTo>
                  <a:cubicBezTo>
                    <a:pt x="33" y="20"/>
                    <a:pt x="33" y="20"/>
                    <a:pt x="33" y="20"/>
                  </a:cubicBezTo>
                  <a:cubicBezTo>
                    <a:pt x="29" y="23"/>
                    <a:pt x="29" y="23"/>
                    <a:pt x="29" y="23"/>
                  </a:cubicBezTo>
                  <a:cubicBezTo>
                    <a:pt x="28" y="22"/>
                    <a:pt x="28" y="22"/>
                    <a:pt x="28" y="22"/>
                  </a:cubicBezTo>
                  <a:cubicBezTo>
                    <a:pt x="32" y="20"/>
                    <a:pt x="32" y="20"/>
                    <a:pt x="32" y="20"/>
                  </a:cubicBezTo>
                  <a:cubicBezTo>
                    <a:pt x="32" y="19"/>
                    <a:pt x="32" y="19"/>
                    <a:pt x="32" y="19"/>
                  </a:cubicBezTo>
                  <a:cubicBezTo>
                    <a:pt x="31" y="19"/>
                    <a:pt x="31" y="19"/>
                    <a:pt x="31" y="19"/>
                  </a:cubicBezTo>
                  <a:cubicBezTo>
                    <a:pt x="28" y="22"/>
                    <a:pt x="28" y="22"/>
                    <a:pt x="28" y="22"/>
                  </a:cubicBezTo>
                  <a:cubicBezTo>
                    <a:pt x="28" y="22"/>
                    <a:pt x="28" y="22"/>
                    <a:pt x="28" y="22"/>
                  </a:cubicBezTo>
                  <a:cubicBezTo>
                    <a:pt x="26" y="21"/>
                    <a:pt x="26" y="21"/>
                    <a:pt x="26" y="21"/>
                  </a:cubicBezTo>
                  <a:cubicBezTo>
                    <a:pt x="27" y="21"/>
                    <a:pt x="27" y="21"/>
                    <a:pt x="27" y="21"/>
                  </a:cubicBezTo>
                  <a:cubicBezTo>
                    <a:pt x="28" y="20"/>
                    <a:pt x="29" y="19"/>
                    <a:pt x="31" y="19"/>
                  </a:cubicBezTo>
                  <a:cubicBezTo>
                    <a:pt x="31" y="19"/>
                    <a:pt x="31" y="19"/>
                    <a:pt x="31" y="19"/>
                  </a:cubicBezTo>
                  <a:cubicBezTo>
                    <a:pt x="32" y="18"/>
                    <a:pt x="32" y="18"/>
                    <a:pt x="32" y="18"/>
                  </a:cubicBezTo>
                  <a:cubicBezTo>
                    <a:pt x="32" y="18"/>
                    <a:pt x="32" y="18"/>
                    <a:pt x="32" y="18"/>
                  </a:cubicBezTo>
                  <a:cubicBezTo>
                    <a:pt x="31" y="18"/>
                    <a:pt x="31" y="18"/>
                    <a:pt x="31" y="18"/>
                  </a:cubicBezTo>
                  <a:cubicBezTo>
                    <a:pt x="31" y="18"/>
                    <a:pt x="31" y="18"/>
                    <a:pt x="31" y="18"/>
                  </a:cubicBezTo>
                  <a:cubicBezTo>
                    <a:pt x="29" y="18"/>
                    <a:pt x="28" y="19"/>
                    <a:pt x="27" y="20"/>
                  </a:cubicBezTo>
                  <a:cubicBezTo>
                    <a:pt x="26" y="21"/>
                    <a:pt x="26" y="21"/>
                    <a:pt x="26" y="21"/>
                  </a:cubicBezTo>
                  <a:cubicBezTo>
                    <a:pt x="25" y="21"/>
                    <a:pt x="25" y="21"/>
                    <a:pt x="25" y="21"/>
                  </a:cubicBezTo>
                  <a:cubicBezTo>
                    <a:pt x="25" y="21"/>
                    <a:pt x="25" y="21"/>
                    <a:pt x="25" y="21"/>
                  </a:cubicBezTo>
                  <a:cubicBezTo>
                    <a:pt x="30" y="18"/>
                    <a:pt x="30" y="18"/>
                    <a:pt x="30" y="18"/>
                  </a:cubicBezTo>
                  <a:cubicBezTo>
                    <a:pt x="30" y="17"/>
                    <a:pt x="30" y="17"/>
                    <a:pt x="30" y="17"/>
                  </a:cubicBezTo>
                  <a:cubicBezTo>
                    <a:pt x="29" y="17"/>
                    <a:pt x="29" y="17"/>
                    <a:pt x="29" y="17"/>
                  </a:cubicBezTo>
                  <a:cubicBezTo>
                    <a:pt x="27" y="19"/>
                    <a:pt x="27" y="19"/>
                    <a:pt x="27" y="19"/>
                  </a:cubicBezTo>
                  <a:moveTo>
                    <a:pt x="27" y="9"/>
                  </a:moveTo>
                  <a:cubicBezTo>
                    <a:pt x="27" y="8"/>
                    <a:pt x="27" y="8"/>
                    <a:pt x="27" y="7"/>
                  </a:cubicBezTo>
                  <a:cubicBezTo>
                    <a:pt x="28" y="8"/>
                    <a:pt x="28" y="8"/>
                    <a:pt x="29" y="8"/>
                  </a:cubicBezTo>
                  <a:cubicBezTo>
                    <a:pt x="28" y="8"/>
                    <a:pt x="27" y="9"/>
                    <a:pt x="27" y="9"/>
                  </a:cubicBezTo>
                  <a:moveTo>
                    <a:pt x="14" y="9"/>
                  </a:moveTo>
                  <a:cubicBezTo>
                    <a:pt x="14" y="8"/>
                    <a:pt x="14" y="8"/>
                    <a:pt x="14" y="8"/>
                  </a:cubicBezTo>
                  <a:cubicBezTo>
                    <a:pt x="16" y="7"/>
                    <a:pt x="16" y="7"/>
                    <a:pt x="16" y="7"/>
                  </a:cubicBezTo>
                  <a:cubicBezTo>
                    <a:pt x="16" y="7"/>
                    <a:pt x="16" y="7"/>
                    <a:pt x="16" y="7"/>
                  </a:cubicBezTo>
                  <a:cubicBezTo>
                    <a:pt x="16" y="7"/>
                    <a:pt x="16" y="7"/>
                    <a:pt x="16" y="7"/>
                  </a:cubicBezTo>
                  <a:cubicBezTo>
                    <a:pt x="16" y="8"/>
                    <a:pt x="16" y="8"/>
                    <a:pt x="16" y="8"/>
                  </a:cubicBezTo>
                  <a:cubicBezTo>
                    <a:pt x="16" y="8"/>
                    <a:pt x="16" y="8"/>
                    <a:pt x="16" y="8"/>
                  </a:cubicBezTo>
                  <a:cubicBezTo>
                    <a:pt x="16" y="8"/>
                    <a:pt x="15" y="9"/>
                    <a:pt x="14" y="9"/>
                  </a:cubicBezTo>
                  <a:moveTo>
                    <a:pt x="17" y="12"/>
                  </a:moveTo>
                  <a:cubicBezTo>
                    <a:pt x="17" y="11"/>
                    <a:pt x="17" y="11"/>
                    <a:pt x="17" y="11"/>
                  </a:cubicBezTo>
                  <a:cubicBezTo>
                    <a:pt x="17" y="10"/>
                    <a:pt x="17" y="10"/>
                    <a:pt x="17" y="10"/>
                  </a:cubicBezTo>
                  <a:cubicBezTo>
                    <a:pt x="17" y="9"/>
                    <a:pt x="17" y="8"/>
                    <a:pt x="17" y="7"/>
                  </a:cubicBezTo>
                  <a:cubicBezTo>
                    <a:pt x="17" y="7"/>
                    <a:pt x="17" y="7"/>
                    <a:pt x="17" y="7"/>
                  </a:cubicBezTo>
                  <a:cubicBezTo>
                    <a:pt x="17" y="7"/>
                    <a:pt x="18" y="7"/>
                    <a:pt x="18" y="7"/>
                  </a:cubicBezTo>
                  <a:cubicBezTo>
                    <a:pt x="19" y="7"/>
                    <a:pt x="19" y="7"/>
                    <a:pt x="20" y="7"/>
                  </a:cubicBezTo>
                  <a:cubicBezTo>
                    <a:pt x="19" y="9"/>
                    <a:pt x="18" y="10"/>
                    <a:pt x="17" y="12"/>
                  </a:cubicBezTo>
                  <a:moveTo>
                    <a:pt x="14" y="7"/>
                  </a:moveTo>
                  <a:cubicBezTo>
                    <a:pt x="15" y="7"/>
                    <a:pt x="15" y="7"/>
                    <a:pt x="15" y="7"/>
                  </a:cubicBezTo>
                  <a:cubicBezTo>
                    <a:pt x="16" y="7"/>
                    <a:pt x="16" y="7"/>
                    <a:pt x="16" y="7"/>
                  </a:cubicBezTo>
                  <a:cubicBezTo>
                    <a:pt x="14" y="7"/>
                    <a:pt x="14" y="7"/>
                    <a:pt x="14" y="7"/>
                  </a:cubicBezTo>
                  <a:moveTo>
                    <a:pt x="21" y="8"/>
                  </a:moveTo>
                  <a:cubicBezTo>
                    <a:pt x="21" y="7"/>
                    <a:pt x="21" y="7"/>
                    <a:pt x="21" y="7"/>
                  </a:cubicBezTo>
                  <a:cubicBezTo>
                    <a:pt x="22" y="5"/>
                    <a:pt x="22" y="5"/>
                    <a:pt x="22" y="5"/>
                  </a:cubicBezTo>
                  <a:cubicBezTo>
                    <a:pt x="23" y="5"/>
                    <a:pt x="24" y="6"/>
                    <a:pt x="26" y="7"/>
                  </a:cubicBezTo>
                  <a:cubicBezTo>
                    <a:pt x="26" y="8"/>
                    <a:pt x="25" y="9"/>
                    <a:pt x="25" y="10"/>
                  </a:cubicBezTo>
                  <a:cubicBezTo>
                    <a:pt x="25" y="11"/>
                    <a:pt x="25" y="11"/>
                    <a:pt x="25" y="11"/>
                  </a:cubicBezTo>
                  <a:cubicBezTo>
                    <a:pt x="27" y="12"/>
                    <a:pt x="27" y="12"/>
                    <a:pt x="27" y="12"/>
                  </a:cubicBezTo>
                  <a:cubicBezTo>
                    <a:pt x="26" y="13"/>
                    <a:pt x="26" y="13"/>
                    <a:pt x="26" y="13"/>
                  </a:cubicBezTo>
                  <a:cubicBezTo>
                    <a:pt x="25" y="13"/>
                    <a:pt x="25" y="13"/>
                    <a:pt x="25" y="13"/>
                  </a:cubicBezTo>
                  <a:cubicBezTo>
                    <a:pt x="25" y="14"/>
                    <a:pt x="25" y="14"/>
                    <a:pt x="25" y="14"/>
                  </a:cubicBezTo>
                  <a:cubicBezTo>
                    <a:pt x="25" y="14"/>
                    <a:pt x="24" y="14"/>
                    <a:pt x="24" y="15"/>
                  </a:cubicBezTo>
                  <a:cubicBezTo>
                    <a:pt x="23" y="15"/>
                    <a:pt x="23" y="15"/>
                    <a:pt x="23" y="15"/>
                  </a:cubicBezTo>
                  <a:cubicBezTo>
                    <a:pt x="23" y="16"/>
                    <a:pt x="23" y="16"/>
                    <a:pt x="23" y="16"/>
                  </a:cubicBezTo>
                  <a:cubicBezTo>
                    <a:pt x="23" y="16"/>
                    <a:pt x="23" y="16"/>
                    <a:pt x="23" y="16"/>
                  </a:cubicBezTo>
                  <a:cubicBezTo>
                    <a:pt x="23" y="17"/>
                    <a:pt x="23" y="17"/>
                    <a:pt x="23" y="18"/>
                  </a:cubicBezTo>
                  <a:cubicBezTo>
                    <a:pt x="23" y="18"/>
                    <a:pt x="23" y="18"/>
                    <a:pt x="23" y="18"/>
                  </a:cubicBezTo>
                  <a:cubicBezTo>
                    <a:pt x="22" y="18"/>
                    <a:pt x="22" y="18"/>
                    <a:pt x="22" y="18"/>
                  </a:cubicBezTo>
                  <a:cubicBezTo>
                    <a:pt x="23" y="19"/>
                    <a:pt x="23" y="19"/>
                    <a:pt x="23" y="19"/>
                  </a:cubicBezTo>
                  <a:cubicBezTo>
                    <a:pt x="22" y="19"/>
                    <a:pt x="22" y="19"/>
                    <a:pt x="22" y="19"/>
                  </a:cubicBezTo>
                  <a:cubicBezTo>
                    <a:pt x="18" y="22"/>
                    <a:pt x="18" y="22"/>
                    <a:pt x="18" y="22"/>
                  </a:cubicBezTo>
                  <a:cubicBezTo>
                    <a:pt x="18" y="22"/>
                    <a:pt x="18" y="22"/>
                    <a:pt x="18" y="22"/>
                  </a:cubicBezTo>
                  <a:cubicBezTo>
                    <a:pt x="18" y="22"/>
                    <a:pt x="18" y="22"/>
                    <a:pt x="18" y="22"/>
                  </a:cubicBezTo>
                  <a:cubicBezTo>
                    <a:pt x="18" y="22"/>
                    <a:pt x="18" y="22"/>
                    <a:pt x="17" y="22"/>
                  </a:cubicBezTo>
                  <a:cubicBezTo>
                    <a:pt x="17" y="22"/>
                    <a:pt x="16" y="22"/>
                    <a:pt x="16" y="22"/>
                  </a:cubicBezTo>
                  <a:cubicBezTo>
                    <a:pt x="15" y="23"/>
                    <a:pt x="15" y="23"/>
                    <a:pt x="14" y="24"/>
                  </a:cubicBezTo>
                  <a:cubicBezTo>
                    <a:pt x="12" y="26"/>
                    <a:pt x="12" y="26"/>
                    <a:pt x="12" y="26"/>
                  </a:cubicBezTo>
                  <a:cubicBezTo>
                    <a:pt x="12" y="27"/>
                    <a:pt x="12" y="27"/>
                    <a:pt x="12" y="27"/>
                  </a:cubicBezTo>
                  <a:cubicBezTo>
                    <a:pt x="13" y="28"/>
                    <a:pt x="13" y="28"/>
                    <a:pt x="13" y="28"/>
                  </a:cubicBezTo>
                  <a:cubicBezTo>
                    <a:pt x="13" y="27"/>
                    <a:pt x="13" y="27"/>
                    <a:pt x="13" y="27"/>
                  </a:cubicBezTo>
                  <a:cubicBezTo>
                    <a:pt x="15" y="25"/>
                    <a:pt x="15" y="25"/>
                    <a:pt x="15" y="25"/>
                  </a:cubicBezTo>
                  <a:cubicBezTo>
                    <a:pt x="16" y="24"/>
                    <a:pt x="16" y="24"/>
                    <a:pt x="17" y="24"/>
                  </a:cubicBezTo>
                  <a:cubicBezTo>
                    <a:pt x="17" y="23"/>
                    <a:pt x="17" y="23"/>
                    <a:pt x="17" y="23"/>
                  </a:cubicBezTo>
                  <a:cubicBezTo>
                    <a:pt x="17" y="23"/>
                    <a:pt x="18" y="24"/>
                    <a:pt x="18" y="24"/>
                  </a:cubicBezTo>
                  <a:cubicBezTo>
                    <a:pt x="18" y="24"/>
                    <a:pt x="18" y="24"/>
                    <a:pt x="18" y="24"/>
                  </a:cubicBezTo>
                  <a:cubicBezTo>
                    <a:pt x="19" y="24"/>
                    <a:pt x="19" y="24"/>
                    <a:pt x="19" y="24"/>
                  </a:cubicBezTo>
                  <a:cubicBezTo>
                    <a:pt x="19" y="24"/>
                    <a:pt x="20" y="23"/>
                    <a:pt x="20" y="23"/>
                  </a:cubicBezTo>
                  <a:cubicBezTo>
                    <a:pt x="20" y="22"/>
                    <a:pt x="21" y="22"/>
                    <a:pt x="21" y="22"/>
                  </a:cubicBezTo>
                  <a:cubicBezTo>
                    <a:pt x="22" y="21"/>
                    <a:pt x="22" y="21"/>
                    <a:pt x="23" y="21"/>
                  </a:cubicBezTo>
                  <a:cubicBezTo>
                    <a:pt x="23" y="21"/>
                    <a:pt x="24" y="21"/>
                    <a:pt x="24" y="22"/>
                  </a:cubicBezTo>
                  <a:cubicBezTo>
                    <a:pt x="24" y="22"/>
                    <a:pt x="24" y="22"/>
                    <a:pt x="24" y="22"/>
                  </a:cubicBezTo>
                  <a:cubicBezTo>
                    <a:pt x="25" y="22"/>
                    <a:pt x="25" y="22"/>
                    <a:pt x="25" y="22"/>
                  </a:cubicBezTo>
                  <a:cubicBezTo>
                    <a:pt x="29" y="24"/>
                    <a:pt x="29" y="24"/>
                    <a:pt x="29" y="24"/>
                  </a:cubicBezTo>
                  <a:cubicBezTo>
                    <a:pt x="30" y="24"/>
                    <a:pt x="30" y="24"/>
                    <a:pt x="30" y="24"/>
                  </a:cubicBezTo>
                  <a:cubicBezTo>
                    <a:pt x="30" y="24"/>
                    <a:pt x="31" y="24"/>
                    <a:pt x="31" y="24"/>
                  </a:cubicBezTo>
                  <a:cubicBezTo>
                    <a:pt x="32" y="23"/>
                    <a:pt x="34" y="22"/>
                    <a:pt x="35" y="20"/>
                  </a:cubicBezTo>
                  <a:cubicBezTo>
                    <a:pt x="36" y="20"/>
                    <a:pt x="38" y="21"/>
                    <a:pt x="39" y="21"/>
                  </a:cubicBezTo>
                  <a:cubicBezTo>
                    <a:pt x="38" y="21"/>
                    <a:pt x="38" y="21"/>
                    <a:pt x="38" y="21"/>
                  </a:cubicBezTo>
                  <a:cubicBezTo>
                    <a:pt x="37" y="22"/>
                    <a:pt x="37" y="23"/>
                    <a:pt x="36" y="24"/>
                  </a:cubicBezTo>
                  <a:cubicBezTo>
                    <a:pt x="35" y="25"/>
                    <a:pt x="35" y="25"/>
                    <a:pt x="34" y="25"/>
                  </a:cubicBezTo>
                  <a:cubicBezTo>
                    <a:pt x="34" y="26"/>
                    <a:pt x="33" y="26"/>
                    <a:pt x="33" y="26"/>
                  </a:cubicBezTo>
                  <a:cubicBezTo>
                    <a:pt x="30" y="26"/>
                    <a:pt x="30" y="26"/>
                    <a:pt x="30" y="26"/>
                  </a:cubicBezTo>
                  <a:cubicBezTo>
                    <a:pt x="29" y="26"/>
                    <a:pt x="29" y="26"/>
                    <a:pt x="29" y="26"/>
                  </a:cubicBezTo>
                  <a:cubicBezTo>
                    <a:pt x="28" y="27"/>
                    <a:pt x="28" y="27"/>
                    <a:pt x="28" y="28"/>
                  </a:cubicBezTo>
                  <a:cubicBezTo>
                    <a:pt x="28" y="27"/>
                    <a:pt x="28" y="27"/>
                    <a:pt x="28" y="27"/>
                  </a:cubicBezTo>
                  <a:cubicBezTo>
                    <a:pt x="27" y="27"/>
                    <a:pt x="27" y="27"/>
                    <a:pt x="27" y="27"/>
                  </a:cubicBezTo>
                  <a:cubicBezTo>
                    <a:pt x="25" y="28"/>
                    <a:pt x="24" y="29"/>
                    <a:pt x="23" y="31"/>
                  </a:cubicBezTo>
                  <a:cubicBezTo>
                    <a:pt x="22" y="31"/>
                    <a:pt x="22" y="32"/>
                    <a:pt x="21" y="33"/>
                  </a:cubicBezTo>
                  <a:cubicBezTo>
                    <a:pt x="21" y="34"/>
                    <a:pt x="21" y="34"/>
                    <a:pt x="21" y="34"/>
                  </a:cubicBezTo>
                  <a:cubicBezTo>
                    <a:pt x="21" y="35"/>
                    <a:pt x="21" y="35"/>
                    <a:pt x="21" y="35"/>
                  </a:cubicBezTo>
                  <a:cubicBezTo>
                    <a:pt x="21" y="35"/>
                    <a:pt x="21" y="35"/>
                    <a:pt x="21" y="35"/>
                  </a:cubicBezTo>
                  <a:cubicBezTo>
                    <a:pt x="21" y="35"/>
                    <a:pt x="21" y="35"/>
                    <a:pt x="21" y="35"/>
                  </a:cubicBezTo>
                  <a:cubicBezTo>
                    <a:pt x="21" y="36"/>
                    <a:pt x="21" y="36"/>
                    <a:pt x="21" y="36"/>
                  </a:cubicBezTo>
                  <a:cubicBezTo>
                    <a:pt x="21" y="36"/>
                    <a:pt x="21" y="36"/>
                    <a:pt x="21" y="36"/>
                  </a:cubicBezTo>
                  <a:cubicBezTo>
                    <a:pt x="21" y="37"/>
                    <a:pt x="20" y="38"/>
                    <a:pt x="19" y="39"/>
                  </a:cubicBezTo>
                  <a:cubicBezTo>
                    <a:pt x="19" y="40"/>
                    <a:pt x="19" y="40"/>
                    <a:pt x="19" y="40"/>
                  </a:cubicBezTo>
                  <a:cubicBezTo>
                    <a:pt x="18" y="42"/>
                    <a:pt x="18" y="42"/>
                    <a:pt x="18" y="42"/>
                  </a:cubicBezTo>
                  <a:cubicBezTo>
                    <a:pt x="15" y="41"/>
                    <a:pt x="13" y="40"/>
                    <a:pt x="10" y="39"/>
                  </a:cubicBezTo>
                  <a:cubicBezTo>
                    <a:pt x="11" y="37"/>
                    <a:pt x="10" y="34"/>
                    <a:pt x="9" y="32"/>
                  </a:cubicBezTo>
                  <a:cubicBezTo>
                    <a:pt x="9" y="32"/>
                    <a:pt x="9" y="32"/>
                    <a:pt x="9" y="32"/>
                  </a:cubicBezTo>
                  <a:cubicBezTo>
                    <a:pt x="9" y="32"/>
                    <a:pt x="8" y="31"/>
                    <a:pt x="8" y="31"/>
                  </a:cubicBezTo>
                  <a:cubicBezTo>
                    <a:pt x="9" y="30"/>
                    <a:pt x="9" y="30"/>
                    <a:pt x="9" y="30"/>
                  </a:cubicBezTo>
                  <a:cubicBezTo>
                    <a:pt x="9" y="29"/>
                    <a:pt x="10" y="27"/>
                    <a:pt x="11" y="26"/>
                  </a:cubicBezTo>
                  <a:cubicBezTo>
                    <a:pt x="14" y="23"/>
                    <a:pt x="14" y="23"/>
                    <a:pt x="14" y="23"/>
                  </a:cubicBezTo>
                  <a:cubicBezTo>
                    <a:pt x="15" y="23"/>
                    <a:pt x="15" y="22"/>
                    <a:pt x="15" y="22"/>
                  </a:cubicBezTo>
                  <a:cubicBezTo>
                    <a:pt x="15" y="21"/>
                    <a:pt x="15" y="21"/>
                    <a:pt x="15" y="21"/>
                  </a:cubicBezTo>
                  <a:cubicBezTo>
                    <a:pt x="15" y="21"/>
                    <a:pt x="15" y="21"/>
                    <a:pt x="15" y="21"/>
                  </a:cubicBezTo>
                  <a:cubicBezTo>
                    <a:pt x="15" y="21"/>
                    <a:pt x="15" y="21"/>
                    <a:pt x="15" y="21"/>
                  </a:cubicBezTo>
                  <a:cubicBezTo>
                    <a:pt x="16" y="19"/>
                    <a:pt x="17" y="18"/>
                    <a:pt x="18" y="16"/>
                  </a:cubicBezTo>
                  <a:cubicBezTo>
                    <a:pt x="19" y="16"/>
                    <a:pt x="19" y="16"/>
                    <a:pt x="19" y="16"/>
                  </a:cubicBezTo>
                  <a:cubicBezTo>
                    <a:pt x="19" y="15"/>
                    <a:pt x="19" y="15"/>
                    <a:pt x="19" y="15"/>
                  </a:cubicBezTo>
                  <a:cubicBezTo>
                    <a:pt x="19" y="14"/>
                    <a:pt x="18" y="13"/>
                    <a:pt x="18" y="13"/>
                  </a:cubicBezTo>
                  <a:cubicBezTo>
                    <a:pt x="18" y="13"/>
                    <a:pt x="18" y="13"/>
                    <a:pt x="18" y="13"/>
                  </a:cubicBezTo>
                  <a:cubicBezTo>
                    <a:pt x="18" y="13"/>
                    <a:pt x="18" y="13"/>
                    <a:pt x="18" y="13"/>
                  </a:cubicBezTo>
                  <a:cubicBezTo>
                    <a:pt x="19" y="11"/>
                    <a:pt x="20" y="9"/>
                    <a:pt x="20" y="7"/>
                  </a:cubicBezTo>
                  <a:cubicBezTo>
                    <a:pt x="21" y="8"/>
                    <a:pt x="21" y="8"/>
                    <a:pt x="21" y="8"/>
                  </a:cubicBezTo>
                  <a:moveTo>
                    <a:pt x="6" y="30"/>
                  </a:moveTo>
                  <a:cubicBezTo>
                    <a:pt x="3" y="29"/>
                    <a:pt x="2" y="27"/>
                    <a:pt x="2" y="25"/>
                  </a:cubicBezTo>
                  <a:cubicBezTo>
                    <a:pt x="2" y="24"/>
                    <a:pt x="2" y="24"/>
                    <a:pt x="2" y="24"/>
                  </a:cubicBezTo>
                  <a:cubicBezTo>
                    <a:pt x="2" y="23"/>
                    <a:pt x="2" y="22"/>
                    <a:pt x="2" y="21"/>
                  </a:cubicBezTo>
                  <a:cubicBezTo>
                    <a:pt x="5" y="19"/>
                    <a:pt x="5" y="19"/>
                    <a:pt x="5" y="19"/>
                  </a:cubicBezTo>
                  <a:cubicBezTo>
                    <a:pt x="5" y="19"/>
                    <a:pt x="5" y="19"/>
                    <a:pt x="5" y="19"/>
                  </a:cubicBezTo>
                  <a:cubicBezTo>
                    <a:pt x="5" y="19"/>
                    <a:pt x="5" y="19"/>
                    <a:pt x="5" y="19"/>
                  </a:cubicBezTo>
                  <a:cubicBezTo>
                    <a:pt x="7" y="17"/>
                    <a:pt x="7" y="17"/>
                    <a:pt x="7" y="17"/>
                  </a:cubicBezTo>
                  <a:cubicBezTo>
                    <a:pt x="8" y="17"/>
                    <a:pt x="8" y="16"/>
                    <a:pt x="8" y="15"/>
                  </a:cubicBezTo>
                  <a:cubicBezTo>
                    <a:pt x="9" y="15"/>
                    <a:pt x="9" y="14"/>
                    <a:pt x="9" y="14"/>
                  </a:cubicBezTo>
                  <a:cubicBezTo>
                    <a:pt x="8" y="12"/>
                    <a:pt x="8" y="11"/>
                    <a:pt x="8" y="10"/>
                  </a:cubicBezTo>
                  <a:cubicBezTo>
                    <a:pt x="9" y="7"/>
                    <a:pt x="11" y="5"/>
                    <a:pt x="13" y="2"/>
                  </a:cubicBezTo>
                  <a:cubicBezTo>
                    <a:pt x="13" y="6"/>
                    <a:pt x="13" y="6"/>
                    <a:pt x="13" y="6"/>
                  </a:cubicBezTo>
                  <a:cubicBezTo>
                    <a:pt x="13" y="6"/>
                    <a:pt x="13" y="6"/>
                    <a:pt x="13" y="6"/>
                  </a:cubicBezTo>
                  <a:cubicBezTo>
                    <a:pt x="13" y="7"/>
                    <a:pt x="13" y="9"/>
                    <a:pt x="13" y="10"/>
                  </a:cubicBezTo>
                  <a:cubicBezTo>
                    <a:pt x="12" y="11"/>
                    <a:pt x="12" y="11"/>
                    <a:pt x="12" y="11"/>
                  </a:cubicBezTo>
                  <a:cubicBezTo>
                    <a:pt x="12" y="11"/>
                    <a:pt x="12" y="11"/>
                    <a:pt x="12" y="11"/>
                  </a:cubicBezTo>
                  <a:cubicBezTo>
                    <a:pt x="12" y="11"/>
                    <a:pt x="12" y="11"/>
                    <a:pt x="12" y="11"/>
                  </a:cubicBezTo>
                  <a:cubicBezTo>
                    <a:pt x="12" y="11"/>
                    <a:pt x="12" y="11"/>
                    <a:pt x="12" y="11"/>
                  </a:cubicBezTo>
                  <a:cubicBezTo>
                    <a:pt x="13" y="11"/>
                    <a:pt x="13" y="11"/>
                    <a:pt x="13" y="11"/>
                  </a:cubicBezTo>
                  <a:cubicBezTo>
                    <a:pt x="13" y="12"/>
                    <a:pt x="14" y="13"/>
                    <a:pt x="14" y="14"/>
                  </a:cubicBezTo>
                  <a:cubicBezTo>
                    <a:pt x="13" y="15"/>
                    <a:pt x="12" y="16"/>
                    <a:pt x="12" y="17"/>
                  </a:cubicBezTo>
                  <a:cubicBezTo>
                    <a:pt x="11" y="17"/>
                    <a:pt x="10" y="17"/>
                    <a:pt x="10" y="18"/>
                  </a:cubicBezTo>
                  <a:cubicBezTo>
                    <a:pt x="9" y="18"/>
                    <a:pt x="9" y="18"/>
                    <a:pt x="9" y="18"/>
                  </a:cubicBezTo>
                  <a:cubicBezTo>
                    <a:pt x="9" y="18"/>
                    <a:pt x="9" y="18"/>
                    <a:pt x="9" y="18"/>
                  </a:cubicBezTo>
                  <a:cubicBezTo>
                    <a:pt x="9" y="19"/>
                    <a:pt x="9" y="19"/>
                    <a:pt x="9" y="19"/>
                  </a:cubicBezTo>
                  <a:cubicBezTo>
                    <a:pt x="7" y="19"/>
                    <a:pt x="7" y="19"/>
                    <a:pt x="7" y="19"/>
                  </a:cubicBezTo>
                  <a:cubicBezTo>
                    <a:pt x="7" y="19"/>
                    <a:pt x="7" y="19"/>
                    <a:pt x="6" y="19"/>
                  </a:cubicBezTo>
                  <a:cubicBezTo>
                    <a:pt x="6" y="19"/>
                    <a:pt x="6" y="19"/>
                    <a:pt x="6" y="19"/>
                  </a:cubicBezTo>
                  <a:cubicBezTo>
                    <a:pt x="5" y="19"/>
                    <a:pt x="5" y="20"/>
                    <a:pt x="4" y="20"/>
                  </a:cubicBezTo>
                  <a:cubicBezTo>
                    <a:pt x="3" y="22"/>
                    <a:pt x="3" y="22"/>
                    <a:pt x="3" y="22"/>
                  </a:cubicBezTo>
                  <a:cubicBezTo>
                    <a:pt x="3" y="22"/>
                    <a:pt x="3" y="22"/>
                    <a:pt x="3" y="22"/>
                  </a:cubicBezTo>
                  <a:cubicBezTo>
                    <a:pt x="3" y="22"/>
                    <a:pt x="3" y="22"/>
                    <a:pt x="3" y="22"/>
                  </a:cubicBezTo>
                  <a:cubicBezTo>
                    <a:pt x="3" y="22"/>
                    <a:pt x="3" y="22"/>
                    <a:pt x="3" y="22"/>
                  </a:cubicBezTo>
                  <a:cubicBezTo>
                    <a:pt x="5" y="20"/>
                    <a:pt x="5" y="20"/>
                    <a:pt x="5" y="20"/>
                  </a:cubicBezTo>
                  <a:cubicBezTo>
                    <a:pt x="5" y="20"/>
                    <a:pt x="6" y="20"/>
                    <a:pt x="6" y="20"/>
                  </a:cubicBezTo>
                  <a:cubicBezTo>
                    <a:pt x="7" y="20"/>
                    <a:pt x="7" y="20"/>
                    <a:pt x="7" y="20"/>
                  </a:cubicBezTo>
                  <a:cubicBezTo>
                    <a:pt x="7" y="20"/>
                    <a:pt x="7" y="20"/>
                    <a:pt x="7" y="20"/>
                  </a:cubicBezTo>
                  <a:cubicBezTo>
                    <a:pt x="9" y="19"/>
                    <a:pt x="9" y="19"/>
                    <a:pt x="9" y="19"/>
                  </a:cubicBezTo>
                  <a:cubicBezTo>
                    <a:pt x="9" y="19"/>
                    <a:pt x="9" y="19"/>
                    <a:pt x="9" y="19"/>
                  </a:cubicBezTo>
                  <a:cubicBezTo>
                    <a:pt x="10" y="19"/>
                    <a:pt x="10" y="19"/>
                    <a:pt x="10" y="19"/>
                  </a:cubicBezTo>
                  <a:cubicBezTo>
                    <a:pt x="11" y="19"/>
                    <a:pt x="11" y="18"/>
                    <a:pt x="12" y="18"/>
                  </a:cubicBezTo>
                  <a:cubicBezTo>
                    <a:pt x="12" y="18"/>
                    <a:pt x="12" y="18"/>
                    <a:pt x="12" y="18"/>
                  </a:cubicBezTo>
                  <a:cubicBezTo>
                    <a:pt x="13" y="18"/>
                    <a:pt x="13" y="18"/>
                    <a:pt x="13" y="18"/>
                  </a:cubicBezTo>
                  <a:cubicBezTo>
                    <a:pt x="13" y="17"/>
                    <a:pt x="14" y="16"/>
                    <a:pt x="15" y="15"/>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5" y="17"/>
                    <a:pt x="14" y="18"/>
                    <a:pt x="14" y="19"/>
                  </a:cubicBezTo>
                  <a:cubicBezTo>
                    <a:pt x="14" y="20"/>
                    <a:pt x="14" y="20"/>
                    <a:pt x="14" y="20"/>
                  </a:cubicBezTo>
                  <a:cubicBezTo>
                    <a:pt x="14" y="21"/>
                    <a:pt x="14" y="21"/>
                    <a:pt x="14" y="21"/>
                  </a:cubicBezTo>
                  <a:cubicBezTo>
                    <a:pt x="14" y="21"/>
                    <a:pt x="14" y="21"/>
                    <a:pt x="14" y="21"/>
                  </a:cubicBezTo>
                  <a:cubicBezTo>
                    <a:pt x="14" y="21"/>
                    <a:pt x="14" y="21"/>
                    <a:pt x="14" y="21"/>
                  </a:cubicBezTo>
                  <a:cubicBezTo>
                    <a:pt x="13" y="22"/>
                    <a:pt x="13" y="22"/>
                    <a:pt x="13" y="22"/>
                  </a:cubicBezTo>
                  <a:cubicBezTo>
                    <a:pt x="10" y="25"/>
                    <a:pt x="10" y="25"/>
                    <a:pt x="10" y="25"/>
                  </a:cubicBezTo>
                  <a:cubicBezTo>
                    <a:pt x="9" y="26"/>
                    <a:pt x="8" y="27"/>
                    <a:pt x="7" y="29"/>
                  </a:cubicBezTo>
                  <a:cubicBezTo>
                    <a:pt x="7" y="29"/>
                    <a:pt x="6" y="30"/>
                    <a:pt x="6" y="30"/>
                  </a:cubicBezTo>
                  <a:moveTo>
                    <a:pt x="14" y="0"/>
                  </a:moveTo>
                  <a:cubicBezTo>
                    <a:pt x="13" y="0"/>
                    <a:pt x="13" y="0"/>
                    <a:pt x="13" y="0"/>
                  </a:cubicBezTo>
                  <a:cubicBezTo>
                    <a:pt x="10" y="3"/>
                    <a:pt x="8" y="6"/>
                    <a:pt x="7" y="10"/>
                  </a:cubicBezTo>
                  <a:cubicBezTo>
                    <a:pt x="7" y="10"/>
                    <a:pt x="7" y="10"/>
                    <a:pt x="7" y="10"/>
                  </a:cubicBezTo>
                  <a:cubicBezTo>
                    <a:pt x="6" y="9"/>
                    <a:pt x="6" y="9"/>
                    <a:pt x="6" y="9"/>
                  </a:cubicBezTo>
                  <a:cubicBezTo>
                    <a:pt x="5" y="10"/>
                    <a:pt x="5" y="10"/>
                    <a:pt x="5" y="10"/>
                  </a:cubicBezTo>
                  <a:cubicBezTo>
                    <a:pt x="4" y="12"/>
                    <a:pt x="2" y="14"/>
                    <a:pt x="1" y="16"/>
                  </a:cubicBezTo>
                  <a:cubicBezTo>
                    <a:pt x="1" y="16"/>
                    <a:pt x="1" y="16"/>
                    <a:pt x="1" y="16"/>
                  </a:cubicBezTo>
                  <a:cubicBezTo>
                    <a:pt x="1" y="17"/>
                    <a:pt x="1" y="17"/>
                    <a:pt x="1" y="17"/>
                  </a:cubicBezTo>
                  <a:cubicBezTo>
                    <a:pt x="2" y="17"/>
                    <a:pt x="3" y="18"/>
                    <a:pt x="3" y="18"/>
                  </a:cubicBezTo>
                  <a:cubicBezTo>
                    <a:pt x="0" y="21"/>
                    <a:pt x="0" y="21"/>
                    <a:pt x="0" y="21"/>
                  </a:cubicBezTo>
                  <a:cubicBezTo>
                    <a:pt x="0" y="22"/>
                    <a:pt x="0" y="22"/>
                    <a:pt x="0" y="22"/>
                  </a:cubicBezTo>
                  <a:cubicBezTo>
                    <a:pt x="1" y="22"/>
                    <a:pt x="1" y="23"/>
                    <a:pt x="1" y="24"/>
                  </a:cubicBezTo>
                  <a:cubicBezTo>
                    <a:pt x="1" y="25"/>
                    <a:pt x="1" y="25"/>
                    <a:pt x="1" y="25"/>
                  </a:cubicBezTo>
                  <a:cubicBezTo>
                    <a:pt x="1" y="28"/>
                    <a:pt x="3" y="31"/>
                    <a:pt x="6" y="32"/>
                  </a:cubicBezTo>
                  <a:cubicBezTo>
                    <a:pt x="6" y="33"/>
                    <a:pt x="6" y="34"/>
                    <a:pt x="6" y="35"/>
                  </a:cubicBezTo>
                  <a:cubicBezTo>
                    <a:pt x="6" y="35"/>
                    <a:pt x="6" y="35"/>
                    <a:pt x="6" y="35"/>
                  </a:cubicBezTo>
                  <a:cubicBezTo>
                    <a:pt x="7" y="36"/>
                    <a:pt x="7" y="36"/>
                    <a:pt x="7" y="36"/>
                  </a:cubicBezTo>
                  <a:cubicBezTo>
                    <a:pt x="7" y="36"/>
                    <a:pt x="7" y="36"/>
                    <a:pt x="7" y="36"/>
                  </a:cubicBezTo>
                  <a:cubicBezTo>
                    <a:pt x="7" y="37"/>
                    <a:pt x="7" y="37"/>
                    <a:pt x="7" y="37"/>
                  </a:cubicBezTo>
                  <a:cubicBezTo>
                    <a:pt x="7" y="37"/>
                    <a:pt x="7" y="37"/>
                    <a:pt x="7" y="37"/>
                  </a:cubicBezTo>
                  <a:cubicBezTo>
                    <a:pt x="7" y="37"/>
                    <a:pt x="7" y="37"/>
                    <a:pt x="7" y="37"/>
                  </a:cubicBezTo>
                  <a:cubicBezTo>
                    <a:pt x="8" y="37"/>
                    <a:pt x="8" y="37"/>
                    <a:pt x="8" y="37"/>
                  </a:cubicBezTo>
                  <a:cubicBezTo>
                    <a:pt x="8" y="37"/>
                    <a:pt x="8" y="37"/>
                    <a:pt x="8" y="37"/>
                  </a:cubicBezTo>
                  <a:cubicBezTo>
                    <a:pt x="8" y="38"/>
                    <a:pt x="8" y="38"/>
                    <a:pt x="8" y="38"/>
                  </a:cubicBezTo>
                  <a:cubicBezTo>
                    <a:pt x="8" y="38"/>
                    <a:pt x="8" y="38"/>
                    <a:pt x="8" y="38"/>
                  </a:cubicBezTo>
                  <a:cubicBezTo>
                    <a:pt x="8" y="38"/>
                    <a:pt x="8" y="38"/>
                    <a:pt x="8" y="38"/>
                  </a:cubicBezTo>
                  <a:cubicBezTo>
                    <a:pt x="8" y="38"/>
                    <a:pt x="8" y="38"/>
                    <a:pt x="8" y="39"/>
                  </a:cubicBezTo>
                  <a:cubicBezTo>
                    <a:pt x="8" y="39"/>
                    <a:pt x="8" y="39"/>
                    <a:pt x="8" y="39"/>
                  </a:cubicBezTo>
                  <a:cubicBezTo>
                    <a:pt x="8" y="40"/>
                    <a:pt x="8" y="40"/>
                    <a:pt x="8" y="40"/>
                  </a:cubicBezTo>
                  <a:cubicBezTo>
                    <a:pt x="9" y="40"/>
                    <a:pt x="9" y="40"/>
                    <a:pt x="9" y="40"/>
                  </a:cubicBezTo>
                  <a:cubicBezTo>
                    <a:pt x="12" y="41"/>
                    <a:pt x="15" y="42"/>
                    <a:pt x="18" y="44"/>
                  </a:cubicBezTo>
                  <a:cubicBezTo>
                    <a:pt x="18" y="44"/>
                    <a:pt x="18" y="44"/>
                    <a:pt x="18" y="44"/>
                  </a:cubicBezTo>
                  <a:cubicBezTo>
                    <a:pt x="18" y="44"/>
                    <a:pt x="18" y="44"/>
                    <a:pt x="18" y="44"/>
                  </a:cubicBezTo>
                  <a:cubicBezTo>
                    <a:pt x="19" y="43"/>
                    <a:pt x="19" y="43"/>
                    <a:pt x="19" y="43"/>
                  </a:cubicBezTo>
                  <a:cubicBezTo>
                    <a:pt x="21" y="40"/>
                    <a:pt x="21" y="40"/>
                    <a:pt x="21" y="40"/>
                  </a:cubicBezTo>
                  <a:cubicBezTo>
                    <a:pt x="21" y="40"/>
                    <a:pt x="21" y="40"/>
                    <a:pt x="21" y="40"/>
                  </a:cubicBezTo>
                  <a:cubicBezTo>
                    <a:pt x="23" y="40"/>
                    <a:pt x="25" y="41"/>
                    <a:pt x="27" y="41"/>
                  </a:cubicBezTo>
                  <a:cubicBezTo>
                    <a:pt x="27" y="41"/>
                    <a:pt x="27" y="41"/>
                    <a:pt x="27" y="41"/>
                  </a:cubicBezTo>
                  <a:cubicBezTo>
                    <a:pt x="28" y="42"/>
                    <a:pt x="28" y="42"/>
                    <a:pt x="28" y="42"/>
                  </a:cubicBezTo>
                  <a:cubicBezTo>
                    <a:pt x="28" y="41"/>
                    <a:pt x="28" y="41"/>
                    <a:pt x="28" y="41"/>
                  </a:cubicBezTo>
                  <a:cubicBezTo>
                    <a:pt x="28" y="41"/>
                    <a:pt x="28" y="41"/>
                    <a:pt x="28" y="41"/>
                  </a:cubicBezTo>
                  <a:cubicBezTo>
                    <a:pt x="28" y="41"/>
                    <a:pt x="28" y="41"/>
                    <a:pt x="28" y="41"/>
                  </a:cubicBezTo>
                  <a:cubicBezTo>
                    <a:pt x="35" y="37"/>
                    <a:pt x="35" y="37"/>
                    <a:pt x="35" y="37"/>
                  </a:cubicBezTo>
                  <a:cubicBezTo>
                    <a:pt x="35" y="36"/>
                    <a:pt x="35" y="36"/>
                    <a:pt x="35" y="36"/>
                  </a:cubicBezTo>
                  <a:cubicBezTo>
                    <a:pt x="34" y="35"/>
                    <a:pt x="34" y="35"/>
                    <a:pt x="34" y="35"/>
                  </a:cubicBezTo>
                  <a:cubicBezTo>
                    <a:pt x="34" y="35"/>
                    <a:pt x="34" y="35"/>
                    <a:pt x="34" y="35"/>
                  </a:cubicBezTo>
                  <a:cubicBezTo>
                    <a:pt x="34" y="35"/>
                    <a:pt x="34" y="35"/>
                    <a:pt x="34" y="35"/>
                  </a:cubicBezTo>
                  <a:cubicBezTo>
                    <a:pt x="35" y="34"/>
                    <a:pt x="35" y="34"/>
                    <a:pt x="35" y="34"/>
                  </a:cubicBezTo>
                  <a:cubicBezTo>
                    <a:pt x="36" y="34"/>
                    <a:pt x="36" y="34"/>
                    <a:pt x="36" y="34"/>
                  </a:cubicBezTo>
                  <a:cubicBezTo>
                    <a:pt x="39" y="31"/>
                    <a:pt x="40" y="21"/>
                    <a:pt x="40" y="21"/>
                  </a:cubicBezTo>
                  <a:cubicBezTo>
                    <a:pt x="40" y="20"/>
                    <a:pt x="40" y="20"/>
                    <a:pt x="40" y="20"/>
                  </a:cubicBezTo>
                  <a:cubicBezTo>
                    <a:pt x="40" y="20"/>
                    <a:pt x="37" y="19"/>
                    <a:pt x="36" y="19"/>
                  </a:cubicBezTo>
                  <a:cubicBezTo>
                    <a:pt x="36" y="16"/>
                    <a:pt x="34" y="9"/>
                    <a:pt x="33" y="8"/>
                  </a:cubicBezTo>
                  <a:cubicBezTo>
                    <a:pt x="33" y="8"/>
                    <a:pt x="33" y="8"/>
                    <a:pt x="33" y="8"/>
                  </a:cubicBezTo>
                  <a:cubicBezTo>
                    <a:pt x="33" y="8"/>
                    <a:pt x="29" y="7"/>
                    <a:pt x="27" y="6"/>
                  </a:cubicBezTo>
                  <a:cubicBezTo>
                    <a:pt x="26" y="5"/>
                    <a:pt x="26" y="5"/>
                    <a:pt x="26" y="5"/>
                  </a:cubicBezTo>
                  <a:cubicBezTo>
                    <a:pt x="26" y="5"/>
                    <a:pt x="26" y="5"/>
                    <a:pt x="26" y="5"/>
                  </a:cubicBezTo>
                  <a:cubicBezTo>
                    <a:pt x="25" y="5"/>
                    <a:pt x="23" y="4"/>
                    <a:pt x="22" y="4"/>
                  </a:cubicBezTo>
                  <a:cubicBezTo>
                    <a:pt x="21" y="4"/>
                    <a:pt x="21" y="4"/>
                    <a:pt x="21" y="4"/>
                  </a:cubicBezTo>
                  <a:cubicBezTo>
                    <a:pt x="20" y="6"/>
                    <a:pt x="20" y="6"/>
                    <a:pt x="20" y="6"/>
                  </a:cubicBezTo>
                  <a:cubicBezTo>
                    <a:pt x="20" y="5"/>
                    <a:pt x="19" y="5"/>
                    <a:pt x="18" y="5"/>
                  </a:cubicBezTo>
                  <a:cubicBezTo>
                    <a:pt x="18" y="5"/>
                    <a:pt x="17" y="5"/>
                    <a:pt x="17" y="6"/>
                  </a:cubicBezTo>
                  <a:cubicBezTo>
                    <a:pt x="16" y="5"/>
                    <a:pt x="15" y="5"/>
                    <a:pt x="15" y="5"/>
                  </a:cubicBezTo>
                  <a:cubicBezTo>
                    <a:pt x="14" y="1"/>
                    <a:pt x="14" y="1"/>
                    <a:pt x="14" y="1"/>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14" name="Freeform 200"/>
            <p:cNvSpPr>
              <a:spLocks noEditPoints="1"/>
            </p:cNvSpPr>
            <p:nvPr/>
          </p:nvSpPr>
          <p:spPr bwMode="auto">
            <a:xfrm>
              <a:off x="4274" y="2091"/>
              <a:ext cx="53" cy="60"/>
            </a:xfrm>
            <a:custGeom>
              <a:avLst/>
              <a:gdLst>
                <a:gd name="T0" fmla="*/ 16 w 22"/>
                <a:gd name="T1" fmla="*/ 15 h 25"/>
                <a:gd name="T2" fmla="*/ 14 w 22"/>
                <a:gd name="T3" fmla="*/ 16 h 25"/>
                <a:gd name="T4" fmla="*/ 8 w 22"/>
                <a:gd name="T5" fmla="*/ 14 h 25"/>
                <a:gd name="T6" fmla="*/ 1 w 22"/>
                <a:gd name="T7" fmla="*/ 24 h 25"/>
                <a:gd name="T8" fmla="*/ 18 w 22"/>
                <a:gd name="T9" fmla="*/ 11 h 25"/>
                <a:gd name="T10" fmla="*/ 17 w 22"/>
                <a:gd name="T11" fmla="*/ 11 h 25"/>
                <a:gd name="T12" fmla="*/ 17 w 22"/>
                <a:gd name="T13" fmla="*/ 11 h 25"/>
                <a:gd name="T14" fmla="*/ 8 w 22"/>
                <a:gd name="T15" fmla="*/ 13 h 25"/>
                <a:gd name="T16" fmla="*/ 10 w 22"/>
                <a:gd name="T17" fmla="*/ 5 h 25"/>
                <a:gd name="T18" fmla="*/ 10 w 22"/>
                <a:gd name="T19" fmla="*/ 6 h 25"/>
                <a:gd name="T20" fmla="*/ 10 w 22"/>
                <a:gd name="T21" fmla="*/ 7 h 25"/>
                <a:gd name="T22" fmla="*/ 15 w 22"/>
                <a:gd name="T23" fmla="*/ 13 h 25"/>
                <a:gd name="T24" fmla="*/ 16 w 22"/>
                <a:gd name="T25" fmla="*/ 13 h 25"/>
                <a:gd name="T26" fmla="*/ 18 w 22"/>
                <a:gd name="T27" fmla="*/ 12 h 25"/>
                <a:gd name="T28" fmla="*/ 15 w 22"/>
                <a:gd name="T29" fmla="*/ 14 h 25"/>
                <a:gd name="T30" fmla="*/ 18 w 22"/>
                <a:gd name="T31" fmla="*/ 14 h 25"/>
                <a:gd name="T32" fmla="*/ 14 w 22"/>
                <a:gd name="T33" fmla="*/ 14 h 25"/>
                <a:gd name="T34" fmla="*/ 17 w 22"/>
                <a:gd name="T35" fmla="*/ 15 h 25"/>
                <a:gd name="T36" fmla="*/ 16 w 22"/>
                <a:gd name="T37" fmla="*/ 15 h 25"/>
                <a:gd name="T38" fmla="*/ 13 w 22"/>
                <a:gd name="T39" fmla="*/ 16 h 25"/>
                <a:gd name="T40" fmla="*/ 11 w 22"/>
                <a:gd name="T41" fmla="*/ 11 h 25"/>
                <a:gd name="T42" fmla="*/ 14 w 22"/>
                <a:gd name="T43" fmla="*/ 3 h 25"/>
                <a:gd name="T44" fmla="*/ 19 w 22"/>
                <a:gd name="T45" fmla="*/ 6 h 25"/>
                <a:gd name="T46" fmla="*/ 19 w 22"/>
                <a:gd name="T47" fmla="*/ 7 h 25"/>
                <a:gd name="T48" fmla="*/ 17 w 22"/>
                <a:gd name="T49" fmla="*/ 7 h 25"/>
                <a:gd name="T50" fmla="*/ 19 w 22"/>
                <a:gd name="T51" fmla="*/ 7 h 25"/>
                <a:gd name="T52" fmla="*/ 16 w 22"/>
                <a:gd name="T53" fmla="*/ 7 h 25"/>
                <a:gd name="T54" fmla="*/ 18 w 22"/>
                <a:gd name="T55" fmla="*/ 9 h 25"/>
                <a:gd name="T56" fmla="*/ 16 w 22"/>
                <a:gd name="T57" fmla="*/ 8 h 25"/>
                <a:gd name="T58" fmla="*/ 17 w 22"/>
                <a:gd name="T59" fmla="*/ 9 h 25"/>
                <a:gd name="T60" fmla="*/ 15 w 22"/>
                <a:gd name="T61" fmla="*/ 9 h 25"/>
                <a:gd name="T62" fmla="*/ 17 w 22"/>
                <a:gd name="T63" fmla="*/ 10 h 25"/>
                <a:gd name="T64" fmla="*/ 15 w 22"/>
                <a:gd name="T65" fmla="*/ 10 h 25"/>
                <a:gd name="T66" fmla="*/ 14 w 22"/>
                <a:gd name="T67" fmla="*/ 11 h 25"/>
                <a:gd name="T68" fmla="*/ 16 w 22"/>
                <a:gd name="T69" fmla="*/ 11 h 25"/>
                <a:gd name="T70" fmla="*/ 14 w 22"/>
                <a:gd name="T71" fmla="*/ 11 h 25"/>
                <a:gd name="T72" fmla="*/ 14 w 22"/>
                <a:gd name="T73" fmla="*/ 12 h 25"/>
                <a:gd name="T74" fmla="*/ 15 w 22"/>
                <a:gd name="T75" fmla="*/ 3 h 25"/>
                <a:gd name="T76" fmla="*/ 20 w 22"/>
                <a:gd name="T77" fmla="*/ 2 h 25"/>
                <a:gd name="T78" fmla="*/ 19 w 22"/>
                <a:gd name="T79" fmla="*/ 5 h 25"/>
                <a:gd name="T80" fmla="*/ 14 w 22"/>
                <a:gd name="T81" fmla="*/ 0 h 25"/>
                <a:gd name="T82" fmla="*/ 11 w 22"/>
                <a:gd name="T83" fmla="*/ 4 h 25"/>
                <a:gd name="T84" fmla="*/ 6 w 22"/>
                <a:gd name="T85" fmla="*/ 9 h 25"/>
                <a:gd name="T86" fmla="*/ 1 w 22"/>
                <a:gd name="T87" fmla="*/ 21 h 25"/>
                <a:gd name="T88" fmla="*/ 0 w 22"/>
                <a:gd name="T89" fmla="*/ 25 h 25"/>
                <a:gd name="T90" fmla="*/ 4 w 22"/>
                <a:gd name="T91" fmla="*/ 23 h 25"/>
                <a:gd name="T92" fmla="*/ 12 w 22"/>
                <a:gd name="T93" fmla="*/ 17 h 25"/>
                <a:gd name="T94" fmla="*/ 19 w 22"/>
                <a:gd name="T95" fmla="*/ 9 h 25"/>
                <a:gd name="T96" fmla="*/ 21 w 22"/>
                <a:gd name="T97" fmla="*/ 5 h 25"/>
                <a:gd name="T98" fmla="*/ 16 w 22"/>
                <a:gd name="T9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25">
                  <a:moveTo>
                    <a:pt x="14" y="16"/>
                  </a:moveTo>
                  <a:cubicBezTo>
                    <a:pt x="13" y="16"/>
                    <a:pt x="13" y="16"/>
                    <a:pt x="13" y="16"/>
                  </a:cubicBezTo>
                  <a:cubicBezTo>
                    <a:pt x="14" y="16"/>
                    <a:pt x="16" y="15"/>
                    <a:pt x="16" y="15"/>
                  </a:cubicBezTo>
                  <a:cubicBezTo>
                    <a:pt x="16" y="16"/>
                    <a:pt x="15" y="16"/>
                    <a:pt x="15" y="16"/>
                  </a:cubicBezTo>
                  <a:cubicBezTo>
                    <a:pt x="15" y="16"/>
                    <a:pt x="15" y="16"/>
                    <a:pt x="15" y="16"/>
                  </a:cubicBezTo>
                  <a:cubicBezTo>
                    <a:pt x="14" y="16"/>
                    <a:pt x="14" y="16"/>
                    <a:pt x="14" y="16"/>
                  </a:cubicBezTo>
                  <a:moveTo>
                    <a:pt x="1" y="24"/>
                  </a:moveTo>
                  <a:cubicBezTo>
                    <a:pt x="1" y="23"/>
                    <a:pt x="2" y="22"/>
                    <a:pt x="2" y="21"/>
                  </a:cubicBezTo>
                  <a:cubicBezTo>
                    <a:pt x="2" y="21"/>
                    <a:pt x="6" y="17"/>
                    <a:pt x="8" y="14"/>
                  </a:cubicBezTo>
                  <a:cubicBezTo>
                    <a:pt x="8" y="15"/>
                    <a:pt x="9" y="15"/>
                    <a:pt x="9" y="15"/>
                  </a:cubicBezTo>
                  <a:cubicBezTo>
                    <a:pt x="3" y="23"/>
                    <a:pt x="3" y="23"/>
                    <a:pt x="3" y="23"/>
                  </a:cubicBezTo>
                  <a:cubicBezTo>
                    <a:pt x="1" y="24"/>
                    <a:pt x="1" y="24"/>
                    <a:pt x="1" y="24"/>
                  </a:cubicBezTo>
                  <a:moveTo>
                    <a:pt x="18" y="11"/>
                  </a:moveTo>
                  <a:cubicBezTo>
                    <a:pt x="18" y="11"/>
                    <a:pt x="18" y="11"/>
                    <a:pt x="18" y="11"/>
                  </a:cubicBezTo>
                  <a:cubicBezTo>
                    <a:pt x="18" y="11"/>
                    <a:pt x="18" y="11"/>
                    <a:pt x="18" y="11"/>
                  </a:cubicBezTo>
                  <a:cubicBezTo>
                    <a:pt x="18" y="11"/>
                    <a:pt x="18" y="11"/>
                    <a:pt x="18" y="11"/>
                  </a:cubicBezTo>
                  <a:cubicBezTo>
                    <a:pt x="18" y="11"/>
                    <a:pt x="18" y="11"/>
                    <a:pt x="18" y="11"/>
                  </a:cubicBezTo>
                  <a:moveTo>
                    <a:pt x="17" y="11"/>
                  </a:moveTo>
                  <a:cubicBezTo>
                    <a:pt x="18" y="10"/>
                    <a:pt x="18" y="10"/>
                    <a:pt x="18" y="10"/>
                  </a:cubicBezTo>
                  <a:cubicBezTo>
                    <a:pt x="18" y="10"/>
                    <a:pt x="18" y="10"/>
                    <a:pt x="18" y="10"/>
                  </a:cubicBezTo>
                  <a:cubicBezTo>
                    <a:pt x="17" y="11"/>
                    <a:pt x="17" y="11"/>
                    <a:pt x="17" y="11"/>
                  </a:cubicBezTo>
                  <a:moveTo>
                    <a:pt x="13" y="16"/>
                  </a:moveTo>
                  <a:cubicBezTo>
                    <a:pt x="13" y="16"/>
                    <a:pt x="13" y="16"/>
                    <a:pt x="13" y="16"/>
                  </a:cubicBezTo>
                  <a:cubicBezTo>
                    <a:pt x="11" y="15"/>
                    <a:pt x="9" y="14"/>
                    <a:pt x="8" y="13"/>
                  </a:cubicBezTo>
                  <a:cubicBezTo>
                    <a:pt x="7" y="12"/>
                    <a:pt x="7" y="11"/>
                    <a:pt x="7" y="9"/>
                  </a:cubicBezTo>
                  <a:cubicBezTo>
                    <a:pt x="7" y="8"/>
                    <a:pt x="7" y="7"/>
                    <a:pt x="8" y="6"/>
                  </a:cubicBezTo>
                  <a:cubicBezTo>
                    <a:pt x="9" y="5"/>
                    <a:pt x="10" y="5"/>
                    <a:pt x="10" y="5"/>
                  </a:cubicBezTo>
                  <a:cubicBezTo>
                    <a:pt x="10" y="5"/>
                    <a:pt x="11" y="5"/>
                    <a:pt x="11" y="5"/>
                  </a:cubicBezTo>
                  <a:cubicBezTo>
                    <a:pt x="10" y="6"/>
                    <a:pt x="10" y="6"/>
                    <a:pt x="10" y="6"/>
                  </a:cubicBezTo>
                  <a:cubicBezTo>
                    <a:pt x="10" y="6"/>
                    <a:pt x="10" y="6"/>
                    <a:pt x="10" y="6"/>
                  </a:cubicBezTo>
                  <a:cubicBezTo>
                    <a:pt x="10" y="7"/>
                    <a:pt x="10" y="7"/>
                    <a:pt x="10" y="7"/>
                  </a:cubicBezTo>
                  <a:cubicBezTo>
                    <a:pt x="10" y="7"/>
                    <a:pt x="10" y="7"/>
                    <a:pt x="10" y="7"/>
                  </a:cubicBezTo>
                  <a:cubicBezTo>
                    <a:pt x="10" y="7"/>
                    <a:pt x="10" y="7"/>
                    <a:pt x="10" y="7"/>
                  </a:cubicBezTo>
                  <a:cubicBezTo>
                    <a:pt x="9" y="8"/>
                    <a:pt x="9" y="10"/>
                    <a:pt x="11" y="12"/>
                  </a:cubicBezTo>
                  <a:cubicBezTo>
                    <a:pt x="11" y="12"/>
                    <a:pt x="13" y="13"/>
                    <a:pt x="14" y="13"/>
                  </a:cubicBezTo>
                  <a:cubicBezTo>
                    <a:pt x="14" y="13"/>
                    <a:pt x="15" y="13"/>
                    <a:pt x="15" y="13"/>
                  </a:cubicBezTo>
                  <a:cubicBezTo>
                    <a:pt x="15" y="13"/>
                    <a:pt x="15" y="13"/>
                    <a:pt x="15" y="13"/>
                  </a:cubicBezTo>
                  <a:cubicBezTo>
                    <a:pt x="15" y="13"/>
                    <a:pt x="15" y="13"/>
                    <a:pt x="15" y="13"/>
                  </a:cubicBezTo>
                  <a:cubicBezTo>
                    <a:pt x="16" y="13"/>
                    <a:pt x="16" y="13"/>
                    <a:pt x="16" y="13"/>
                  </a:cubicBezTo>
                  <a:cubicBezTo>
                    <a:pt x="16" y="12"/>
                    <a:pt x="17" y="12"/>
                    <a:pt x="18" y="12"/>
                  </a:cubicBezTo>
                  <a:cubicBezTo>
                    <a:pt x="18" y="12"/>
                    <a:pt x="18" y="12"/>
                    <a:pt x="18" y="12"/>
                  </a:cubicBezTo>
                  <a:cubicBezTo>
                    <a:pt x="18" y="12"/>
                    <a:pt x="18" y="12"/>
                    <a:pt x="18" y="12"/>
                  </a:cubicBezTo>
                  <a:cubicBezTo>
                    <a:pt x="17" y="13"/>
                    <a:pt x="16" y="13"/>
                    <a:pt x="15" y="13"/>
                  </a:cubicBezTo>
                  <a:cubicBezTo>
                    <a:pt x="14" y="13"/>
                    <a:pt x="14" y="13"/>
                    <a:pt x="14" y="13"/>
                  </a:cubicBezTo>
                  <a:cubicBezTo>
                    <a:pt x="15" y="14"/>
                    <a:pt x="15" y="14"/>
                    <a:pt x="15" y="14"/>
                  </a:cubicBezTo>
                  <a:cubicBezTo>
                    <a:pt x="16" y="13"/>
                    <a:pt x="17" y="13"/>
                    <a:pt x="18" y="13"/>
                  </a:cubicBezTo>
                  <a:cubicBezTo>
                    <a:pt x="18" y="13"/>
                    <a:pt x="18" y="13"/>
                    <a:pt x="18" y="13"/>
                  </a:cubicBezTo>
                  <a:cubicBezTo>
                    <a:pt x="18" y="13"/>
                    <a:pt x="18" y="13"/>
                    <a:pt x="18" y="14"/>
                  </a:cubicBezTo>
                  <a:cubicBezTo>
                    <a:pt x="18" y="13"/>
                    <a:pt x="18" y="13"/>
                    <a:pt x="18" y="13"/>
                  </a:cubicBezTo>
                  <a:cubicBezTo>
                    <a:pt x="16" y="14"/>
                    <a:pt x="15" y="14"/>
                    <a:pt x="14" y="14"/>
                  </a:cubicBezTo>
                  <a:cubicBezTo>
                    <a:pt x="14" y="14"/>
                    <a:pt x="14" y="14"/>
                    <a:pt x="14" y="14"/>
                  </a:cubicBezTo>
                  <a:cubicBezTo>
                    <a:pt x="14" y="15"/>
                    <a:pt x="14" y="15"/>
                    <a:pt x="14" y="15"/>
                  </a:cubicBezTo>
                  <a:cubicBezTo>
                    <a:pt x="15" y="15"/>
                    <a:pt x="17" y="14"/>
                    <a:pt x="18" y="14"/>
                  </a:cubicBezTo>
                  <a:cubicBezTo>
                    <a:pt x="17" y="15"/>
                    <a:pt x="17" y="15"/>
                    <a:pt x="17" y="15"/>
                  </a:cubicBezTo>
                  <a:cubicBezTo>
                    <a:pt x="17" y="15"/>
                    <a:pt x="17" y="15"/>
                    <a:pt x="17" y="15"/>
                  </a:cubicBezTo>
                  <a:cubicBezTo>
                    <a:pt x="17" y="15"/>
                    <a:pt x="17" y="15"/>
                    <a:pt x="17" y="15"/>
                  </a:cubicBezTo>
                  <a:cubicBezTo>
                    <a:pt x="16" y="15"/>
                    <a:pt x="16" y="15"/>
                    <a:pt x="16" y="15"/>
                  </a:cubicBezTo>
                  <a:cubicBezTo>
                    <a:pt x="16" y="15"/>
                    <a:pt x="16" y="15"/>
                    <a:pt x="16" y="15"/>
                  </a:cubicBezTo>
                  <a:cubicBezTo>
                    <a:pt x="13" y="15"/>
                    <a:pt x="13" y="15"/>
                    <a:pt x="13" y="15"/>
                  </a:cubicBezTo>
                  <a:cubicBezTo>
                    <a:pt x="13" y="16"/>
                    <a:pt x="13" y="16"/>
                    <a:pt x="13" y="16"/>
                  </a:cubicBezTo>
                  <a:cubicBezTo>
                    <a:pt x="13" y="16"/>
                    <a:pt x="13" y="16"/>
                    <a:pt x="13" y="16"/>
                  </a:cubicBezTo>
                  <a:moveTo>
                    <a:pt x="14" y="12"/>
                  </a:moveTo>
                  <a:cubicBezTo>
                    <a:pt x="13" y="12"/>
                    <a:pt x="12" y="12"/>
                    <a:pt x="11" y="11"/>
                  </a:cubicBezTo>
                  <a:cubicBezTo>
                    <a:pt x="10" y="10"/>
                    <a:pt x="10" y="8"/>
                    <a:pt x="11" y="7"/>
                  </a:cubicBezTo>
                  <a:cubicBezTo>
                    <a:pt x="11" y="6"/>
                    <a:pt x="12" y="6"/>
                    <a:pt x="12" y="5"/>
                  </a:cubicBezTo>
                  <a:cubicBezTo>
                    <a:pt x="13" y="4"/>
                    <a:pt x="13" y="3"/>
                    <a:pt x="14" y="3"/>
                  </a:cubicBezTo>
                  <a:cubicBezTo>
                    <a:pt x="14" y="3"/>
                    <a:pt x="14" y="3"/>
                    <a:pt x="14" y="3"/>
                  </a:cubicBezTo>
                  <a:cubicBezTo>
                    <a:pt x="14" y="4"/>
                    <a:pt x="14" y="5"/>
                    <a:pt x="15" y="5"/>
                  </a:cubicBezTo>
                  <a:cubicBezTo>
                    <a:pt x="17" y="6"/>
                    <a:pt x="18" y="6"/>
                    <a:pt x="19" y="6"/>
                  </a:cubicBezTo>
                  <a:cubicBezTo>
                    <a:pt x="20" y="6"/>
                    <a:pt x="20" y="6"/>
                    <a:pt x="20" y="6"/>
                  </a:cubicBezTo>
                  <a:cubicBezTo>
                    <a:pt x="19" y="7"/>
                    <a:pt x="19" y="7"/>
                    <a:pt x="19" y="7"/>
                  </a:cubicBezTo>
                  <a:cubicBezTo>
                    <a:pt x="19" y="7"/>
                    <a:pt x="19" y="7"/>
                    <a:pt x="19" y="7"/>
                  </a:cubicBezTo>
                  <a:cubicBezTo>
                    <a:pt x="19" y="7"/>
                    <a:pt x="19" y="7"/>
                    <a:pt x="18" y="7"/>
                  </a:cubicBezTo>
                  <a:cubicBezTo>
                    <a:pt x="18" y="7"/>
                    <a:pt x="17" y="7"/>
                    <a:pt x="17" y="7"/>
                  </a:cubicBezTo>
                  <a:cubicBezTo>
                    <a:pt x="17" y="7"/>
                    <a:pt x="17" y="7"/>
                    <a:pt x="17" y="7"/>
                  </a:cubicBezTo>
                  <a:cubicBezTo>
                    <a:pt x="17" y="7"/>
                    <a:pt x="17" y="7"/>
                    <a:pt x="17" y="7"/>
                  </a:cubicBezTo>
                  <a:cubicBezTo>
                    <a:pt x="17" y="7"/>
                    <a:pt x="18" y="7"/>
                    <a:pt x="18" y="7"/>
                  </a:cubicBezTo>
                  <a:cubicBezTo>
                    <a:pt x="19" y="7"/>
                    <a:pt x="19" y="7"/>
                    <a:pt x="19" y="7"/>
                  </a:cubicBezTo>
                  <a:cubicBezTo>
                    <a:pt x="19" y="8"/>
                    <a:pt x="19" y="8"/>
                    <a:pt x="19" y="8"/>
                  </a:cubicBezTo>
                  <a:cubicBezTo>
                    <a:pt x="18" y="8"/>
                    <a:pt x="17" y="7"/>
                    <a:pt x="17" y="7"/>
                  </a:cubicBezTo>
                  <a:cubicBezTo>
                    <a:pt x="16" y="7"/>
                    <a:pt x="16" y="7"/>
                    <a:pt x="16" y="7"/>
                  </a:cubicBezTo>
                  <a:cubicBezTo>
                    <a:pt x="17" y="8"/>
                    <a:pt x="17" y="8"/>
                    <a:pt x="17" y="8"/>
                  </a:cubicBezTo>
                  <a:cubicBezTo>
                    <a:pt x="17" y="8"/>
                    <a:pt x="18" y="8"/>
                    <a:pt x="18" y="8"/>
                  </a:cubicBezTo>
                  <a:cubicBezTo>
                    <a:pt x="18" y="9"/>
                    <a:pt x="18" y="9"/>
                    <a:pt x="18" y="9"/>
                  </a:cubicBezTo>
                  <a:cubicBezTo>
                    <a:pt x="18" y="8"/>
                    <a:pt x="18" y="8"/>
                    <a:pt x="18" y="8"/>
                  </a:cubicBezTo>
                  <a:cubicBezTo>
                    <a:pt x="18" y="8"/>
                    <a:pt x="17" y="8"/>
                    <a:pt x="17" y="8"/>
                  </a:cubicBezTo>
                  <a:cubicBezTo>
                    <a:pt x="17" y="8"/>
                    <a:pt x="16" y="8"/>
                    <a:pt x="16" y="8"/>
                  </a:cubicBezTo>
                  <a:cubicBezTo>
                    <a:pt x="16" y="9"/>
                    <a:pt x="16" y="9"/>
                    <a:pt x="16" y="9"/>
                  </a:cubicBezTo>
                  <a:cubicBezTo>
                    <a:pt x="16" y="9"/>
                    <a:pt x="16" y="9"/>
                    <a:pt x="16" y="9"/>
                  </a:cubicBezTo>
                  <a:cubicBezTo>
                    <a:pt x="16" y="9"/>
                    <a:pt x="17" y="9"/>
                    <a:pt x="17" y="9"/>
                  </a:cubicBezTo>
                  <a:cubicBezTo>
                    <a:pt x="18" y="9"/>
                    <a:pt x="18" y="9"/>
                    <a:pt x="18" y="9"/>
                  </a:cubicBezTo>
                  <a:cubicBezTo>
                    <a:pt x="17" y="10"/>
                    <a:pt x="17" y="10"/>
                    <a:pt x="17" y="10"/>
                  </a:cubicBezTo>
                  <a:cubicBezTo>
                    <a:pt x="16" y="10"/>
                    <a:pt x="16" y="10"/>
                    <a:pt x="15" y="9"/>
                  </a:cubicBezTo>
                  <a:cubicBezTo>
                    <a:pt x="15" y="10"/>
                    <a:pt x="15" y="10"/>
                    <a:pt x="15" y="10"/>
                  </a:cubicBezTo>
                  <a:cubicBezTo>
                    <a:pt x="15" y="10"/>
                    <a:pt x="15" y="10"/>
                    <a:pt x="15" y="10"/>
                  </a:cubicBezTo>
                  <a:cubicBezTo>
                    <a:pt x="16" y="10"/>
                    <a:pt x="16" y="10"/>
                    <a:pt x="17" y="10"/>
                  </a:cubicBezTo>
                  <a:cubicBezTo>
                    <a:pt x="16" y="11"/>
                    <a:pt x="16" y="11"/>
                    <a:pt x="16" y="11"/>
                  </a:cubicBezTo>
                  <a:cubicBezTo>
                    <a:pt x="16" y="11"/>
                    <a:pt x="16" y="11"/>
                    <a:pt x="16" y="11"/>
                  </a:cubicBezTo>
                  <a:cubicBezTo>
                    <a:pt x="16" y="11"/>
                    <a:pt x="15" y="10"/>
                    <a:pt x="15" y="10"/>
                  </a:cubicBezTo>
                  <a:cubicBezTo>
                    <a:pt x="15" y="10"/>
                    <a:pt x="15" y="10"/>
                    <a:pt x="15" y="10"/>
                  </a:cubicBezTo>
                  <a:cubicBezTo>
                    <a:pt x="15" y="10"/>
                    <a:pt x="15" y="10"/>
                    <a:pt x="15" y="10"/>
                  </a:cubicBezTo>
                  <a:cubicBezTo>
                    <a:pt x="14" y="11"/>
                    <a:pt x="14" y="11"/>
                    <a:pt x="14" y="11"/>
                  </a:cubicBezTo>
                  <a:cubicBezTo>
                    <a:pt x="15" y="11"/>
                    <a:pt x="15" y="11"/>
                    <a:pt x="15" y="11"/>
                  </a:cubicBezTo>
                  <a:cubicBezTo>
                    <a:pt x="15" y="11"/>
                    <a:pt x="15" y="11"/>
                    <a:pt x="16" y="11"/>
                  </a:cubicBezTo>
                  <a:cubicBezTo>
                    <a:pt x="16" y="11"/>
                    <a:pt x="16" y="11"/>
                    <a:pt x="16" y="11"/>
                  </a:cubicBezTo>
                  <a:cubicBezTo>
                    <a:pt x="16" y="11"/>
                    <a:pt x="15" y="11"/>
                    <a:pt x="15" y="11"/>
                  </a:cubicBezTo>
                  <a:cubicBezTo>
                    <a:pt x="15" y="11"/>
                    <a:pt x="14" y="11"/>
                    <a:pt x="14" y="11"/>
                  </a:cubicBezTo>
                  <a:cubicBezTo>
                    <a:pt x="14" y="11"/>
                    <a:pt x="14" y="11"/>
                    <a:pt x="14" y="11"/>
                  </a:cubicBezTo>
                  <a:cubicBezTo>
                    <a:pt x="14" y="12"/>
                    <a:pt x="14" y="12"/>
                    <a:pt x="14" y="12"/>
                  </a:cubicBezTo>
                  <a:cubicBezTo>
                    <a:pt x="15" y="12"/>
                    <a:pt x="15" y="12"/>
                    <a:pt x="15" y="12"/>
                  </a:cubicBezTo>
                  <a:cubicBezTo>
                    <a:pt x="14" y="12"/>
                    <a:pt x="14" y="12"/>
                    <a:pt x="14" y="12"/>
                  </a:cubicBezTo>
                  <a:moveTo>
                    <a:pt x="19" y="5"/>
                  </a:moveTo>
                  <a:cubicBezTo>
                    <a:pt x="18" y="5"/>
                    <a:pt x="17" y="5"/>
                    <a:pt x="16" y="4"/>
                  </a:cubicBezTo>
                  <a:cubicBezTo>
                    <a:pt x="15" y="4"/>
                    <a:pt x="15" y="3"/>
                    <a:pt x="15" y="3"/>
                  </a:cubicBezTo>
                  <a:cubicBezTo>
                    <a:pt x="15" y="2"/>
                    <a:pt x="15" y="2"/>
                    <a:pt x="15" y="1"/>
                  </a:cubicBezTo>
                  <a:cubicBezTo>
                    <a:pt x="15" y="1"/>
                    <a:pt x="16" y="1"/>
                    <a:pt x="16" y="1"/>
                  </a:cubicBezTo>
                  <a:cubicBezTo>
                    <a:pt x="17" y="1"/>
                    <a:pt x="19" y="1"/>
                    <a:pt x="20" y="2"/>
                  </a:cubicBezTo>
                  <a:cubicBezTo>
                    <a:pt x="20" y="3"/>
                    <a:pt x="21" y="4"/>
                    <a:pt x="21" y="4"/>
                  </a:cubicBezTo>
                  <a:cubicBezTo>
                    <a:pt x="21" y="5"/>
                    <a:pt x="20" y="5"/>
                    <a:pt x="20" y="5"/>
                  </a:cubicBezTo>
                  <a:cubicBezTo>
                    <a:pt x="20" y="5"/>
                    <a:pt x="19" y="5"/>
                    <a:pt x="19" y="5"/>
                  </a:cubicBezTo>
                  <a:moveTo>
                    <a:pt x="16" y="0"/>
                  </a:moveTo>
                  <a:cubicBezTo>
                    <a:pt x="16" y="0"/>
                    <a:pt x="15" y="0"/>
                    <a:pt x="14" y="0"/>
                  </a:cubicBezTo>
                  <a:cubicBezTo>
                    <a:pt x="14" y="0"/>
                    <a:pt x="14" y="0"/>
                    <a:pt x="14" y="0"/>
                  </a:cubicBezTo>
                  <a:cubicBezTo>
                    <a:pt x="14" y="1"/>
                    <a:pt x="14" y="1"/>
                    <a:pt x="14" y="1"/>
                  </a:cubicBezTo>
                  <a:cubicBezTo>
                    <a:pt x="14" y="1"/>
                    <a:pt x="14" y="1"/>
                    <a:pt x="14" y="1"/>
                  </a:cubicBezTo>
                  <a:cubicBezTo>
                    <a:pt x="13" y="2"/>
                    <a:pt x="12" y="3"/>
                    <a:pt x="11" y="4"/>
                  </a:cubicBezTo>
                  <a:cubicBezTo>
                    <a:pt x="11" y="4"/>
                    <a:pt x="11" y="4"/>
                    <a:pt x="10" y="4"/>
                  </a:cubicBezTo>
                  <a:cubicBezTo>
                    <a:pt x="9" y="4"/>
                    <a:pt x="8" y="4"/>
                    <a:pt x="8" y="5"/>
                  </a:cubicBezTo>
                  <a:cubicBezTo>
                    <a:pt x="6" y="6"/>
                    <a:pt x="6" y="8"/>
                    <a:pt x="6" y="9"/>
                  </a:cubicBezTo>
                  <a:cubicBezTo>
                    <a:pt x="6" y="11"/>
                    <a:pt x="6" y="12"/>
                    <a:pt x="7" y="14"/>
                  </a:cubicBezTo>
                  <a:cubicBezTo>
                    <a:pt x="5" y="17"/>
                    <a:pt x="1" y="21"/>
                    <a:pt x="1" y="21"/>
                  </a:cubicBezTo>
                  <a:cubicBezTo>
                    <a:pt x="1" y="21"/>
                    <a:pt x="1" y="21"/>
                    <a:pt x="1" y="21"/>
                  </a:cubicBezTo>
                  <a:cubicBezTo>
                    <a:pt x="1" y="21"/>
                    <a:pt x="1" y="21"/>
                    <a:pt x="1" y="21"/>
                  </a:cubicBezTo>
                  <a:cubicBezTo>
                    <a:pt x="1" y="22"/>
                    <a:pt x="0" y="25"/>
                    <a:pt x="0" y="25"/>
                  </a:cubicBezTo>
                  <a:cubicBezTo>
                    <a:pt x="0" y="25"/>
                    <a:pt x="0" y="25"/>
                    <a:pt x="0" y="25"/>
                  </a:cubicBezTo>
                  <a:cubicBezTo>
                    <a:pt x="0" y="25"/>
                    <a:pt x="0" y="25"/>
                    <a:pt x="0" y="25"/>
                  </a:cubicBezTo>
                  <a:cubicBezTo>
                    <a:pt x="0" y="25"/>
                    <a:pt x="0" y="25"/>
                    <a:pt x="0" y="25"/>
                  </a:cubicBezTo>
                  <a:cubicBezTo>
                    <a:pt x="4" y="23"/>
                    <a:pt x="4" y="23"/>
                    <a:pt x="4" y="23"/>
                  </a:cubicBezTo>
                  <a:cubicBezTo>
                    <a:pt x="4" y="23"/>
                    <a:pt x="4" y="23"/>
                    <a:pt x="4" y="23"/>
                  </a:cubicBezTo>
                  <a:cubicBezTo>
                    <a:pt x="10" y="16"/>
                    <a:pt x="10" y="16"/>
                    <a:pt x="10" y="16"/>
                  </a:cubicBezTo>
                  <a:cubicBezTo>
                    <a:pt x="11" y="16"/>
                    <a:pt x="12" y="17"/>
                    <a:pt x="12" y="17"/>
                  </a:cubicBezTo>
                  <a:cubicBezTo>
                    <a:pt x="13" y="17"/>
                    <a:pt x="13" y="17"/>
                    <a:pt x="14" y="17"/>
                  </a:cubicBezTo>
                  <a:cubicBezTo>
                    <a:pt x="15" y="17"/>
                    <a:pt x="17" y="16"/>
                    <a:pt x="18" y="15"/>
                  </a:cubicBezTo>
                  <a:cubicBezTo>
                    <a:pt x="20" y="14"/>
                    <a:pt x="20" y="11"/>
                    <a:pt x="19" y="9"/>
                  </a:cubicBezTo>
                  <a:cubicBezTo>
                    <a:pt x="19" y="9"/>
                    <a:pt x="19" y="8"/>
                    <a:pt x="20" y="8"/>
                  </a:cubicBezTo>
                  <a:cubicBezTo>
                    <a:pt x="20" y="7"/>
                    <a:pt x="21" y="6"/>
                    <a:pt x="21" y="5"/>
                  </a:cubicBezTo>
                  <a:cubicBezTo>
                    <a:pt x="21" y="5"/>
                    <a:pt x="21" y="5"/>
                    <a:pt x="21" y="5"/>
                  </a:cubicBezTo>
                  <a:cubicBezTo>
                    <a:pt x="22" y="4"/>
                    <a:pt x="22" y="4"/>
                    <a:pt x="22" y="4"/>
                  </a:cubicBezTo>
                  <a:cubicBezTo>
                    <a:pt x="22" y="3"/>
                    <a:pt x="21" y="2"/>
                    <a:pt x="20" y="1"/>
                  </a:cubicBezTo>
                  <a:cubicBezTo>
                    <a:pt x="19" y="0"/>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15" name="Freeform 201"/>
            <p:cNvSpPr>
              <a:spLocks noEditPoints="1"/>
            </p:cNvSpPr>
            <p:nvPr/>
          </p:nvSpPr>
          <p:spPr bwMode="auto">
            <a:xfrm>
              <a:off x="3432" y="2091"/>
              <a:ext cx="83" cy="117"/>
            </a:xfrm>
            <a:custGeom>
              <a:avLst/>
              <a:gdLst>
                <a:gd name="T0" fmla="*/ 27 w 35"/>
                <a:gd name="T1" fmla="*/ 48 h 49"/>
                <a:gd name="T2" fmla="*/ 24 w 35"/>
                <a:gd name="T3" fmla="*/ 44 h 49"/>
                <a:gd name="T4" fmla="*/ 29 w 35"/>
                <a:gd name="T5" fmla="*/ 48 h 49"/>
                <a:gd name="T6" fmla="*/ 22 w 35"/>
                <a:gd name="T7" fmla="*/ 47 h 49"/>
                <a:gd name="T8" fmla="*/ 30 w 35"/>
                <a:gd name="T9" fmla="*/ 48 h 49"/>
                <a:gd name="T10" fmla="*/ 17 w 35"/>
                <a:gd name="T11" fmla="*/ 46 h 49"/>
                <a:gd name="T12" fmla="*/ 14 w 35"/>
                <a:gd name="T13" fmla="*/ 44 h 49"/>
                <a:gd name="T14" fmla="*/ 13 w 35"/>
                <a:gd name="T15" fmla="*/ 40 h 49"/>
                <a:gd name="T16" fmla="*/ 15 w 35"/>
                <a:gd name="T17" fmla="*/ 41 h 49"/>
                <a:gd name="T18" fmla="*/ 12 w 35"/>
                <a:gd name="T19" fmla="*/ 39 h 49"/>
                <a:gd name="T20" fmla="*/ 11 w 35"/>
                <a:gd name="T21" fmla="*/ 38 h 49"/>
                <a:gd name="T22" fmla="*/ 8 w 35"/>
                <a:gd name="T23" fmla="*/ 36 h 49"/>
                <a:gd name="T24" fmla="*/ 7 w 35"/>
                <a:gd name="T25" fmla="*/ 33 h 49"/>
                <a:gd name="T26" fmla="*/ 3 w 35"/>
                <a:gd name="T27" fmla="*/ 29 h 49"/>
                <a:gd name="T28" fmla="*/ 4 w 35"/>
                <a:gd name="T29" fmla="*/ 29 h 49"/>
                <a:gd name="T30" fmla="*/ 5 w 35"/>
                <a:gd name="T31" fmla="*/ 29 h 49"/>
                <a:gd name="T32" fmla="*/ 20 w 35"/>
                <a:gd name="T33" fmla="*/ 29 h 49"/>
                <a:gd name="T34" fmla="*/ 18 w 35"/>
                <a:gd name="T35" fmla="*/ 29 h 49"/>
                <a:gd name="T36" fmla="*/ 24 w 35"/>
                <a:gd name="T37" fmla="*/ 29 h 49"/>
                <a:gd name="T38" fmla="*/ 23 w 35"/>
                <a:gd name="T39" fmla="*/ 32 h 49"/>
                <a:gd name="T40" fmla="*/ 27 w 35"/>
                <a:gd name="T41" fmla="*/ 29 h 49"/>
                <a:gd name="T42" fmla="*/ 29 w 35"/>
                <a:gd name="T43" fmla="*/ 29 h 49"/>
                <a:gd name="T44" fmla="*/ 1 w 35"/>
                <a:gd name="T45" fmla="*/ 29 h 49"/>
                <a:gd name="T46" fmla="*/ 1 w 35"/>
                <a:gd name="T47" fmla="*/ 23 h 49"/>
                <a:gd name="T48" fmla="*/ 3 w 35"/>
                <a:gd name="T49" fmla="*/ 23 h 49"/>
                <a:gd name="T50" fmla="*/ 22 w 35"/>
                <a:gd name="T51" fmla="*/ 21 h 49"/>
                <a:gd name="T52" fmla="*/ 20 w 35"/>
                <a:gd name="T53" fmla="*/ 23 h 49"/>
                <a:gd name="T54" fmla="*/ 23 w 35"/>
                <a:gd name="T55" fmla="*/ 23 h 49"/>
                <a:gd name="T56" fmla="*/ 16 w 35"/>
                <a:gd name="T57" fmla="*/ 23 h 49"/>
                <a:gd name="T58" fmla="*/ 18 w 35"/>
                <a:gd name="T59" fmla="*/ 23 h 49"/>
                <a:gd name="T60" fmla="*/ 26 w 35"/>
                <a:gd name="T61" fmla="*/ 21 h 49"/>
                <a:gd name="T62" fmla="*/ 28 w 35"/>
                <a:gd name="T63" fmla="*/ 21 h 49"/>
                <a:gd name="T64" fmla="*/ 5 w 35"/>
                <a:gd name="T65" fmla="*/ 21 h 49"/>
                <a:gd name="T66" fmla="*/ 1 w 35"/>
                <a:gd name="T67" fmla="*/ 21 h 49"/>
                <a:gd name="T68" fmla="*/ 18 w 35"/>
                <a:gd name="T69" fmla="*/ 15 h 49"/>
                <a:gd name="T70" fmla="*/ 18 w 35"/>
                <a:gd name="T71" fmla="*/ 14 h 49"/>
                <a:gd name="T72" fmla="*/ 30 w 35"/>
                <a:gd name="T73" fmla="*/ 12 h 49"/>
                <a:gd name="T74" fmla="*/ 22 w 35"/>
                <a:gd name="T75" fmla="*/ 10 h 49"/>
                <a:gd name="T76" fmla="*/ 30 w 35"/>
                <a:gd name="T77" fmla="*/ 10 h 49"/>
                <a:gd name="T78" fmla="*/ 23 w 35"/>
                <a:gd name="T79" fmla="*/ 11 h 49"/>
                <a:gd name="T80" fmla="*/ 28 w 35"/>
                <a:gd name="T81" fmla="*/ 9 h 49"/>
                <a:gd name="T82" fmla="*/ 24 w 35"/>
                <a:gd name="T83" fmla="*/ 11 h 49"/>
                <a:gd name="T84" fmla="*/ 33 w 35"/>
                <a:gd name="T85" fmla="*/ 10 h 49"/>
                <a:gd name="T86" fmla="*/ 16 w 35"/>
                <a:gd name="T87" fmla="*/ 15 h 49"/>
                <a:gd name="T88" fmla="*/ 18 w 35"/>
                <a:gd name="T89" fmla="*/ 20 h 49"/>
                <a:gd name="T90" fmla="*/ 14 w 35"/>
                <a:gd name="T91" fmla="*/ 24 h 49"/>
                <a:gd name="T92" fmla="*/ 19 w 35"/>
                <a:gd name="T93" fmla="*/ 28 h 49"/>
                <a:gd name="T94" fmla="*/ 17 w 35"/>
                <a:gd name="T95" fmla="*/ 32 h 49"/>
                <a:gd name="T96" fmla="*/ 8 w 35"/>
                <a:gd name="T97" fmla="*/ 28 h 49"/>
                <a:gd name="T98" fmla="*/ 3 w 35"/>
                <a:gd name="T99" fmla="*/ 25 h 49"/>
                <a:gd name="T100" fmla="*/ 4 w 35"/>
                <a:gd name="T101" fmla="*/ 20 h 49"/>
                <a:gd name="T102" fmla="*/ 26 w 35"/>
                <a:gd name="T103" fmla="*/ 0 h 49"/>
                <a:gd name="T104" fmla="*/ 2 w 35"/>
                <a:gd name="T105" fmla="*/ 15 h 49"/>
                <a:gd name="T106" fmla="*/ 0 w 35"/>
                <a:gd name="T107" fmla="*/ 24 h 49"/>
                <a:gd name="T108" fmla="*/ 2 w 35"/>
                <a:gd name="T109" fmla="*/ 24 h 49"/>
                <a:gd name="T110" fmla="*/ 1 w 35"/>
                <a:gd name="T111" fmla="*/ 34 h 49"/>
                <a:gd name="T112" fmla="*/ 28 w 35"/>
                <a:gd name="T113" fmla="*/ 49 h 49"/>
                <a:gd name="T114" fmla="*/ 35 w 35"/>
                <a:gd name="T115" fmla="*/ 43 h 49"/>
                <a:gd name="T116" fmla="*/ 28 w 35"/>
                <a:gd name="T117" fmla="*/ 33 h 49"/>
                <a:gd name="T118" fmla="*/ 29 w 35"/>
                <a:gd name="T119" fmla="*/ 23 h 49"/>
                <a:gd name="T120" fmla="*/ 21 w 35"/>
                <a:gd name="T121" fmla="*/ 15 h 49"/>
                <a:gd name="T122" fmla="*/ 34 w 35"/>
                <a:gd name="T123"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 h="49">
                  <a:moveTo>
                    <a:pt x="32" y="48"/>
                  </a:moveTo>
                  <a:cubicBezTo>
                    <a:pt x="32" y="47"/>
                    <a:pt x="33" y="46"/>
                    <a:pt x="33" y="45"/>
                  </a:cubicBezTo>
                  <a:cubicBezTo>
                    <a:pt x="33" y="46"/>
                    <a:pt x="33" y="47"/>
                    <a:pt x="33" y="47"/>
                  </a:cubicBezTo>
                  <a:cubicBezTo>
                    <a:pt x="33" y="48"/>
                    <a:pt x="32" y="48"/>
                    <a:pt x="32" y="48"/>
                  </a:cubicBezTo>
                  <a:moveTo>
                    <a:pt x="27" y="45"/>
                  </a:moveTo>
                  <a:cubicBezTo>
                    <a:pt x="27" y="45"/>
                    <a:pt x="28" y="45"/>
                    <a:pt x="28" y="44"/>
                  </a:cubicBezTo>
                  <a:cubicBezTo>
                    <a:pt x="28" y="46"/>
                    <a:pt x="27" y="47"/>
                    <a:pt x="27" y="48"/>
                  </a:cubicBezTo>
                  <a:cubicBezTo>
                    <a:pt x="26" y="48"/>
                    <a:pt x="25" y="48"/>
                    <a:pt x="25" y="48"/>
                  </a:cubicBezTo>
                  <a:cubicBezTo>
                    <a:pt x="25" y="47"/>
                    <a:pt x="26" y="45"/>
                    <a:pt x="27" y="45"/>
                  </a:cubicBezTo>
                  <a:cubicBezTo>
                    <a:pt x="27" y="45"/>
                    <a:pt x="27" y="45"/>
                    <a:pt x="27" y="45"/>
                  </a:cubicBezTo>
                  <a:moveTo>
                    <a:pt x="24" y="48"/>
                  </a:moveTo>
                  <a:cubicBezTo>
                    <a:pt x="24" y="48"/>
                    <a:pt x="23" y="47"/>
                    <a:pt x="23" y="47"/>
                  </a:cubicBezTo>
                  <a:cubicBezTo>
                    <a:pt x="23" y="46"/>
                    <a:pt x="23" y="45"/>
                    <a:pt x="24" y="44"/>
                  </a:cubicBezTo>
                  <a:cubicBezTo>
                    <a:pt x="24" y="44"/>
                    <a:pt x="24" y="44"/>
                    <a:pt x="24" y="44"/>
                  </a:cubicBezTo>
                  <a:cubicBezTo>
                    <a:pt x="25" y="44"/>
                    <a:pt x="25" y="44"/>
                    <a:pt x="26" y="44"/>
                  </a:cubicBezTo>
                  <a:cubicBezTo>
                    <a:pt x="25" y="45"/>
                    <a:pt x="25" y="46"/>
                    <a:pt x="24" y="48"/>
                  </a:cubicBezTo>
                  <a:moveTo>
                    <a:pt x="28" y="48"/>
                  </a:moveTo>
                  <a:cubicBezTo>
                    <a:pt x="28" y="48"/>
                    <a:pt x="27" y="48"/>
                    <a:pt x="27" y="48"/>
                  </a:cubicBezTo>
                  <a:cubicBezTo>
                    <a:pt x="28" y="47"/>
                    <a:pt x="28" y="45"/>
                    <a:pt x="29" y="44"/>
                  </a:cubicBezTo>
                  <a:cubicBezTo>
                    <a:pt x="30" y="44"/>
                    <a:pt x="31" y="44"/>
                    <a:pt x="31" y="44"/>
                  </a:cubicBezTo>
                  <a:cubicBezTo>
                    <a:pt x="30" y="45"/>
                    <a:pt x="30" y="46"/>
                    <a:pt x="29" y="48"/>
                  </a:cubicBezTo>
                  <a:cubicBezTo>
                    <a:pt x="29" y="48"/>
                    <a:pt x="28" y="48"/>
                    <a:pt x="28" y="48"/>
                  </a:cubicBezTo>
                  <a:moveTo>
                    <a:pt x="22" y="47"/>
                  </a:moveTo>
                  <a:cubicBezTo>
                    <a:pt x="21" y="47"/>
                    <a:pt x="21" y="47"/>
                    <a:pt x="20" y="47"/>
                  </a:cubicBezTo>
                  <a:cubicBezTo>
                    <a:pt x="20" y="47"/>
                    <a:pt x="20" y="47"/>
                    <a:pt x="20" y="47"/>
                  </a:cubicBezTo>
                  <a:cubicBezTo>
                    <a:pt x="22" y="44"/>
                    <a:pt x="22" y="44"/>
                    <a:pt x="22" y="44"/>
                  </a:cubicBezTo>
                  <a:cubicBezTo>
                    <a:pt x="22" y="44"/>
                    <a:pt x="23" y="44"/>
                    <a:pt x="24" y="44"/>
                  </a:cubicBezTo>
                  <a:cubicBezTo>
                    <a:pt x="23" y="45"/>
                    <a:pt x="22" y="46"/>
                    <a:pt x="22" y="47"/>
                  </a:cubicBezTo>
                  <a:moveTo>
                    <a:pt x="20" y="47"/>
                  </a:moveTo>
                  <a:cubicBezTo>
                    <a:pt x="19" y="46"/>
                    <a:pt x="18" y="46"/>
                    <a:pt x="18" y="46"/>
                  </a:cubicBezTo>
                  <a:cubicBezTo>
                    <a:pt x="18" y="45"/>
                    <a:pt x="19" y="44"/>
                    <a:pt x="19" y="43"/>
                  </a:cubicBezTo>
                  <a:cubicBezTo>
                    <a:pt x="20" y="43"/>
                    <a:pt x="21" y="44"/>
                    <a:pt x="21" y="44"/>
                  </a:cubicBezTo>
                  <a:cubicBezTo>
                    <a:pt x="20" y="46"/>
                    <a:pt x="20" y="46"/>
                    <a:pt x="20" y="46"/>
                  </a:cubicBezTo>
                  <a:cubicBezTo>
                    <a:pt x="20" y="47"/>
                    <a:pt x="20" y="47"/>
                    <a:pt x="20" y="47"/>
                  </a:cubicBezTo>
                  <a:moveTo>
                    <a:pt x="30" y="48"/>
                  </a:moveTo>
                  <a:cubicBezTo>
                    <a:pt x="30" y="46"/>
                    <a:pt x="31" y="45"/>
                    <a:pt x="32" y="44"/>
                  </a:cubicBezTo>
                  <a:cubicBezTo>
                    <a:pt x="33" y="44"/>
                    <a:pt x="33" y="43"/>
                    <a:pt x="33" y="43"/>
                  </a:cubicBezTo>
                  <a:cubicBezTo>
                    <a:pt x="33" y="44"/>
                    <a:pt x="33" y="44"/>
                    <a:pt x="33" y="44"/>
                  </a:cubicBezTo>
                  <a:cubicBezTo>
                    <a:pt x="33" y="44"/>
                    <a:pt x="33" y="44"/>
                    <a:pt x="33" y="44"/>
                  </a:cubicBezTo>
                  <a:cubicBezTo>
                    <a:pt x="33" y="45"/>
                    <a:pt x="32" y="46"/>
                    <a:pt x="31" y="48"/>
                  </a:cubicBezTo>
                  <a:cubicBezTo>
                    <a:pt x="31" y="48"/>
                    <a:pt x="30" y="48"/>
                    <a:pt x="30" y="48"/>
                  </a:cubicBezTo>
                  <a:moveTo>
                    <a:pt x="17" y="46"/>
                  </a:moveTo>
                  <a:cubicBezTo>
                    <a:pt x="17" y="45"/>
                    <a:pt x="17" y="45"/>
                    <a:pt x="16" y="45"/>
                  </a:cubicBezTo>
                  <a:cubicBezTo>
                    <a:pt x="17" y="44"/>
                    <a:pt x="17" y="43"/>
                    <a:pt x="18" y="43"/>
                  </a:cubicBezTo>
                  <a:cubicBezTo>
                    <a:pt x="19" y="43"/>
                    <a:pt x="19" y="43"/>
                    <a:pt x="19" y="43"/>
                  </a:cubicBezTo>
                  <a:cubicBezTo>
                    <a:pt x="18" y="44"/>
                    <a:pt x="18" y="45"/>
                    <a:pt x="17" y="46"/>
                  </a:cubicBezTo>
                  <a:cubicBezTo>
                    <a:pt x="17" y="46"/>
                    <a:pt x="17" y="46"/>
                    <a:pt x="17" y="46"/>
                  </a:cubicBezTo>
                  <a:moveTo>
                    <a:pt x="16" y="45"/>
                  </a:moveTo>
                  <a:cubicBezTo>
                    <a:pt x="15" y="45"/>
                    <a:pt x="15" y="44"/>
                    <a:pt x="14" y="44"/>
                  </a:cubicBezTo>
                  <a:cubicBezTo>
                    <a:pt x="15" y="43"/>
                    <a:pt x="15" y="43"/>
                    <a:pt x="16" y="42"/>
                  </a:cubicBezTo>
                  <a:cubicBezTo>
                    <a:pt x="16" y="42"/>
                    <a:pt x="16" y="42"/>
                    <a:pt x="16" y="42"/>
                  </a:cubicBezTo>
                  <a:cubicBezTo>
                    <a:pt x="16" y="42"/>
                    <a:pt x="17" y="42"/>
                    <a:pt x="17" y="42"/>
                  </a:cubicBezTo>
                  <a:cubicBezTo>
                    <a:pt x="17" y="43"/>
                    <a:pt x="16" y="44"/>
                    <a:pt x="16" y="45"/>
                  </a:cubicBezTo>
                  <a:moveTo>
                    <a:pt x="14" y="44"/>
                  </a:moveTo>
                  <a:cubicBezTo>
                    <a:pt x="13" y="43"/>
                    <a:pt x="12" y="42"/>
                    <a:pt x="12" y="42"/>
                  </a:cubicBezTo>
                  <a:cubicBezTo>
                    <a:pt x="12" y="41"/>
                    <a:pt x="12" y="40"/>
                    <a:pt x="13" y="40"/>
                  </a:cubicBezTo>
                  <a:cubicBezTo>
                    <a:pt x="13" y="40"/>
                    <a:pt x="14" y="40"/>
                    <a:pt x="14" y="41"/>
                  </a:cubicBezTo>
                  <a:cubicBezTo>
                    <a:pt x="14" y="41"/>
                    <a:pt x="14" y="41"/>
                    <a:pt x="14" y="41"/>
                  </a:cubicBezTo>
                  <a:cubicBezTo>
                    <a:pt x="14" y="41"/>
                    <a:pt x="13" y="42"/>
                    <a:pt x="13" y="43"/>
                  </a:cubicBezTo>
                  <a:cubicBezTo>
                    <a:pt x="13" y="43"/>
                    <a:pt x="13" y="43"/>
                    <a:pt x="13" y="43"/>
                  </a:cubicBezTo>
                  <a:cubicBezTo>
                    <a:pt x="13" y="43"/>
                    <a:pt x="13" y="43"/>
                    <a:pt x="13" y="43"/>
                  </a:cubicBezTo>
                  <a:cubicBezTo>
                    <a:pt x="14" y="43"/>
                    <a:pt x="14" y="43"/>
                    <a:pt x="14" y="43"/>
                  </a:cubicBezTo>
                  <a:cubicBezTo>
                    <a:pt x="14" y="42"/>
                    <a:pt x="14" y="42"/>
                    <a:pt x="15" y="41"/>
                  </a:cubicBezTo>
                  <a:cubicBezTo>
                    <a:pt x="15" y="42"/>
                    <a:pt x="15" y="42"/>
                    <a:pt x="15" y="42"/>
                  </a:cubicBezTo>
                  <a:cubicBezTo>
                    <a:pt x="15" y="42"/>
                    <a:pt x="15" y="42"/>
                    <a:pt x="15" y="42"/>
                  </a:cubicBezTo>
                  <a:cubicBezTo>
                    <a:pt x="15" y="42"/>
                    <a:pt x="14" y="43"/>
                    <a:pt x="14" y="44"/>
                  </a:cubicBezTo>
                  <a:moveTo>
                    <a:pt x="11" y="41"/>
                  </a:moveTo>
                  <a:cubicBezTo>
                    <a:pt x="11" y="41"/>
                    <a:pt x="11" y="41"/>
                    <a:pt x="10" y="40"/>
                  </a:cubicBezTo>
                  <a:cubicBezTo>
                    <a:pt x="11" y="40"/>
                    <a:pt x="11" y="39"/>
                    <a:pt x="11" y="38"/>
                  </a:cubicBezTo>
                  <a:cubicBezTo>
                    <a:pt x="12" y="39"/>
                    <a:pt x="12" y="39"/>
                    <a:pt x="12" y="39"/>
                  </a:cubicBezTo>
                  <a:cubicBezTo>
                    <a:pt x="12" y="40"/>
                    <a:pt x="12" y="41"/>
                    <a:pt x="11" y="41"/>
                  </a:cubicBezTo>
                  <a:moveTo>
                    <a:pt x="10" y="40"/>
                  </a:moveTo>
                  <a:cubicBezTo>
                    <a:pt x="10" y="39"/>
                    <a:pt x="9" y="39"/>
                    <a:pt x="9" y="39"/>
                  </a:cubicBezTo>
                  <a:cubicBezTo>
                    <a:pt x="9" y="39"/>
                    <a:pt x="9" y="39"/>
                    <a:pt x="9" y="39"/>
                  </a:cubicBezTo>
                  <a:cubicBezTo>
                    <a:pt x="9" y="38"/>
                    <a:pt x="9" y="38"/>
                    <a:pt x="9" y="38"/>
                  </a:cubicBezTo>
                  <a:cubicBezTo>
                    <a:pt x="10" y="37"/>
                    <a:pt x="10" y="37"/>
                    <a:pt x="10" y="37"/>
                  </a:cubicBezTo>
                  <a:cubicBezTo>
                    <a:pt x="11" y="37"/>
                    <a:pt x="11" y="37"/>
                    <a:pt x="11" y="38"/>
                  </a:cubicBezTo>
                  <a:cubicBezTo>
                    <a:pt x="11" y="39"/>
                    <a:pt x="10" y="39"/>
                    <a:pt x="10" y="40"/>
                  </a:cubicBezTo>
                  <a:moveTo>
                    <a:pt x="9" y="38"/>
                  </a:moveTo>
                  <a:cubicBezTo>
                    <a:pt x="9" y="38"/>
                    <a:pt x="8" y="37"/>
                    <a:pt x="8" y="37"/>
                  </a:cubicBezTo>
                  <a:cubicBezTo>
                    <a:pt x="9" y="35"/>
                    <a:pt x="9" y="35"/>
                    <a:pt x="9" y="35"/>
                  </a:cubicBezTo>
                  <a:cubicBezTo>
                    <a:pt x="9" y="35"/>
                    <a:pt x="10" y="36"/>
                    <a:pt x="10" y="36"/>
                  </a:cubicBezTo>
                  <a:cubicBezTo>
                    <a:pt x="9" y="38"/>
                    <a:pt x="9" y="38"/>
                    <a:pt x="9" y="38"/>
                  </a:cubicBezTo>
                  <a:moveTo>
                    <a:pt x="8" y="36"/>
                  </a:moveTo>
                  <a:cubicBezTo>
                    <a:pt x="7" y="35"/>
                    <a:pt x="7" y="35"/>
                    <a:pt x="7" y="35"/>
                  </a:cubicBezTo>
                  <a:cubicBezTo>
                    <a:pt x="8" y="34"/>
                    <a:pt x="8" y="34"/>
                    <a:pt x="8" y="33"/>
                  </a:cubicBezTo>
                  <a:cubicBezTo>
                    <a:pt x="9" y="34"/>
                    <a:pt x="9" y="34"/>
                    <a:pt x="9" y="34"/>
                  </a:cubicBezTo>
                  <a:cubicBezTo>
                    <a:pt x="8" y="34"/>
                    <a:pt x="8" y="34"/>
                    <a:pt x="8" y="34"/>
                  </a:cubicBezTo>
                  <a:cubicBezTo>
                    <a:pt x="8" y="36"/>
                    <a:pt x="8" y="36"/>
                    <a:pt x="8" y="36"/>
                  </a:cubicBezTo>
                  <a:moveTo>
                    <a:pt x="7" y="34"/>
                  </a:moveTo>
                  <a:cubicBezTo>
                    <a:pt x="7" y="33"/>
                    <a:pt x="7" y="33"/>
                    <a:pt x="7" y="33"/>
                  </a:cubicBezTo>
                  <a:cubicBezTo>
                    <a:pt x="7" y="32"/>
                    <a:pt x="7" y="32"/>
                    <a:pt x="7" y="32"/>
                  </a:cubicBezTo>
                  <a:cubicBezTo>
                    <a:pt x="7" y="31"/>
                    <a:pt x="7" y="31"/>
                    <a:pt x="7" y="30"/>
                  </a:cubicBezTo>
                  <a:cubicBezTo>
                    <a:pt x="7" y="31"/>
                    <a:pt x="8" y="32"/>
                    <a:pt x="8" y="33"/>
                  </a:cubicBezTo>
                  <a:cubicBezTo>
                    <a:pt x="8" y="33"/>
                    <a:pt x="8" y="33"/>
                    <a:pt x="8" y="33"/>
                  </a:cubicBezTo>
                  <a:cubicBezTo>
                    <a:pt x="7" y="33"/>
                    <a:pt x="7" y="34"/>
                    <a:pt x="7" y="34"/>
                  </a:cubicBezTo>
                  <a:moveTo>
                    <a:pt x="3" y="29"/>
                  </a:moveTo>
                  <a:cubicBezTo>
                    <a:pt x="3" y="29"/>
                    <a:pt x="3" y="29"/>
                    <a:pt x="3" y="29"/>
                  </a:cubicBezTo>
                  <a:cubicBezTo>
                    <a:pt x="3" y="31"/>
                    <a:pt x="2" y="32"/>
                    <a:pt x="2" y="33"/>
                  </a:cubicBezTo>
                  <a:cubicBezTo>
                    <a:pt x="2" y="33"/>
                    <a:pt x="2" y="33"/>
                    <a:pt x="2" y="33"/>
                  </a:cubicBezTo>
                  <a:cubicBezTo>
                    <a:pt x="2" y="29"/>
                    <a:pt x="2" y="29"/>
                    <a:pt x="2" y="29"/>
                  </a:cubicBezTo>
                  <a:cubicBezTo>
                    <a:pt x="3" y="29"/>
                    <a:pt x="3" y="29"/>
                    <a:pt x="3" y="29"/>
                  </a:cubicBezTo>
                  <a:moveTo>
                    <a:pt x="2" y="33"/>
                  </a:moveTo>
                  <a:cubicBezTo>
                    <a:pt x="3" y="32"/>
                    <a:pt x="3" y="31"/>
                    <a:pt x="4" y="29"/>
                  </a:cubicBezTo>
                  <a:cubicBezTo>
                    <a:pt x="4" y="29"/>
                    <a:pt x="4" y="29"/>
                    <a:pt x="4" y="29"/>
                  </a:cubicBezTo>
                  <a:cubicBezTo>
                    <a:pt x="4" y="29"/>
                    <a:pt x="5" y="29"/>
                    <a:pt x="5" y="29"/>
                  </a:cubicBezTo>
                  <a:cubicBezTo>
                    <a:pt x="5" y="29"/>
                    <a:pt x="5" y="29"/>
                    <a:pt x="5" y="29"/>
                  </a:cubicBezTo>
                  <a:cubicBezTo>
                    <a:pt x="4" y="31"/>
                    <a:pt x="4" y="32"/>
                    <a:pt x="3" y="33"/>
                  </a:cubicBezTo>
                  <a:cubicBezTo>
                    <a:pt x="2" y="33"/>
                    <a:pt x="2" y="33"/>
                    <a:pt x="2" y="33"/>
                  </a:cubicBezTo>
                  <a:moveTo>
                    <a:pt x="4" y="33"/>
                  </a:moveTo>
                  <a:cubicBezTo>
                    <a:pt x="4" y="32"/>
                    <a:pt x="5" y="31"/>
                    <a:pt x="5" y="29"/>
                  </a:cubicBezTo>
                  <a:cubicBezTo>
                    <a:pt x="5" y="29"/>
                    <a:pt x="5" y="29"/>
                    <a:pt x="5" y="29"/>
                  </a:cubicBezTo>
                  <a:cubicBezTo>
                    <a:pt x="6" y="29"/>
                    <a:pt x="6" y="29"/>
                    <a:pt x="6" y="29"/>
                  </a:cubicBezTo>
                  <a:cubicBezTo>
                    <a:pt x="6" y="30"/>
                    <a:pt x="6" y="31"/>
                    <a:pt x="6" y="32"/>
                  </a:cubicBezTo>
                  <a:cubicBezTo>
                    <a:pt x="6" y="33"/>
                    <a:pt x="6" y="33"/>
                    <a:pt x="6" y="33"/>
                  </a:cubicBezTo>
                  <a:cubicBezTo>
                    <a:pt x="4" y="33"/>
                    <a:pt x="4" y="33"/>
                    <a:pt x="4" y="33"/>
                  </a:cubicBezTo>
                  <a:moveTo>
                    <a:pt x="19" y="32"/>
                  </a:moveTo>
                  <a:cubicBezTo>
                    <a:pt x="19" y="32"/>
                    <a:pt x="19" y="32"/>
                    <a:pt x="19" y="32"/>
                  </a:cubicBezTo>
                  <a:cubicBezTo>
                    <a:pt x="19" y="31"/>
                    <a:pt x="20" y="30"/>
                    <a:pt x="20" y="29"/>
                  </a:cubicBezTo>
                  <a:cubicBezTo>
                    <a:pt x="20" y="29"/>
                    <a:pt x="20" y="29"/>
                    <a:pt x="20" y="29"/>
                  </a:cubicBezTo>
                  <a:cubicBezTo>
                    <a:pt x="21" y="29"/>
                    <a:pt x="21" y="29"/>
                    <a:pt x="22" y="29"/>
                  </a:cubicBezTo>
                  <a:cubicBezTo>
                    <a:pt x="21" y="30"/>
                    <a:pt x="21" y="31"/>
                    <a:pt x="20" y="32"/>
                  </a:cubicBezTo>
                  <a:cubicBezTo>
                    <a:pt x="19" y="32"/>
                    <a:pt x="19" y="32"/>
                    <a:pt x="19" y="32"/>
                  </a:cubicBezTo>
                  <a:moveTo>
                    <a:pt x="18" y="32"/>
                  </a:moveTo>
                  <a:cubicBezTo>
                    <a:pt x="17" y="31"/>
                    <a:pt x="17" y="31"/>
                    <a:pt x="17" y="31"/>
                  </a:cubicBezTo>
                  <a:cubicBezTo>
                    <a:pt x="17" y="30"/>
                    <a:pt x="18" y="30"/>
                    <a:pt x="18" y="29"/>
                  </a:cubicBezTo>
                  <a:cubicBezTo>
                    <a:pt x="19" y="29"/>
                    <a:pt x="19" y="29"/>
                    <a:pt x="19" y="29"/>
                  </a:cubicBezTo>
                  <a:cubicBezTo>
                    <a:pt x="19" y="29"/>
                    <a:pt x="19" y="29"/>
                    <a:pt x="20" y="29"/>
                  </a:cubicBezTo>
                  <a:cubicBezTo>
                    <a:pt x="19" y="30"/>
                    <a:pt x="19" y="31"/>
                    <a:pt x="18" y="32"/>
                  </a:cubicBezTo>
                  <a:cubicBezTo>
                    <a:pt x="18" y="32"/>
                    <a:pt x="18" y="32"/>
                    <a:pt x="18" y="32"/>
                  </a:cubicBezTo>
                  <a:moveTo>
                    <a:pt x="21" y="32"/>
                  </a:moveTo>
                  <a:cubicBezTo>
                    <a:pt x="21" y="31"/>
                    <a:pt x="22" y="30"/>
                    <a:pt x="22" y="29"/>
                  </a:cubicBezTo>
                  <a:cubicBezTo>
                    <a:pt x="23" y="29"/>
                    <a:pt x="24" y="29"/>
                    <a:pt x="24" y="29"/>
                  </a:cubicBezTo>
                  <a:cubicBezTo>
                    <a:pt x="23" y="30"/>
                    <a:pt x="23" y="31"/>
                    <a:pt x="22" y="32"/>
                  </a:cubicBezTo>
                  <a:cubicBezTo>
                    <a:pt x="21" y="32"/>
                    <a:pt x="21" y="32"/>
                    <a:pt x="21" y="32"/>
                  </a:cubicBezTo>
                  <a:moveTo>
                    <a:pt x="17" y="30"/>
                  </a:moveTo>
                  <a:cubicBezTo>
                    <a:pt x="16" y="30"/>
                    <a:pt x="16" y="29"/>
                    <a:pt x="16" y="29"/>
                  </a:cubicBezTo>
                  <a:cubicBezTo>
                    <a:pt x="17" y="29"/>
                    <a:pt x="17" y="29"/>
                    <a:pt x="17" y="29"/>
                  </a:cubicBezTo>
                  <a:cubicBezTo>
                    <a:pt x="17" y="29"/>
                    <a:pt x="17" y="30"/>
                    <a:pt x="17" y="30"/>
                  </a:cubicBezTo>
                  <a:moveTo>
                    <a:pt x="23" y="32"/>
                  </a:moveTo>
                  <a:cubicBezTo>
                    <a:pt x="23" y="31"/>
                    <a:pt x="24" y="30"/>
                    <a:pt x="25" y="29"/>
                  </a:cubicBezTo>
                  <a:cubicBezTo>
                    <a:pt x="25" y="29"/>
                    <a:pt x="26" y="29"/>
                    <a:pt x="26" y="29"/>
                  </a:cubicBezTo>
                  <a:cubicBezTo>
                    <a:pt x="25" y="30"/>
                    <a:pt x="25" y="31"/>
                    <a:pt x="24" y="32"/>
                  </a:cubicBezTo>
                  <a:cubicBezTo>
                    <a:pt x="24" y="32"/>
                    <a:pt x="24" y="32"/>
                    <a:pt x="24" y="32"/>
                  </a:cubicBezTo>
                  <a:cubicBezTo>
                    <a:pt x="23" y="32"/>
                    <a:pt x="23" y="32"/>
                    <a:pt x="23" y="32"/>
                  </a:cubicBezTo>
                  <a:moveTo>
                    <a:pt x="25" y="32"/>
                  </a:moveTo>
                  <a:cubicBezTo>
                    <a:pt x="25" y="31"/>
                    <a:pt x="26" y="30"/>
                    <a:pt x="27" y="29"/>
                  </a:cubicBezTo>
                  <a:cubicBezTo>
                    <a:pt x="27" y="29"/>
                    <a:pt x="28" y="29"/>
                    <a:pt x="28" y="29"/>
                  </a:cubicBezTo>
                  <a:cubicBezTo>
                    <a:pt x="28" y="30"/>
                    <a:pt x="27" y="30"/>
                    <a:pt x="27" y="31"/>
                  </a:cubicBezTo>
                  <a:cubicBezTo>
                    <a:pt x="26" y="32"/>
                    <a:pt x="26" y="32"/>
                    <a:pt x="26" y="32"/>
                  </a:cubicBezTo>
                  <a:cubicBezTo>
                    <a:pt x="25" y="32"/>
                    <a:pt x="25" y="32"/>
                    <a:pt x="25" y="32"/>
                  </a:cubicBezTo>
                  <a:moveTo>
                    <a:pt x="27" y="32"/>
                  </a:moveTo>
                  <a:cubicBezTo>
                    <a:pt x="27" y="31"/>
                    <a:pt x="27" y="31"/>
                    <a:pt x="27" y="31"/>
                  </a:cubicBezTo>
                  <a:cubicBezTo>
                    <a:pt x="28" y="31"/>
                    <a:pt x="28" y="30"/>
                    <a:pt x="29" y="29"/>
                  </a:cubicBezTo>
                  <a:cubicBezTo>
                    <a:pt x="29" y="29"/>
                    <a:pt x="29" y="29"/>
                    <a:pt x="29" y="29"/>
                  </a:cubicBezTo>
                  <a:cubicBezTo>
                    <a:pt x="28" y="32"/>
                    <a:pt x="28" y="32"/>
                    <a:pt x="28" y="32"/>
                  </a:cubicBezTo>
                  <a:cubicBezTo>
                    <a:pt x="27" y="32"/>
                    <a:pt x="27" y="32"/>
                    <a:pt x="27" y="32"/>
                  </a:cubicBezTo>
                  <a:moveTo>
                    <a:pt x="1" y="29"/>
                  </a:moveTo>
                  <a:cubicBezTo>
                    <a:pt x="1" y="28"/>
                    <a:pt x="1" y="28"/>
                    <a:pt x="1" y="28"/>
                  </a:cubicBezTo>
                  <a:cubicBezTo>
                    <a:pt x="1" y="28"/>
                    <a:pt x="1" y="28"/>
                    <a:pt x="1" y="28"/>
                  </a:cubicBezTo>
                  <a:cubicBezTo>
                    <a:pt x="1" y="29"/>
                    <a:pt x="1" y="29"/>
                    <a:pt x="1" y="29"/>
                  </a:cubicBezTo>
                  <a:cubicBezTo>
                    <a:pt x="1" y="29"/>
                    <a:pt x="1" y="29"/>
                    <a:pt x="1" y="29"/>
                  </a:cubicBezTo>
                  <a:moveTo>
                    <a:pt x="1" y="23"/>
                  </a:moveTo>
                  <a:cubicBezTo>
                    <a:pt x="2" y="21"/>
                    <a:pt x="2" y="21"/>
                    <a:pt x="2" y="21"/>
                  </a:cubicBezTo>
                  <a:cubicBezTo>
                    <a:pt x="3" y="21"/>
                    <a:pt x="3" y="21"/>
                    <a:pt x="3" y="21"/>
                  </a:cubicBezTo>
                  <a:cubicBezTo>
                    <a:pt x="2" y="23"/>
                    <a:pt x="2" y="23"/>
                    <a:pt x="2" y="23"/>
                  </a:cubicBezTo>
                  <a:cubicBezTo>
                    <a:pt x="2" y="23"/>
                    <a:pt x="2" y="23"/>
                    <a:pt x="2" y="23"/>
                  </a:cubicBezTo>
                  <a:cubicBezTo>
                    <a:pt x="1" y="23"/>
                    <a:pt x="1" y="23"/>
                    <a:pt x="1" y="23"/>
                  </a:cubicBezTo>
                  <a:moveTo>
                    <a:pt x="3" y="23"/>
                  </a:moveTo>
                  <a:cubicBezTo>
                    <a:pt x="4" y="21"/>
                    <a:pt x="4" y="21"/>
                    <a:pt x="4" y="21"/>
                  </a:cubicBezTo>
                  <a:cubicBezTo>
                    <a:pt x="4" y="21"/>
                    <a:pt x="4" y="21"/>
                    <a:pt x="4" y="21"/>
                  </a:cubicBezTo>
                  <a:cubicBezTo>
                    <a:pt x="4" y="21"/>
                    <a:pt x="4" y="21"/>
                    <a:pt x="4" y="21"/>
                  </a:cubicBezTo>
                  <a:cubicBezTo>
                    <a:pt x="5" y="21"/>
                    <a:pt x="5" y="21"/>
                    <a:pt x="5" y="21"/>
                  </a:cubicBezTo>
                  <a:cubicBezTo>
                    <a:pt x="4" y="22"/>
                    <a:pt x="4" y="22"/>
                    <a:pt x="4" y="23"/>
                  </a:cubicBezTo>
                  <a:cubicBezTo>
                    <a:pt x="3" y="23"/>
                    <a:pt x="3" y="23"/>
                    <a:pt x="3" y="23"/>
                  </a:cubicBezTo>
                  <a:moveTo>
                    <a:pt x="22" y="21"/>
                  </a:moveTo>
                  <a:cubicBezTo>
                    <a:pt x="23" y="21"/>
                    <a:pt x="23" y="21"/>
                    <a:pt x="23" y="21"/>
                  </a:cubicBezTo>
                  <a:cubicBezTo>
                    <a:pt x="22" y="23"/>
                    <a:pt x="22" y="23"/>
                    <a:pt x="22" y="23"/>
                  </a:cubicBezTo>
                  <a:cubicBezTo>
                    <a:pt x="22" y="23"/>
                    <a:pt x="22" y="23"/>
                    <a:pt x="22" y="23"/>
                  </a:cubicBezTo>
                  <a:cubicBezTo>
                    <a:pt x="21" y="23"/>
                    <a:pt x="21" y="23"/>
                    <a:pt x="20" y="23"/>
                  </a:cubicBezTo>
                  <a:cubicBezTo>
                    <a:pt x="21" y="21"/>
                    <a:pt x="21" y="21"/>
                    <a:pt x="21" y="21"/>
                  </a:cubicBezTo>
                  <a:cubicBezTo>
                    <a:pt x="22" y="21"/>
                    <a:pt x="22" y="21"/>
                    <a:pt x="22" y="21"/>
                  </a:cubicBezTo>
                  <a:moveTo>
                    <a:pt x="18" y="23"/>
                  </a:moveTo>
                  <a:cubicBezTo>
                    <a:pt x="18" y="23"/>
                    <a:pt x="18" y="23"/>
                    <a:pt x="18" y="23"/>
                  </a:cubicBezTo>
                  <a:cubicBezTo>
                    <a:pt x="19" y="22"/>
                    <a:pt x="19" y="22"/>
                    <a:pt x="20" y="21"/>
                  </a:cubicBezTo>
                  <a:cubicBezTo>
                    <a:pt x="20" y="21"/>
                    <a:pt x="20" y="21"/>
                    <a:pt x="20" y="21"/>
                  </a:cubicBezTo>
                  <a:cubicBezTo>
                    <a:pt x="21" y="21"/>
                    <a:pt x="21" y="21"/>
                    <a:pt x="21" y="21"/>
                  </a:cubicBezTo>
                  <a:cubicBezTo>
                    <a:pt x="20" y="23"/>
                    <a:pt x="20" y="23"/>
                    <a:pt x="20" y="23"/>
                  </a:cubicBezTo>
                  <a:cubicBezTo>
                    <a:pt x="20" y="23"/>
                    <a:pt x="20" y="23"/>
                    <a:pt x="20" y="23"/>
                  </a:cubicBezTo>
                  <a:cubicBezTo>
                    <a:pt x="19" y="23"/>
                    <a:pt x="19" y="23"/>
                    <a:pt x="19" y="23"/>
                  </a:cubicBezTo>
                  <a:cubicBezTo>
                    <a:pt x="18" y="23"/>
                    <a:pt x="18" y="23"/>
                    <a:pt x="18" y="23"/>
                  </a:cubicBezTo>
                  <a:moveTo>
                    <a:pt x="22" y="23"/>
                  </a:moveTo>
                  <a:cubicBezTo>
                    <a:pt x="24" y="21"/>
                    <a:pt x="24" y="21"/>
                    <a:pt x="24" y="21"/>
                  </a:cubicBezTo>
                  <a:cubicBezTo>
                    <a:pt x="24" y="21"/>
                    <a:pt x="25" y="21"/>
                    <a:pt x="25" y="21"/>
                  </a:cubicBezTo>
                  <a:cubicBezTo>
                    <a:pt x="23" y="23"/>
                    <a:pt x="23" y="23"/>
                    <a:pt x="23" y="23"/>
                  </a:cubicBezTo>
                  <a:cubicBezTo>
                    <a:pt x="23" y="23"/>
                    <a:pt x="23" y="23"/>
                    <a:pt x="23" y="23"/>
                  </a:cubicBezTo>
                  <a:cubicBezTo>
                    <a:pt x="23" y="23"/>
                    <a:pt x="23" y="23"/>
                    <a:pt x="22" y="23"/>
                  </a:cubicBezTo>
                  <a:moveTo>
                    <a:pt x="15" y="23"/>
                  </a:moveTo>
                  <a:cubicBezTo>
                    <a:pt x="15" y="23"/>
                    <a:pt x="15" y="23"/>
                    <a:pt x="15" y="23"/>
                  </a:cubicBezTo>
                  <a:cubicBezTo>
                    <a:pt x="16" y="21"/>
                    <a:pt x="16" y="21"/>
                    <a:pt x="16" y="21"/>
                  </a:cubicBezTo>
                  <a:cubicBezTo>
                    <a:pt x="16" y="21"/>
                    <a:pt x="17" y="21"/>
                    <a:pt x="17" y="21"/>
                  </a:cubicBezTo>
                  <a:cubicBezTo>
                    <a:pt x="17" y="22"/>
                    <a:pt x="16" y="22"/>
                    <a:pt x="16" y="23"/>
                  </a:cubicBezTo>
                  <a:cubicBezTo>
                    <a:pt x="16" y="23"/>
                    <a:pt x="16" y="23"/>
                    <a:pt x="16" y="23"/>
                  </a:cubicBezTo>
                  <a:cubicBezTo>
                    <a:pt x="16" y="23"/>
                    <a:pt x="16" y="23"/>
                    <a:pt x="16" y="23"/>
                  </a:cubicBezTo>
                  <a:cubicBezTo>
                    <a:pt x="17" y="23"/>
                    <a:pt x="17" y="23"/>
                    <a:pt x="17" y="23"/>
                  </a:cubicBezTo>
                  <a:cubicBezTo>
                    <a:pt x="17" y="22"/>
                    <a:pt x="17" y="22"/>
                    <a:pt x="18" y="21"/>
                  </a:cubicBezTo>
                  <a:cubicBezTo>
                    <a:pt x="18" y="21"/>
                    <a:pt x="18" y="21"/>
                    <a:pt x="18" y="21"/>
                  </a:cubicBezTo>
                  <a:cubicBezTo>
                    <a:pt x="19" y="21"/>
                    <a:pt x="19" y="21"/>
                    <a:pt x="19" y="21"/>
                  </a:cubicBezTo>
                  <a:cubicBezTo>
                    <a:pt x="19" y="22"/>
                    <a:pt x="18" y="22"/>
                    <a:pt x="18" y="23"/>
                  </a:cubicBezTo>
                  <a:cubicBezTo>
                    <a:pt x="18" y="23"/>
                    <a:pt x="18" y="23"/>
                    <a:pt x="18" y="23"/>
                  </a:cubicBezTo>
                  <a:cubicBezTo>
                    <a:pt x="17" y="23"/>
                    <a:pt x="16" y="23"/>
                    <a:pt x="15" y="23"/>
                  </a:cubicBezTo>
                  <a:moveTo>
                    <a:pt x="15" y="22"/>
                  </a:moveTo>
                  <a:cubicBezTo>
                    <a:pt x="15" y="21"/>
                    <a:pt x="15" y="21"/>
                    <a:pt x="15" y="21"/>
                  </a:cubicBezTo>
                  <a:cubicBezTo>
                    <a:pt x="15" y="21"/>
                    <a:pt x="15" y="21"/>
                    <a:pt x="15" y="21"/>
                  </a:cubicBezTo>
                  <a:cubicBezTo>
                    <a:pt x="15" y="22"/>
                    <a:pt x="15" y="22"/>
                    <a:pt x="15" y="22"/>
                  </a:cubicBezTo>
                  <a:moveTo>
                    <a:pt x="24" y="23"/>
                  </a:moveTo>
                  <a:cubicBezTo>
                    <a:pt x="26" y="21"/>
                    <a:pt x="26" y="21"/>
                    <a:pt x="26" y="21"/>
                  </a:cubicBezTo>
                  <a:cubicBezTo>
                    <a:pt x="27" y="21"/>
                    <a:pt x="28" y="21"/>
                    <a:pt x="28" y="21"/>
                  </a:cubicBezTo>
                  <a:cubicBezTo>
                    <a:pt x="28" y="23"/>
                    <a:pt x="28" y="23"/>
                    <a:pt x="28" y="23"/>
                  </a:cubicBezTo>
                  <a:cubicBezTo>
                    <a:pt x="28" y="23"/>
                    <a:pt x="28" y="23"/>
                    <a:pt x="28" y="23"/>
                  </a:cubicBezTo>
                  <a:cubicBezTo>
                    <a:pt x="27" y="23"/>
                    <a:pt x="27" y="23"/>
                    <a:pt x="26" y="23"/>
                  </a:cubicBezTo>
                  <a:cubicBezTo>
                    <a:pt x="27" y="22"/>
                    <a:pt x="27" y="22"/>
                    <a:pt x="27" y="22"/>
                  </a:cubicBezTo>
                  <a:cubicBezTo>
                    <a:pt x="27" y="22"/>
                    <a:pt x="27" y="22"/>
                    <a:pt x="27" y="22"/>
                  </a:cubicBezTo>
                  <a:cubicBezTo>
                    <a:pt x="28" y="21"/>
                    <a:pt x="28" y="21"/>
                    <a:pt x="28" y="21"/>
                  </a:cubicBezTo>
                  <a:cubicBezTo>
                    <a:pt x="27" y="21"/>
                    <a:pt x="27" y="21"/>
                    <a:pt x="27" y="21"/>
                  </a:cubicBezTo>
                  <a:cubicBezTo>
                    <a:pt x="27" y="21"/>
                    <a:pt x="27" y="21"/>
                    <a:pt x="27" y="21"/>
                  </a:cubicBezTo>
                  <a:cubicBezTo>
                    <a:pt x="27" y="21"/>
                    <a:pt x="27" y="21"/>
                    <a:pt x="27" y="21"/>
                  </a:cubicBezTo>
                  <a:cubicBezTo>
                    <a:pt x="26" y="23"/>
                    <a:pt x="26" y="23"/>
                    <a:pt x="26" y="23"/>
                  </a:cubicBezTo>
                  <a:cubicBezTo>
                    <a:pt x="25" y="23"/>
                    <a:pt x="25" y="23"/>
                    <a:pt x="24" y="23"/>
                  </a:cubicBezTo>
                  <a:moveTo>
                    <a:pt x="4" y="23"/>
                  </a:moveTo>
                  <a:cubicBezTo>
                    <a:pt x="5" y="22"/>
                    <a:pt x="5" y="22"/>
                    <a:pt x="5" y="21"/>
                  </a:cubicBezTo>
                  <a:cubicBezTo>
                    <a:pt x="6" y="21"/>
                    <a:pt x="6" y="21"/>
                    <a:pt x="6" y="21"/>
                  </a:cubicBezTo>
                  <a:cubicBezTo>
                    <a:pt x="6" y="22"/>
                    <a:pt x="6" y="22"/>
                    <a:pt x="6" y="23"/>
                  </a:cubicBezTo>
                  <a:cubicBezTo>
                    <a:pt x="4" y="23"/>
                    <a:pt x="4" y="23"/>
                    <a:pt x="4" y="23"/>
                  </a:cubicBezTo>
                  <a:moveTo>
                    <a:pt x="1" y="21"/>
                  </a:moveTo>
                  <a:cubicBezTo>
                    <a:pt x="1" y="19"/>
                    <a:pt x="1" y="19"/>
                    <a:pt x="1" y="19"/>
                  </a:cubicBezTo>
                  <a:cubicBezTo>
                    <a:pt x="1" y="18"/>
                    <a:pt x="1" y="18"/>
                    <a:pt x="1" y="18"/>
                  </a:cubicBezTo>
                  <a:cubicBezTo>
                    <a:pt x="1" y="19"/>
                    <a:pt x="1" y="20"/>
                    <a:pt x="1" y="21"/>
                  </a:cubicBezTo>
                  <a:cubicBezTo>
                    <a:pt x="1" y="21"/>
                    <a:pt x="1" y="21"/>
                    <a:pt x="1" y="21"/>
                  </a:cubicBezTo>
                  <a:moveTo>
                    <a:pt x="17" y="14"/>
                  </a:moveTo>
                  <a:cubicBezTo>
                    <a:pt x="17" y="14"/>
                    <a:pt x="17" y="14"/>
                    <a:pt x="17" y="14"/>
                  </a:cubicBezTo>
                  <a:cubicBezTo>
                    <a:pt x="17" y="14"/>
                    <a:pt x="17" y="14"/>
                    <a:pt x="17" y="14"/>
                  </a:cubicBezTo>
                  <a:cubicBezTo>
                    <a:pt x="17" y="14"/>
                    <a:pt x="17" y="14"/>
                    <a:pt x="17" y="14"/>
                  </a:cubicBezTo>
                  <a:cubicBezTo>
                    <a:pt x="17" y="14"/>
                    <a:pt x="17" y="14"/>
                    <a:pt x="17" y="14"/>
                  </a:cubicBezTo>
                  <a:moveTo>
                    <a:pt x="18" y="15"/>
                  </a:moveTo>
                  <a:cubicBezTo>
                    <a:pt x="17" y="15"/>
                    <a:pt x="17" y="15"/>
                    <a:pt x="17" y="15"/>
                  </a:cubicBezTo>
                  <a:cubicBezTo>
                    <a:pt x="18" y="12"/>
                    <a:pt x="18" y="12"/>
                    <a:pt x="18" y="12"/>
                  </a:cubicBezTo>
                  <a:cubicBezTo>
                    <a:pt x="18" y="12"/>
                    <a:pt x="18" y="12"/>
                    <a:pt x="18" y="12"/>
                  </a:cubicBezTo>
                  <a:cubicBezTo>
                    <a:pt x="19" y="12"/>
                    <a:pt x="19" y="12"/>
                    <a:pt x="20" y="11"/>
                  </a:cubicBezTo>
                  <a:cubicBezTo>
                    <a:pt x="19" y="12"/>
                    <a:pt x="19" y="13"/>
                    <a:pt x="19" y="13"/>
                  </a:cubicBezTo>
                  <a:cubicBezTo>
                    <a:pt x="19" y="14"/>
                    <a:pt x="19" y="14"/>
                    <a:pt x="19" y="14"/>
                  </a:cubicBezTo>
                  <a:cubicBezTo>
                    <a:pt x="18" y="14"/>
                    <a:pt x="18" y="14"/>
                    <a:pt x="18" y="14"/>
                  </a:cubicBezTo>
                  <a:cubicBezTo>
                    <a:pt x="18" y="15"/>
                    <a:pt x="18" y="15"/>
                    <a:pt x="18" y="15"/>
                  </a:cubicBezTo>
                  <a:moveTo>
                    <a:pt x="31" y="13"/>
                  </a:moveTo>
                  <a:cubicBezTo>
                    <a:pt x="31" y="13"/>
                    <a:pt x="31" y="13"/>
                    <a:pt x="31" y="13"/>
                  </a:cubicBezTo>
                  <a:cubicBezTo>
                    <a:pt x="33" y="11"/>
                    <a:pt x="33" y="11"/>
                    <a:pt x="33" y="11"/>
                  </a:cubicBezTo>
                  <a:cubicBezTo>
                    <a:pt x="33" y="11"/>
                    <a:pt x="33" y="11"/>
                    <a:pt x="33" y="11"/>
                  </a:cubicBezTo>
                  <a:cubicBezTo>
                    <a:pt x="31" y="13"/>
                    <a:pt x="31" y="13"/>
                    <a:pt x="31" y="13"/>
                  </a:cubicBezTo>
                  <a:moveTo>
                    <a:pt x="30" y="12"/>
                  </a:moveTo>
                  <a:cubicBezTo>
                    <a:pt x="29" y="12"/>
                    <a:pt x="29" y="12"/>
                    <a:pt x="29" y="12"/>
                  </a:cubicBezTo>
                  <a:cubicBezTo>
                    <a:pt x="30" y="11"/>
                    <a:pt x="31" y="11"/>
                    <a:pt x="31" y="10"/>
                  </a:cubicBezTo>
                  <a:cubicBezTo>
                    <a:pt x="31" y="10"/>
                    <a:pt x="32" y="10"/>
                    <a:pt x="32" y="11"/>
                  </a:cubicBezTo>
                  <a:cubicBezTo>
                    <a:pt x="30" y="12"/>
                    <a:pt x="30" y="12"/>
                    <a:pt x="30" y="12"/>
                  </a:cubicBezTo>
                  <a:moveTo>
                    <a:pt x="19" y="13"/>
                  </a:moveTo>
                  <a:cubicBezTo>
                    <a:pt x="20" y="12"/>
                    <a:pt x="20" y="11"/>
                    <a:pt x="20" y="11"/>
                  </a:cubicBezTo>
                  <a:cubicBezTo>
                    <a:pt x="21" y="10"/>
                    <a:pt x="21" y="10"/>
                    <a:pt x="22" y="10"/>
                  </a:cubicBezTo>
                  <a:cubicBezTo>
                    <a:pt x="21" y="11"/>
                    <a:pt x="21" y="11"/>
                    <a:pt x="21" y="12"/>
                  </a:cubicBezTo>
                  <a:cubicBezTo>
                    <a:pt x="20" y="12"/>
                    <a:pt x="20" y="13"/>
                    <a:pt x="19" y="13"/>
                  </a:cubicBezTo>
                  <a:moveTo>
                    <a:pt x="29" y="12"/>
                  </a:moveTo>
                  <a:cubicBezTo>
                    <a:pt x="29" y="12"/>
                    <a:pt x="28" y="11"/>
                    <a:pt x="28" y="11"/>
                  </a:cubicBezTo>
                  <a:cubicBezTo>
                    <a:pt x="28" y="11"/>
                    <a:pt x="28" y="10"/>
                    <a:pt x="29" y="10"/>
                  </a:cubicBezTo>
                  <a:cubicBezTo>
                    <a:pt x="29" y="9"/>
                    <a:pt x="29" y="9"/>
                    <a:pt x="29" y="9"/>
                  </a:cubicBezTo>
                  <a:cubicBezTo>
                    <a:pt x="30" y="9"/>
                    <a:pt x="30" y="10"/>
                    <a:pt x="30" y="10"/>
                  </a:cubicBezTo>
                  <a:cubicBezTo>
                    <a:pt x="30" y="10"/>
                    <a:pt x="29" y="11"/>
                    <a:pt x="29" y="12"/>
                  </a:cubicBezTo>
                  <a:moveTo>
                    <a:pt x="22" y="12"/>
                  </a:moveTo>
                  <a:cubicBezTo>
                    <a:pt x="22" y="11"/>
                    <a:pt x="22" y="10"/>
                    <a:pt x="22" y="10"/>
                  </a:cubicBezTo>
                  <a:cubicBezTo>
                    <a:pt x="22" y="10"/>
                    <a:pt x="22" y="10"/>
                    <a:pt x="22" y="10"/>
                  </a:cubicBezTo>
                  <a:cubicBezTo>
                    <a:pt x="23" y="10"/>
                    <a:pt x="23" y="9"/>
                    <a:pt x="24" y="9"/>
                  </a:cubicBezTo>
                  <a:cubicBezTo>
                    <a:pt x="24" y="9"/>
                    <a:pt x="24" y="9"/>
                    <a:pt x="24" y="9"/>
                  </a:cubicBezTo>
                  <a:cubicBezTo>
                    <a:pt x="23" y="11"/>
                    <a:pt x="23" y="11"/>
                    <a:pt x="23" y="11"/>
                  </a:cubicBezTo>
                  <a:cubicBezTo>
                    <a:pt x="22" y="11"/>
                    <a:pt x="22" y="11"/>
                    <a:pt x="22" y="12"/>
                  </a:cubicBezTo>
                  <a:moveTo>
                    <a:pt x="27" y="11"/>
                  </a:moveTo>
                  <a:cubicBezTo>
                    <a:pt x="27" y="11"/>
                    <a:pt x="26" y="11"/>
                    <a:pt x="26" y="11"/>
                  </a:cubicBezTo>
                  <a:cubicBezTo>
                    <a:pt x="27" y="9"/>
                    <a:pt x="27" y="9"/>
                    <a:pt x="27" y="9"/>
                  </a:cubicBezTo>
                  <a:cubicBezTo>
                    <a:pt x="27" y="9"/>
                    <a:pt x="27" y="9"/>
                    <a:pt x="27" y="9"/>
                  </a:cubicBezTo>
                  <a:cubicBezTo>
                    <a:pt x="28" y="9"/>
                    <a:pt x="28" y="9"/>
                    <a:pt x="29" y="9"/>
                  </a:cubicBezTo>
                  <a:cubicBezTo>
                    <a:pt x="28" y="9"/>
                    <a:pt x="28" y="9"/>
                    <a:pt x="28" y="9"/>
                  </a:cubicBezTo>
                  <a:cubicBezTo>
                    <a:pt x="28" y="10"/>
                    <a:pt x="27" y="11"/>
                    <a:pt x="27" y="11"/>
                  </a:cubicBezTo>
                  <a:moveTo>
                    <a:pt x="24" y="11"/>
                  </a:moveTo>
                  <a:cubicBezTo>
                    <a:pt x="25" y="9"/>
                    <a:pt x="25" y="9"/>
                    <a:pt x="25" y="9"/>
                  </a:cubicBezTo>
                  <a:cubicBezTo>
                    <a:pt x="25" y="9"/>
                    <a:pt x="26" y="9"/>
                    <a:pt x="27" y="9"/>
                  </a:cubicBezTo>
                  <a:cubicBezTo>
                    <a:pt x="27" y="9"/>
                    <a:pt x="27" y="9"/>
                    <a:pt x="27" y="9"/>
                  </a:cubicBezTo>
                  <a:cubicBezTo>
                    <a:pt x="25" y="11"/>
                    <a:pt x="25" y="11"/>
                    <a:pt x="25" y="11"/>
                  </a:cubicBezTo>
                  <a:cubicBezTo>
                    <a:pt x="24" y="11"/>
                    <a:pt x="24" y="11"/>
                    <a:pt x="24" y="11"/>
                  </a:cubicBezTo>
                  <a:cubicBezTo>
                    <a:pt x="24" y="11"/>
                    <a:pt x="24" y="11"/>
                    <a:pt x="24" y="11"/>
                  </a:cubicBezTo>
                  <a:moveTo>
                    <a:pt x="7" y="16"/>
                  </a:moveTo>
                  <a:cubicBezTo>
                    <a:pt x="8" y="15"/>
                    <a:pt x="8" y="15"/>
                    <a:pt x="8" y="15"/>
                  </a:cubicBezTo>
                  <a:cubicBezTo>
                    <a:pt x="9" y="10"/>
                    <a:pt x="13" y="5"/>
                    <a:pt x="19" y="3"/>
                  </a:cubicBezTo>
                  <a:cubicBezTo>
                    <a:pt x="21" y="2"/>
                    <a:pt x="23" y="1"/>
                    <a:pt x="26" y="1"/>
                  </a:cubicBezTo>
                  <a:cubicBezTo>
                    <a:pt x="28" y="1"/>
                    <a:pt x="31" y="2"/>
                    <a:pt x="33" y="3"/>
                  </a:cubicBezTo>
                  <a:cubicBezTo>
                    <a:pt x="33" y="5"/>
                    <a:pt x="33" y="8"/>
                    <a:pt x="33" y="10"/>
                  </a:cubicBezTo>
                  <a:cubicBezTo>
                    <a:pt x="31" y="9"/>
                    <a:pt x="29" y="8"/>
                    <a:pt x="26" y="8"/>
                  </a:cubicBezTo>
                  <a:cubicBezTo>
                    <a:pt x="25" y="8"/>
                    <a:pt x="24" y="8"/>
                    <a:pt x="23" y="8"/>
                  </a:cubicBezTo>
                  <a:cubicBezTo>
                    <a:pt x="20" y="9"/>
                    <a:pt x="17" y="12"/>
                    <a:pt x="15" y="15"/>
                  </a:cubicBezTo>
                  <a:cubicBezTo>
                    <a:pt x="15" y="15"/>
                    <a:pt x="15" y="15"/>
                    <a:pt x="15" y="15"/>
                  </a:cubicBezTo>
                  <a:cubicBezTo>
                    <a:pt x="15" y="15"/>
                    <a:pt x="15" y="15"/>
                    <a:pt x="15" y="15"/>
                  </a:cubicBezTo>
                  <a:cubicBezTo>
                    <a:pt x="16" y="15"/>
                    <a:pt x="16" y="15"/>
                    <a:pt x="16" y="15"/>
                  </a:cubicBezTo>
                  <a:cubicBezTo>
                    <a:pt x="16" y="15"/>
                    <a:pt x="16" y="15"/>
                    <a:pt x="16" y="15"/>
                  </a:cubicBezTo>
                  <a:cubicBezTo>
                    <a:pt x="16" y="16"/>
                    <a:pt x="16" y="16"/>
                    <a:pt x="16" y="16"/>
                  </a:cubicBezTo>
                  <a:cubicBezTo>
                    <a:pt x="17" y="16"/>
                    <a:pt x="19" y="16"/>
                    <a:pt x="21" y="16"/>
                  </a:cubicBezTo>
                  <a:cubicBezTo>
                    <a:pt x="23" y="16"/>
                    <a:pt x="25" y="16"/>
                    <a:pt x="28" y="16"/>
                  </a:cubicBezTo>
                  <a:cubicBezTo>
                    <a:pt x="28" y="16"/>
                    <a:pt x="28" y="16"/>
                    <a:pt x="28" y="16"/>
                  </a:cubicBezTo>
                  <a:cubicBezTo>
                    <a:pt x="28" y="17"/>
                    <a:pt x="29" y="19"/>
                    <a:pt x="29" y="20"/>
                  </a:cubicBezTo>
                  <a:cubicBezTo>
                    <a:pt x="26" y="20"/>
                    <a:pt x="24" y="20"/>
                    <a:pt x="22" y="20"/>
                  </a:cubicBezTo>
                  <a:cubicBezTo>
                    <a:pt x="21" y="20"/>
                    <a:pt x="20" y="20"/>
                    <a:pt x="18" y="20"/>
                  </a:cubicBezTo>
                  <a:cubicBezTo>
                    <a:pt x="17" y="20"/>
                    <a:pt x="16" y="20"/>
                    <a:pt x="14" y="20"/>
                  </a:cubicBezTo>
                  <a:cubicBezTo>
                    <a:pt x="14" y="20"/>
                    <a:pt x="14" y="20"/>
                    <a:pt x="14" y="20"/>
                  </a:cubicBezTo>
                  <a:cubicBezTo>
                    <a:pt x="14" y="20"/>
                    <a:pt x="14" y="20"/>
                    <a:pt x="14" y="20"/>
                  </a:cubicBezTo>
                  <a:cubicBezTo>
                    <a:pt x="14" y="20"/>
                    <a:pt x="14" y="20"/>
                    <a:pt x="14" y="20"/>
                  </a:cubicBezTo>
                  <a:cubicBezTo>
                    <a:pt x="14" y="21"/>
                    <a:pt x="14" y="21"/>
                    <a:pt x="14" y="21"/>
                  </a:cubicBezTo>
                  <a:cubicBezTo>
                    <a:pt x="14" y="22"/>
                    <a:pt x="14" y="23"/>
                    <a:pt x="14" y="24"/>
                  </a:cubicBezTo>
                  <a:cubicBezTo>
                    <a:pt x="14" y="24"/>
                    <a:pt x="14" y="24"/>
                    <a:pt x="14" y="24"/>
                  </a:cubicBezTo>
                  <a:cubicBezTo>
                    <a:pt x="14" y="24"/>
                    <a:pt x="14" y="24"/>
                    <a:pt x="14" y="24"/>
                  </a:cubicBezTo>
                  <a:cubicBezTo>
                    <a:pt x="15" y="24"/>
                    <a:pt x="17" y="24"/>
                    <a:pt x="19" y="24"/>
                  </a:cubicBezTo>
                  <a:cubicBezTo>
                    <a:pt x="20" y="24"/>
                    <a:pt x="20" y="24"/>
                    <a:pt x="21" y="24"/>
                  </a:cubicBezTo>
                  <a:cubicBezTo>
                    <a:pt x="24" y="24"/>
                    <a:pt x="27" y="24"/>
                    <a:pt x="28" y="24"/>
                  </a:cubicBezTo>
                  <a:cubicBezTo>
                    <a:pt x="29" y="25"/>
                    <a:pt x="29" y="26"/>
                    <a:pt x="29" y="28"/>
                  </a:cubicBezTo>
                  <a:cubicBezTo>
                    <a:pt x="26" y="28"/>
                    <a:pt x="24" y="28"/>
                    <a:pt x="22" y="28"/>
                  </a:cubicBezTo>
                  <a:cubicBezTo>
                    <a:pt x="21" y="28"/>
                    <a:pt x="20" y="28"/>
                    <a:pt x="19" y="28"/>
                  </a:cubicBezTo>
                  <a:cubicBezTo>
                    <a:pt x="16" y="28"/>
                    <a:pt x="16" y="28"/>
                    <a:pt x="16" y="28"/>
                  </a:cubicBezTo>
                  <a:cubicBezTo>
                    <a:pt x="16" y="28"/>
                    <a:pt x="16" y="28"/>
                    <a:pt x="16" y="28"/>
                  </a:cubicBezTo>
                  <a:cubicBezTo>
                    <a:pt x="15" y="28"/>
                    <a:pt x="15" y="28"/>
                    <a:pt x="15" y="28"/>
                  </a:cubicBezTo>
                  <a:cubicBezTo>
                    <a:pt x="15" y="28"/>
                    <a:pt x="15" y="28"/>
                    <a:pt x="15" y="28"/>
                  </a:cubicBezTo>
                  <a:cubicBezTo>
                    <a:pt x="15" y="29"/>
                    <a:pt x="15" y="29"/>
                    <a:pt x="15" y="29"/>
                  </a:cubicBezTo>
                  <a:cubicBezTo>
                    <a:pt x="15" y="30"/>
                    <a:pt x="16" y="31"/>
                    <a:pt x="17" y="32"/>
                  </a:cubicBezTo>
                  <a:cubicBezTo>
                    <a:pt x="17" y="32"/>
                    <a:pt x="17" y="32"/>
                    <a:pt x="17" y="32"/>
                  </a:cubicBezTo>
                  <a:cubicBezTo>
                    <a:pt x="17" y="33"/>
                    <a:pt x="17" y="33"/>
                    <a:pt x="17" y="33"/>
                  </a:cubicBezTo>
                  <a:cubicBezTo>
                    <a:pt x="19" y="36"/>
                    <a:pt x="22" y="38"/>
                    <a:pt x="26" y="38"/>
                  </a:cubicBezTo>
                  <a:cubicBezTo>
                    <a:pt x="29" y="38"/>
                    <a:pt x="32" y="37"/>
                    <a:pt x="34" y="36"/>
                  </a:cubicBezTo>
                  <a:cubicBezTo>
                    <a:pt x="34" y="38"/>
                    <a:pt x="34" y="40"/>
                    <a:pt x="34" y="42"/>
                  </a:cubicBezTo>
                  <a:cubicBezTo>
                    <a:pt x="32" y="43"/>
                    <a:pt x="29" y="43"/>
                    <a:pt x="27" y="43"/>
                  </a:cubicBezTo>
                  <a:cubicBezTo>
                    <a:pt x="22" y="43"/>
                    <a:pt x="17" y="42"/>
                    <a:pt x="15" y="40"/>
                  </a:cubicBezTo>
                  <a:cubicBezTo>
                    <a:pt x="11" y="37"/>
                    <a:pt x="9" y="33"/>
                    <a:pt x="8" y="28"/>
                  </a:cubicBezTo>
                  <a:cubicBezTo>
                    <a:pt x="8" y="28"/>
                    <a:pt x="8" y="28"/>
                    <a:pt x="8" y="28"/>
                  </a:cubicBezTo>
                  <a:cubicBezTo>
                    <a:pt x="8" y="28"/>
                    <a:pt x="8" y="28"/>
                    <a:pt x="8" y="28"/>
                  </a:cubicBezTo>
                  <a:cubicBezTo>
                    <a:pt x="7" y="28"/>
                    <a:pt x="7" y="28"/>
                    <a:pt x="7" y="28"/>
                  </a:cubicBezTo>
                  <a:cubicBezTo>
                    <a:pt x="6" y="28"/>
                    <a:pt x="6" y="28"/>
                    <a:pt x="6" y="28"/>
                  </a:cubicBezTo>
                  <a:cubicBezTo>
                    <a:pt x="6" y="28"/>
                    <a:pt x="4" y="28"/>
                    <a:pt x="3" y="28"/>
                  </a:cubicBezTo>
                  <a:cubicBezTo>
                    <a:pt x="3" y="28"/>
                    <a:pt x="3" y="28"/>
                    <a:pt x="2" y="28"/>
                  </a:cubicBezTo>
                  <a:cubicBezTo>
                    <a:pt x="2" y="27"/>
                    <a:pt x="2" y="26"/>
                    <a:pt x="3" y="25"/>
                  </a:cubicBezTo>
                  <a:cubicBezTo>
                    <a:pt x="4" y="25"/>
                    <a:pt x="5" y="25"/>
                    <a:pt x="6" y="25"/>
                  </a:cubicBezTo>
                  <a:cubicBezTo>
                    <a:pt x="6" y="25"/>
                    <a:pt x="6" y="25"/>
                    <a:pt x="6" y="25"/>
                  </a:cubicBezTo>
                  <a:cubicBezTo>
                    <a:pt x="7" y="24"/>
                    <a:pt x="7" y="24"/>
                    <a:pt x="7" y="24"/>
                  </a:cubicBezTo>
                  <a:cubicBezTo>
                    <a:pt x="7" y="23"/>
                    <a:pt x="7" y="22"/>
                    <a:pt x="7" y="20"/>
                  </a:cubicBezTo>
                  <a:cubicBezTo>
                    <a:pt x="7" y="20"/>
                    <a:pt x="7" y="20"/>
                    <a:pt x="7" y="20"/>
                  </a:cubicBezTo>
                  <a:cubicBezTo>
                    <a:pt x="6" y="20"/>
                    <a:pt x="6" y="20"/>
                    <a:pt x="6" y="20"/>
                  </a:cubicBezTo>
                  <a:cubicBezTo>
                    <a:pt x="5" y="20"/>
                    <a:pt x="5" y="20"/>
                    <a:pt x="4" y="20"/>
                  </a:cubicBezTo>
                  <a:cubicBezTo>
                    <a:pt x="3" y="20"/>
                    <a:pt x="3" y="20"/>
                    <a:pt x="2" y="20"/>
                  </a:cubicBezTo>
                  <a:cubicBezTo>
                    <a:pt x="2" y="19"/>
                    <a:pt x="2" y="17"/>
                    <a:pt x="3" y="16"/>
                  </a:cubicBezTo>
                  <a:cubicBezTo>
                    <a:pt x="4" y="16"/>
                    <a:pt x="5" y="16"/>
                    <a:pt x="6" y="16"/>
                  </a:cubicBezTo>
                  <a:cubicBezTo>
                    <a:pt x="7" y="16"/>
                    <a:pt x="7" y="16"/>
                    <a:pt x="7" y="16"/>
                  </a:cubicBezTo>
                  <a:cubicBezTo>
                    <a:pt x="7" y="16"/>
                    <a:pt x="7" y="16"/>
                    <a:pt x="7" y="16"/>
                  </a:cubicBezTo>
                  <a:cubicBezTo>
                    <a:pt x="7" y="16"/>
                    <a:pt x="7" y="16"/>
                    <a:pt x="7" y="16"/>
                  </a:cubicBezTo>
                  <a:moveTo>
                    <a:pt x="26" y="0"/>
                  </a:moveTo>
                  <a:cubicBezTo>
                    <a:pt x="23" y="0"/>
                    <a:pt x="21" y="1"/>
                    <a:pt x="18" y="2"/>
                  </a:cubicBezTo>
                  <a:cubicBezTo>
                    <a:pt x="11" y="5"/>
                    <a:pt x="8" y="11"/>
                    <a:pt x="7" y="15"/>
                  </a:cubicBezTo>
                  <a:cubicBezTo>
                    <a:pt x="6" y="15"/>
                    <a:pt x="6" y="15"/>
                    <a:pt x="6" y="15"/>
                  </a:cubicBezTo>
                  <a:cubicBezTo>
                    <a:pt x="5" y="15"/>
                    <a:pt x="3" y="15"/>
                    <a:pt x="2" y="15"/>
                  </a:cubicBezTo>
                  <a:cubicBezTo>
                    <a:pt x="2" y="15"/>
                    <a:pt x="2" y="15"/>
                    <a:pt x="2" y="15"/>
                  </a:cubicBezTo>
                  <a:cubicBezTo>
                    <a:pt x="2" y="15"/>
                    <a:pt x="2" y="15"/>
                    <a:pt x="2" y="15"/>
                  </a:cubicBezTo>
                  <a:cubicBezTo>
                    <a:pt x="2" y="15"/>
                    <a:pt x="2" y="15"/>
                    <a:pt x="2" y="15"/>
                  </a:cubicBezTo>
                  <a:cubicBezTo>
                    <a:pt x="2" y="15"/>
                    <a:pt x="2" y="15"/>
                    <a:pt x="2" y="15"/>
                  </a:cubicBezTo>
                  <a:cubicBezTo>
                    <a:pt x="0" y="19"/>
                    <a:pt x="0" y="19"/>
                    <a:pt x="0" y="19"/>
                  </a:cubicBezTo>
                  <a:cubicBezTo>
                    <a:pt x="0" y="19"/>
                    <a:pt x="0" y="19"/>
                    <a:pt x="0" y="19"/>
                  </a:cubicBezTo>
                  <a:cubicBezTo>
                    <a:pt x="0" y="23"/>
                    <a:pt x="0" y="23"/>
                    <a:pt x="0" y="23"/>
                  </a:cubicBezTo>
                  <a:cubicBezTo>
                    <a:pt x="0" y="23"/>
                    <a:pt x="0" y="23"/>
                    <a:pt x="0" y="23"/>
                  </a:cubicBezTo>
                  <a:cubicBezTo>
                    <a:pt x="0" y="24"/>
                    <a:pt x="0" y="24"/>
                    <a:pt x="0" y="24"/>
                  </a:cubicBezTo>
                  <a:cubicBezTo>
                    <a:pt x="0" y="24"/>
                    <a:pt x="0" y="24"/>
                    <a:pt x="0" y="24"/>
                  </a:cubicBezTo>
                  <a:cubicBezTo>
                    <a:pt x="0" y="24"/>
                    <a:pt x="0" y="24"/>
                    <a:pt x="0" y="24"/>
                  </a:cubicBezTo>
                  <a:cubicBezTo>
                    <a:pt x="0" y="24"/>
                    <a:pt x="0" y="24"/>
                    <a:pt x="0" y="24"/>
                  </a:cubicBezTo>
                  <a:cubicBezTo>
                    <a:pt x="0" y="24"/>
                    <a:pt x="4" y="24"/>
                    <a:pt x="6" y="24"/>
                  </a:cubicBezTo>
                  <a:cubicBezTo>
                    <a:pt x="6" y="24"/>
                    <a:pt x="6" y="24"/>
                    <a:pt x="6" y="24"/>
                  </a:cubicBezTo>
                  <a:cubicBezTo>
                    <a:pt x="5" y="24"/>
                    <a:pt x="3" y="24"/>
                    <a:pt x="2" y="24"/>
                  </a:cubicBezTo>
                  <a:cubicBezTo>
                    <a:pt x="2" y="24"/>
                    <a:pt x="2" y="24"/>
                    <a:pt x="2" y="24"/>
                  </a:cubicBezTo>
                  <a:cubicBezTo>
                    <a:pt x="2" y="24"/>
                    <a:pt x="2" y="24"/>
                    <a:pt x="2" y="24"/>
                  </a:cubicBezTo>
                  <a:cubicBezTo>
                    <a:pt x="0" y="28"/>
                    <a:pt x="0" y="28"/>
                    <a:pt x="0" y="28"/>
                  </a:cubicBezTo>
                  <a:cubicBezTo>
                    <a:pt x="0" y="28"/>
                    <a:pt x="0" y="28"/>
                    <a:pt x="0" y="28"/>
                  </a:cubicBezTo>
                  <a:cubicBezTo>
                    <a:pt x="0" y="34"/>
                    <a:pt x="0" y="34"/>
                    <a:pt x="0" y="34"/>
                  </a:cubicBezTo>
                  <a:cubicBezTo>
                    <a:pt x="0" y="34"/>
                    <a:pt x="0" y="34"/>
                    <a:pt x="0" y="34"/>
                  </a:cubicBezTo>
                  <a:cubicBezTo>
                    <a:pt x="0" y="34"/>
                    <a:pt x="0" y="34"/>
                    <a:pt x="0" y="34"/>
                  </a:cubicBezTo>
                  <a:cubicBezTo>
                    <a:pt x="0" y="34"/>
                    <a:pt x="0" y="34"/>
                    <a:pt x="0" y="34"/>
                  </a:cubicBezTo>
                  <a:cubicBezTo>
                    <a:pt x="1" y="34"/>
                    <a:pt x="1" y="34"/>
                    <a:pt x="1" y="34"/>
                  </a:cubicBezTo>
                  <a:cubicBezTo>
                    <a:pt x="1" y="34"/>
                    <a:pt x="1" y="34"/>
                    <a:pt x="1" y="34"/>
                  </a:cubicBezTo>
                  <a:cubicBezTo>
                    <a:pt x="2" y="35"/>
                    <a:pt x="2" y="35"/>
                    <a:pt x="2" y="35"/>
                  </a:cubicBezTo>
                  <a:cubicBezTo>
                    <a:pt x="2" y="35"/>
                    <a:pt x="2" y="35"/>
                    <a:pt x="2" y="35"/>
                  </a:cubicBezTo>
                  <a:cubicBezTo>
                    <a:pt x="2" y="34"/>
                    <a:pt x="2" y="34"/>
                    <a:pt x="2" y="34"/>
                  </a:cubicBezTo>
                  <a:cubicBezTo>
                    <a:pt x="2" y="34"/>
                    <a:pt x="2" y="34"/>
                    <a:pt x="2" y="34"/>
                  </a:cubicBezTo>
                  <a:cubicBezTo>
                    <a:pt x="3" y="34"/>
                    <a:pt x="5" y="34"/>
                    <a:pt x="6" y="34"/>
                  </a:cubicBezTo>
                  <a:cubicBezTo>
                    <a:pt x="7" y="37"/>
                    <a:pt x="11" y="49"/>
                    <a:pt x="28" y="49"/>
                  </a:cubicBezTo>
                  <a:cubicBezTo>
                    <a:pt x="30" y="49"/>
                    <a:pt x="32" y="49"/>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7"/>
                    <a:pt x="34" y="46"/>
                    <a:pt x="34" y="44"/>
                  </a:cubicBezTo>
                  <a:cubicBezTo>
                    <a:pt x="35" y="44"/>
                    <a:pt x="35" y="43"/>
                    <a:pt x="35" y="43"/>
                  </a:cubicBezTo>
                  <a:cubicBezTo>
                    <a:pt x="35" y="42"/>
                    <a:pt x="35" y="42"/>
                    <a:pt x="35" y="42"/>
                  </a:cubicBezTo>
                  <a:cubicBezTo>
                    <a:pt x="35" y="39"/>
                    <a:pt x="35" y="37"/>
                    <a:pt x="35" y="34"/>
                  </a:cubicBezTo>
                  <a:cubicBezTo>
                    <a:pt x="34" y="34"/>
                    <a:pt x="34" y="34"/>
                    <a:pt x="34" y="34"/>
                  </a:cubicBezTo>
                  <a:cubicBezTo>
                    <a:pt x="34" y="34"/>
                    <a:pt x="34" y="34"/>
                    <a:pt x="34" y="34"/>
                  </a:cubicBezTo>
                  <a:cubicBezTo>
                    <a:pt x="32" y="36"/>
                    <a:pt x="30" y="37"/>
                    <a:pt x="26" y="37"/>
                  </a:cubicBezTo>
                  <a:cubicBezTo>
                    <a:pt x="23" y="37"/>
                    <a:pt x="20" y="35"/>
                    <a:pt x="18" y="33"/>
                  </a:cubicBezTo>
                  <a:cubicBezTo>
                    <a:pt x="28" y="33"/>
                    <a:pt x="28" y="33"/>
                    <a:pt x="28" y="33"/>
                  </a:cubicBezTo>
                  <a:cubicBezTo>
                    <a:pt x="29" y="33"/>
                    <a:pt x="29" y="33"/>
                    <a:pt x="29" y="33"/>
                  </a:cubicBezTo>
                  <a:cubicBezTo>
                    <a:pt x="30" y="29"/>
                    <a:pt x="30" y="29"/>
                    <a:pt x="30" y="29"/>
                  </a:cubicBezTo>
                  <a:cubicBezTo>
                    <a:pt x="30" y="28"/>
                    <a:pt x="30" y="28"/>
                    <a:pt x="30" y="28"/>
                  </a:cubicBezTo>
                  <a:cubicBezTo>
                    <a:pt x="30" y="28"/>
                    <a:pt x="30" y="28"/>
                    <a:pt x="30" y="28"/>
                  </a:cubicBezTo>
                  <a:cubicBezTo>
                    <a:pt x="30" y="27"/>
                    <a:pt x="30" y="25"/>
                    <a:pt x="29" y="23"/>
                  </a:cubicBezTo>
                  <a:cubicBezTo>
                    <a:pt x="29" y="23"/>
                    <a:pt x="29" y="23"/>
                    <a:pt x="29" y="23"/>
                  </a:cubicBezTo>
                  <a:cubicBezTo>
                    <a:pt x="29" y="23"/>
                    <a:pt x="29" y="23"/>
                    <a:pt x="29" y="23"/>
                  </a:cubicBezTo>
                  <a:cubicBezTo>
                    <a:pt x="30" y="21"/>
                    <a:pt x="30" y="21"/>
                    <a:pt x="30" y="21"/>
                  </a:cubicBezTo>
                  <a:cubicBezTo>
                    <a:pt x="30" y="21"/>
                    <a:pt x="30" y="21"/>
                    <a:pt x="30" y="21"/>
                  </a:cubicBezTo>
                  <a:cubicBezTo>
                    <a:pt x="30" y="21"/>
                    <a:pt x="30" y="21"/>
                    <a:pt x="30" y="21"/>
                  </a:cubicBezTo>
                  <a:cubicBezTo>
                    <a:pt x="30" y="19"/>
                    <a:pt x="30" y="17"/>
                    <a:pt x="29" y="15"/>
                  </a:cubicBezTo>
                  <a:cubicBezTo>
                    <a:pt x="29" y="15"/>
                    <a:pt x="29" y="15"/>
                    <a:pt x="29" y="15"/>
                  </a:cubicBezTo>
                  <a:cubicBezTo>
                    <a:pt x="28" y="15"/>
                    <a:pt x="28" y="15"/>
                    <a:pt x="28" y="15"/>
                  </a:cubicBezTo>
                  <a:cubicBezTo>
                    <a:pt x="25" y="15"/>
                    <a:pt x="23" y="15"/>
                    <a:pt x="21" y="15"/>
                  </a:cubicBezTo>
                  <a:cubicBezTo>
                    <a:pt x="20" y="15"/>
                    <a:pt x="20" y="15"/>
                    <a:pt x="19" y="15"/>
                  </a:cubicBezTo>
                  <a:cubicBezTo>
                    <a:pt x="21" y="13"/>
                    <a:pt x="22" y="12"/>
                    <a:pt x="24" y="12"/>
                  </a:cubicBezTo>
                  <a:cubicBezTo>
                    <a:pt x="25" y="12"/>
                    <a:pt x="25" y="12"/>
                    <a:pt x="25" y="12"/>
                  </a:cubicBezTo>
                  <a:cubicBezTo>
                    <a:pt x="27" y="12"/>
                    <a:pt x="29" y="13"/>
                    <a:pt x="31" y="14"/>
                  </a:cubicBezTo>
                  <a:cubicBezTo>
                    <a:pt x="31" y="14"/>
                    <a:pt x="31" y="14"/>
                    <a:pt x="31" y="14"/>
                  </a:cubicBezTo>
                  <a:cubicBezTo>
                    <a:pt x="34" y="12"/>
                    <a:pt x="34" y="12"/>
                    <a:pt x="34" y="12"/>
                  </a:cubicBezTo>
                  <a:cubicBezTo>
                    <a:pt x="34" y="12"/>
                    <a:pt x="34" y="12"/>
                    <a:pt x="34" y="12"/>
                  </a:cubicBezTo>
                  <a:cubicBezTo>
                    <a:pt x="34" y="12"/>
                    <a:pt x="34" y="12"/>
                    <a:pt x="34" y="12"/>
                  </a:cubicBezTo>
                  <a:cubicBezTo>
                    <a:pt x="34" y="11"/>
                    <a:pt x="34" y="11"/>
                    <a:pt x="34" y="11"/>
                  </a:cubicBezTo>
                  <a:cubicBezTo>
                    <a:pt x="34" y="9"/>
                    <a:pt x="34" y="5"/>
                    <a:pt x="35" y="3"/>
                  </a:cubicBezTo>
                  <a:cubicBezTo>
                    <a:pt x="34" y="2"/>
                    <a:pt x="34" y="2"/>
                    <a:pt x="34" y="2"/>
                  </a:cubicBezTo>
                  <a:cubicBezTo>
                    <a:pt x="32" y="1"/>
                    <a:pt x="29"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16" name="Freeform 202"/>
            <p:cNvSpPr>
              <a:spLocks noEditPoints="1"/>
            </p:cNvSpPr>
            <p:nvPr/>
          </p:nvSpPr>
          <p:spPr bwMode="auto">
            <a:xfrm>
              <a:off x="3344" y="2039"/>
              <a:ext cx="76" cy="169"/>
            </a:xfrm>
            <a:custGeom>
              <a:avLst/>
              <a:gdLst>
                <a:gd name="T0" fmla="*/ 24 w 32"/>
                <a:gd name="T1" fmla="*/ 69 h 71"/>
                <a:gd name="T2" fmla="*/ 26 w 32"/>
                <a:gd name="T3" fmla="*/ 70 h 71"/>
                <a:gd name="T4" fmla="*/ 27 w 32"/>
                <a:gd name="T5" fmla="*/ 69 h 71"/>
                <a:gd name="T6" fmla="*/ 29 w 32"/>
                <a:gd name="T7" fmla="*/ 67 h 71"/>
                <a:gd name="T8" fmla="*/ 29 w 32"/>
                <a:gd name="T9" fmla="*/ 67 h 71"/>
                <a:gd name="T10" fmla="*/ 27 w 32"/>
                <a:gd name="T11" fmla="*/ 66 h 71"/>
                <a:gd name="T12" fmla="*/ 28 w 32"/>
                <a:gd name="T13" fmla="*/ 68 h 71"/>
                <a:gd name="T14" fmla="*/ 27 w 32"/>
                <a:gd name="T15" fmla="*/ 65 h 71"/>
                <a:gd name="T16" fmla="*/ 25 w 32"/>
                <a:gd name="T17" fmla="*/ 61 h 71"/>
                <a:gd name="T18" fmla="*/ 19 w 32"/>
                <a:gd name="T19" fmla="*/ 52 h 71"/>
                <a:gd name="T20" fmla="*/ 20 w 32"/>
                <a:gd name="T21" fmla="*/ 52 h 71"/>
                <a:gd name="T22" fmla="*/ 20 w 32"/>
                <a:gd name="T23" fmla="*/ 50 h 71"/>
                <a:gd name="T24" fmla="*/ 16 w 32"/>
                <a:gd name="T25" fmla="*/ 40 h 71"/>
                <a:gd name="T26" fmla="*/ 19 w 32"/>
                <a:gd name="T27" fmla="*/ 47 h 71"/>
                <a:gd name="T28" fmla="*/ 18 w 32"/>
                <a:gd name="T29" fmla="*/ 45 h 71"/>
                <a:gd name="T30" fmla="*/ 18 w 32"/>
                <a:gd name="T31" fmla="*/ 40 h 71"/>
                <a:gd name="T32" fmla="*/ 17 w 32"/>
                <a:gd name="T33" fmla="*/ 34 h 71"/>
                <a:gd name="T34" fmla="*/ 18 w 32"/>
                <a:gd name="T35" fmla="*/ 39 h 71"/>
                <a:gd name="T36" fmla="*/ 19 w 32"/>
                <a:gd name="T37" fmla="*/ 26 h 71"/>
                <a:gd name="T38" fmla="*/ 19 w 32"/>
                <a:gd name="T39" fmla="*/ 28 h 71"/>
                <a:gd name="T40" fmla="*/ 20 w 32"/>
                <a:gd name="T41" fmla="*/ 32 h 71"/>
                <a:gd name="T42" fmla="*/ 21 w 32"/>
                <a:gd name="T43" fmla="*/ 28 h 71"/>
                <a:gd name="T44" fmla="*/ 21 w 32"/>
                <a:gd name="T45" fmla="*/ 28 h 71"/>
                <a:gd name="T46" fmla="*/ 20 w 32"/>
                <a:gd name="T47" fmla="*/ 28 h 71"/>
                <a:gd name="T48" fmla="*/ 19 w 32"/>
                <a:gd name="T49" fmla="*/ 25 h 71"/>
                <a:gd name="T50" fmla="*/ 21 w 32"/>
                <a:gd name="T51" fmla="*/ 29 h 71"/>
                <a:gd name="T52" fmla="*/ 21 w 32"/>
                <a:gd name="T53" fmla="*/ 21 h 71"/>
                <a:gd name="T54" fmla="*/ 24 w 32"/>
                <a:gd name="T55" fmla="*/ 25 h 71"/>
                <a:gd name="T56" fmla="*/ 25 w 32"/>
                <a:gd name="T57" fmla="*/ 25 h 71"/>
                <a:gd name="T58" fmla="*/ 25 w 32"/>
                <a:gd name="T59" fmla="*/ 21 h 71"/>
                <a:gd name="T60" fmla="*/ 26 w 32"/>
                <a:gd name="T61" fmla="*/ 25 h 71"/>
                <a:gd name="T62" fmla="*/ 27 w 32"/>
                <a:gd name="T63" fmla="*/ 21 h 71"/>
                <a:gd name="T64" fmla="*/ 29 w 32"/>
                <a:gd name="T65" fmla="*/ 24 h 71"/>
                <a:gd name="T66" fmla="*/ 29 w 32"/>
                <a:gd name="T67" fmla="*/ 21 h 71"/>
                <a:gd name="T68" fmla="*/ 31 w 32"/>
                <a:gd name="T69" fmla="*/ 24 h 71"/>
                <a:gd name="T70" fmla="*/ 8 w 32"/>
                <a:gd name="T71" fmla="*/ 23 h 71"/>
                <a:gd name="T72" fmla="*/ 9 w 32"/>
                <a:gd name="T73" fmla="*/ 23 h 71"/>
                <a:gd name="T74" fmla="*/ 7 w 32"/>
                <a:gd name="T75" fmla="*/ 21 h 71"/>
                <a:gd name="T76" fmla="*/ 7 w 32"/>
                <a:gd name="T77" fmla="*/ 23 h 71"/>
                <a:gd name="T78" fmla="*/ 6 w 32"/>
                <a:gd name="T79" fmla="*/ 20 h 71"/>
                <a:gd name="T80" fmla="*/ 25 w 32"/>
                <a:gd name="T81" fmla="*/ 4 h 71"/>
                <a:gd name="T82" fmla="*/ 23 w 32"/>
                <a:gd name="T83" fmla="*/ 69 h 71"/>
                <a:gd name="T84" fmla="*/ 11 w 32"/>
                <a:gd name="T85" fmla="*/ 20 h 71"/>
                <a:gd name="T86" fmla="*/ 16 w 32"/>
                <a:gd name="T87" fmla="*/ 8 h 71"/>
                <a:gd name="T88" fmla="*/ 25 w 32"/>
                <a:gd name="T89" fmla="*/ 20 h 71"/>
                <a:gd name="T90" fmla="*/ 23 w 32"/>
                <a:gd name="T91" fmla="*/ 69 h 71"/>
                <a:gd name="T92" fmla="*/ 15 w 32"/>
                <a:gd name="T93" fmla="*/ 7 h 71"/>
                <a:gd name="T94" fmla="*/ 3 w 32"/>
                <a:gd name="T95" fmla="*/ 20 h 71"/>
                <a:gd name="T96" fmla="*/ 8 w 32"/>
                <a:gd name="T97" fmla="*/ 24 h 71"/>
                <a:gd name="T98" fmla="*/ 23 w 32"/>
                <a:gd name="T99" fmla="*/ 70 h 71"/>
                <a:gd name="T100" fmla="*/ 26 w 32"/>
                <a:gd name="T101" fmla="*/ 71 h 71"/>
                <a:gd name="T102" fmla="*/ 30 w 32"/>
                <a:gd name="T103" fmla="*/ 66 h 71"/>
                <a:gd name="T104" fmla="*/ 23 w 32"/>
                <a:gd name="T105" fmla="*/ 26 h 71"/>
                <a:gd name="T106" fmla="*/ 32 w 32"/>
                <a:gd name="T107" fmla="*/ 25 h 71"/>
                <a:gd name="T108" fmla="*/ 32 w 32"/>
                <a:gd name="T109" fmla="*/ 25 h 71"/>
                <a:gd name="T110" fmla="*/ 32 w 32"/>
                <a:gd name="T111" fmla="*/ 25 h 71"/>
                <a:gd name="T112" fmla="*/ 27 w 32"/>
                <a:gd name="T113" fmla="*/ 6 h 71"/>
                <a:gd name="T114" fmla="*/ 24 w 32"/>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 h="71">
                  <a:moveTo>
                    <a:pt x="26" y="70"/>
                  </a:moveTo>
                  <a:cubicBezTo>
                    <a:pt x="25" y="70"/>
                    <a:pt x="25" y="70"/>
                    <a:pt x="25" y="69"/>
                  </a:cubicBezTo>
                  <a:cubicBezTo>
                    <a:pt x="24" y="69"/>
                    <a:pt x="24" y="69"/>
                    <a:pt x="24" y="69"/>
                  </a:cubicBezTo>
                  <a:cubicBezTo>
                    <a:pt x="25" y="69"/>
                    <a:pt x="25" y="69"/>
                    <a:pt x="25" y="69"/>
                  </a:cubicBezTo>
                  <a:cubicBezTo>
                    <a:pt x="26" y="70"/>
                    <a:pt x="26" y="70"/>
                    <a:pt x="26" y="70"/>
                  </a:cubicBezTo>
                  <a:moveTo>
                    <a:pt x="26" y="70"/>
                  </a:moveTo>
                  <a:cubicBezTo>
                    <a:pt x="26" y="68"/>
                    <a:pt x="26" y="68"/>
                    <a:pt x="26" y="68"/>
                  </a:cubicBezTo>
                  <a:cubicBezTo>
                    <a:pt x="26" y="67"/>
                    <a:pt x="26" y="67"/>
                    <a:pt x="26" y="67"/>
                  </a:cubicBezTo>
                  <a:cubicBezTo>
                    <a:pt x="27" y="68"/>
                    <a:pt x="27" y="69"/>
                    <a:pt x="27" y="69"/>
                  </a:cubicBezTo>
                  <a:cubicBezTo>
                    <a:pt x="27" y="69"/>
                    <a:pt x="27" y="69"/>
                    <a:pt x="27" y="69"/>
                  </a:cubicBezTo>
                  <a:cubicBezTo>
                    <a:pt x="26" y="70"/>
                    <a:pt x="26" y="70"/>
                    <a:pt x="26" y="70"/>
                  </a:cubicBezTo>
                  <a:moveTo>
                    <a:pt x="29" y="67"/>
                  </a:moveTo>
                  <a:cubicBezTo>
                    <a:pt x="28" y="66"/>
                    <a:pt x="28" y="66"/>
                    <a:pt x="28" y="66"/>
                  </a:cubicBezTo>
                  <a:cubicBezTo>
                    <a:pt x="29" y="67"/>
                    <a:pt x="29" y="67"/>
                    <a:pt x="29" y="67"/>
                  </a:cubicBezTo>
                  <a:cubicBezTo>
                    <a:pt x="29" y="67"/>
                    <a:pt x="29" y="67"/>
                    <a:pt x="29" y="67"/>
                  </a:cubicBezTo>
                  <a:moveTo>
                    <a:pt x="27" y="69"/>
                  </a:moveTo>
                  <a:cubicBezTo>
                    <a:pt x="27" y="68"/>
                    <a:pt x="27" y="67"/>
                    <a:pt x="27" y="67"/>
                  </a:cubicBezTo>
                  <a:cubicBezTo>
                    <a:pt x="27" y="66"/>
                    <a:pt x="27" y="66"/>
                    <a:pt x="27" y="66"/>
                  </a:cubicBezTo>
                  <a:cubicBezTo>
                    <a:pt x="28" y="66"/>
                    <a:pt x="28" y="66"/>
                    <a:pt x="28" y="66"/>
                  </a:cubicBezTo>
                  <a:cubicBezTo>
                    <a:pt x="28" y="68"/>
                    <a:pt x="28" y="68"/>
                    <a:pt x="28" y="68"/>
                  </a:cubicBezTo>
                  <a:cubicBezTo>
                    <a:pt x="28" y="68"/>
                    <a:pt x="28" y="68"/>
                    <a:pt x="28" y="68"/>
                  </a:cubicBezTo>
                  <a:cubicBezTo>
                    <a:pt x="27" y="69"/>
                    <a:pt x="27" y="69"/>
                    <a:pt x="27" y="69"/>
                  </a:cubicBezTo>
                  <a:moveTo>
                    <a:pt x="28" y="65"/>
                  </a:moveTo>
                  <a:cubicBezTo>
                    <a:pt x="27" y="65"/>
                    <a:pt x="27" y="65"/>
                    <a:pt x="27" y="65"/>
                  </a:cubicBezTo>
                  <a:cubicBezTo>
                    <a:pt x="27" y="64"/>
                    <a:pt x="27" y="64"/>
                    <a:pt x="27" y="64"/>
                  </a:cubicBezTo>
                  <a:cubicBezTo>
                    <a:pt x="25" y="62"/>
                    <a:pt x="22" y="59"/>
                    <a:pt x="19" y="54"/>
                  </a:cubicBezTo>
                  <a:cubicBezTo>
                    <a:pt x="21" y="56"/>
                    <a:pt x="23" y="59"/>
                    <a:pt x="25" y="61"/>
                  </a:cubicBezTo>
                  <a:cubicBezTo>
                    <a:pt x="26" y="62"/>
                    <a:pt x="27" y="63"/>
                    <a:pt x="28" y="65"/>
                  </a:cubicBezTo>
                  <a:moveTo>
                    <a:pt x="23" y="58"/>
                  </a:moveTo>
                  <a:cubicBezTo>
                    <a:pt x="21" y="56"/>
                    <a:pt x="20" y="54"/>
                    <a:pt x="19" y="52"/>
                  </a:cubicBezTo>
                  <a:cubicBezTo>
                    <a:pt x="18" y="50"/>
                    <a:pt x="17" y="48"/>
                    <a:pt x="17" y="46"/>
                  </a:cubicBezTo>
                  <a:cubicBezTo>
                    <a:pt x="17" y="47"/>
                    <a:pt x="18" y="48"/>
                    <a:pt x="18" y="49"/>
                  </a:cubicBezTo>
                  <a:cubicBezTo>
                    <a:pt x="19" y="50"/>
                    <a:pt x="20" y="51"/>
                    <a:pt x="20" y="52"/>
                  </a:cubicBezTo>
                  <a:cubicBezTo>
                    <a:pt x="20" y="53"/>
                    <a:pt x="20" y="53"/>
                    <a:pt x="20" y="53"/>
                  </a:cubicBezTo>
                  <a:cubicBezTo>
                    <a:pt x="21" y="54"/>
                    <a:pt x="22" y="56"/>
                    <a:pt x="23" y="58"/>
                  </a:cubicBezTo>
                  <a:moveTo>
                    <a:pt x="20" y="50"/>
                  </a:moveTo>
                  <a:cubicBezTo>
                    <a:pt x="19" y="49"/>
                    <a:pt x="19" y="49"/>
                    <a:pt x="19" y="48"/>
                  </a:cubicBezTo>
                  <a:cubicBezTo>
                    <a:pt x="18" y="47"/>
                    <a:pt x="17" y="46"/>
                    <a:pt x="17" y="45"/>
                  </a:cubicBezTo>
                  <a:cubicBezTo>
                    <a:pt x="16" y="43"/>
                    <a:pt x="16" y="42"/>
                    <a:pt x="16" y="40"/>
                  </a:cubicBezTo>
                  <a:cubicBezTo>
                    <a:pt x="18" y="46"/>
                    <a:pt x="18" y="46"/>
                    <a:pt x="18" y="46"/>
                  </a:cubicBezTo>
                  <a:cubicBezTo>
                    <a:pt x="19" y="47"/>
                    <a:pt x="19" y="47"/>
                    <a:pt x="19" y="47"/>
                  </a:cubicBezTo>
                  <a:cubicBezTo>
                    <a:pt x="19" y="47"/>
                    <a:pt x="19" y="47"/>
                    <a:pt x="19" y="47"/>
                  </a:cubicBezTo>
                  <a:cubicBezTo>
                    <a:pt x="19" y="47"/>
                    <a:pt x="19" y="47"/>
                    <a:pt x="19" y="47"/>
                  </a:cubicBezTo>
                  <a:cubicBezTo>
                    <a:pt x="19" y="48"/>
                    <a:pt x="19" y="49"/>
                    <a:pt x="20" y="50"/>
                  </a:cubicBezTo>
                  <a:moveTo>
                    <a:pt x="18" y="45"/>
                  </a:moveTo>
                  <a:cubicBezTo>
                    <a:pt x="16" y="39"/>
                    <a:pt x="16" y="39"/>
                    <a:pt x="16" y="39"/>
                  </a:cubicBezTo>
                  <a:cubicBezTo>
                    <a:pt x="16" y="38"/>
                    <a:pt x="16" y="36"/>
                    <a:pt x="16" y="35"/>
                  </a:cubicBezTo>
                  <a:cubicBezTo>
                    <a:pt x="17" y="37"/>
                    <a:pt x="18" y="39"/>
                    <a:pt x="18" y="40"/>
                  </a:cubicBezTo>
                  <a:cubicBezTo>
                    <a:pt x="18" y="42"/>
                    <a:pt x="18" y="43"/>
                    <a:pt x="18" y="45"/>
                  </a:cubicBezTo>
                  <a:moveTo>
                    <a:pt x="18" y="39"/>
                  </a:moveTo>
                  <a:cubicBezTo>
                    <a:pt x="18" y="37"/>
                    <a:pt x="17" y="36"/>
                    <a:pt x="17" y="34"/>
                  </a:cubicBezTo>
                  <a:cubicBezTo>
                    <a:pt x="17" y="33"/>
                    <a:pt x="17" y="31"/>
                    <a:pt x="17" y="30"/>
                  </a:cubicBezTo>
                  <a:cubicBezTo>
                    <a:pt x="19" y="36"/>
                    <a:pt x="19" y="36"/>
                    <a:pt x="19" y="36"/>
                  </a:cubicBezTo>
                  <a:cubicBezTo>
                    <a:pt x="19" y="37"/>
                    <a:pt x="18" y="38"/>
                    <a:pt x="18" y="39"/>
                  </a:cubicBezTo>
                  <a:moveTo>
                    <a:pt x="19" y="34"/>
                  </a:moveTo>
                  <a:cubicBezTo>
                    <a:pt x="18" y="29"/>
                    <a:pt x="18" y="29"/>
                    <a:pt x="18" y="29"/>
                  </a:cubicBezTo>
                  <a:cubicBezTo>
                    <a:pt x="18" y="28"/>
                    <a:pt x="18" y="27"/>
                    <a:pt x="19" y="26"/>
                  </a:cubicBezTo>
                  <a:cubicBezTo>
                    <a:pt x="19" y="26"/>
                    <a:pt x="19" y="27"/>
                    <a:pt x="19" y="27"/>
                  </a:cubicBezTo>
                  <a:cubicBezTo>
                    <a:pt x="19" y="28"/>
                    <a:pt x="19" y="28"/>
                    <a:pt x="19" y="28"/>
                  </a:cubicBezTo>
                  <a:cubicBezTo>
                    <a:pt x="19" y="28"/>
                    <a:pt x="19" y="28"/>
                    <a:pt x="19" y="28"/>
                  </a:cubicBezTo>
                  <a:cubicBezTo>
                    <a:pt x="19" y="29"/>
                    <a:pt x="20" y="30"/>
                    <a:pt x="20" y="31"/>
                  </a:cubicBezTo>
                  <a:cubicBezTo>
                    <a:pt x="20" y="32"/>
                    <a:pt x="20" y="32"/>
                    <a:pt x="20" y="32"/>
                  </a:cubicBezTo>
                  <a:cubicBezTo>
                    <a:pt x="20" y="32"/>
                    <a:pt x="20" y="32"/>
                    <a:pt x="20" y="32"/>
                  </a:cubicBezTo>
                  <a:cubicBezTo>
                    <a:pt x="20" y="32"/>
                    <a:pt x="20" y="32"/>
                    <a:pt x="20" y="32"/>
                  </a:cubicBezTo>
                  <a:cubicBezTo>
                    <a:pt x="19" y="33"/>
                    <a:pt x="19" y="34"/>
                    <a:pt x="19" y="34"/>
                  </a:cubicBezTo>
                  <a:moveTo>
                    <a:pt x="21" y="28"/>
                  </a:moveTo>
                  <a:cubicBezTo>
                    <a:pt x="21" y="26"/>
                    <a:pt x="21" y="24"/>
                    <a:pt x="21" y="23"/>
                  </a:cubicBezTo>
                  <a:cubicBezTo>
                    <a:pt x="22" y="25"/>
                    <a:pt x="22" y="25"/>
                    <a:pt x="22" y="25"/>
                  </a:cubicBezTo>
                  <a:cubicBezTo>
                    <a:pt x="22" y="26"/>
                    <a:pt x="22" y="27"/>
                    <a:pt x="21" y="28"/>
                  </a:cubicBezTo>
                  <a:moveTo>
                    <a:pt x="20" y="31"/>
                  </a:moveTo>
                  <a:cubicBezTo>
                    <a:pt x="20" y="30"/>
                    <a:pt x="20" y="29"/>
                    <a:pt x="20" y="28"/>
                  </a:cubicBezTo>
                  <a:cubicBezTo>
                    <a:pt x="20" y="28"/>
                    <a:pt x="20" y="28"/>
                    <a:pt x="20" y="28"/>
                  </a:cubicBezTo>
                  <a:cubicBezTo>
                    <a:pt x="20" y="27"/>
                    <a:pt x="20" y="27"/>
                    <a:pt x="20" y="27"/>
                  </a:cubicBezTo>
                  <a:cubicBezTo>
                    <a:pt x="20" y="26"/>
                    <a:pt x="19" y="26"/>
                    <a:pt x="19" y="25"/>
                  </a:cubicBezTo>
                  <a:cubicBezTo>
                    <a:pt x="19" y="25"/>
                    <a:pt x="19" y="25"/>
                    <a:pt x="19" y="25"/>
                  </a:cubicBezTo>
                  <a:cubicBezTo>
                    <a:pt x="20" y="24"/>
                    <a:pt x="20" y="23"/>
                    <a:pt x="20" y="22"/>
                  </a:cubicBezTo>
                  <a:cubicBezTo>
                    <a:pt x="20" y="24"/>
                    <a:pt x="20" y="26"/>
                    <a:pt x="21" y="28"/>
                  </a:cubicBezTo>
                  <a:cubicBezTo>
                    <a:pt x="21" y="29"/>
                    <a:pt x="21" y="29"/>
                    <a:pt x="21" y="29"/>
                  </a:cubicBezTo>
                  <a:cubicBezTo>
                    <a:pt x="21" y="29"/>
                    <a:pt x="20" y="30"/>
                    <a:pt x="20" y="31"/>
                  </a:cubicBezTo>
                  <a:moveTo>
                    <a:pt x="23" y="24"/>
                  </a:moveTo>
                  <a:cubicBezTo>
                    <a:pt x="21" y="21"/>
                    <a:pt x="21" y="21"/>
                    <a:pt x="21" y="21"/>
                  </a:cubicBezTo>
                  <a:cubicBezTo>
                    <a:pt x="22" y="21"/>
                    <a:pt x="22" y="21"/>
                    <a:pt x="23" y="21"/>
                  </a:cubicBezTo>
                  <a:cubicBezTo>
                    <a:pt x="23" y="24"/>
                    <a:pt x="23" y="24"/>
                    <a:pt x="23" y="24"/>
                  </a:cubicBezTo>
                  <a:moveTo>
                    <a:pt x="24" y="25"/>
                  </a:moveTo>
                  <a:cubicBezTo>
                    <a:pt x="23" y="21"/>
                    <a:pt x="23" y="21"/>
                    <a:pt x="23" y="21"/>
                  </a:cubicBezTo>
                  <a:cubicBezTo>
                    <a:pt x="24" y="21"/>
                    <a:pt x="24" y="21"/>
                    <a:pt x="25" y="21"/>
                  </a:cubicBezTo>
                  <a:cubicBezTo>
                    <a:pt x="25" y="22"/>
                    <a:pt x="25" y="23"/>
                    <a:pt x="25" y="25"/>
                  </a:cubicBezTo>
                  <a:cubicBezTo>
                    <a:pt x="24" y="25"/>
                    <a:pt x="24" y="25"/>
                    <a:pt x="24" y="25"/>
                  </a:cubicBezTo>
                  <a:moveTo>
                    <a:pt x="26" y="25"/>
                  </a:moveTo>
                  <a:cubicBezTo>
                    <a:pt x="25" y="23"/>
                    <a:pt x="25" y="22"/>
                    <a:pt x="25" y="21"/>
                  </a:cubicBezTo>
                  <a:cubicBezTo>
                    <a:pt x="26" y="21"/>
                    <a:pt x="26" y="21"/>
                    <a:pt x="27" y="21"/>
                  </a:cubicBezTo>
                  <a:cubicBezTo>
                    <a:pt x="27" y="22"/>
                    <a:pt x="26" y="23"/>
                    <a:pt x="26" y="24"/>
                  </a:cubicBezTo>
                  <a:cubicBezTo>
                    <a:pt x="26" y="25"/>
                    <a:pt x="26" y="25"/>
                    <a:pt x="26" y="25"/>
                  </a:cubicBezTo>
                  <a:cubicBezTo>
                    <a:pt x="26" y="25"/>
                    <a:pt x="26" y="25"/>
                    <a:pt x="26" y="25"/>
                  </a:cubicBezTo>
                  <a:moveTo>
                    <a:pt x="27" y="25"/>
                  </a:moveTo>
                  <a:cubicBezTo>
                    <a:pt x="27" y="23"/>
                    <a:pt x="27" y="22"/>
                    <a:pt x="27" y="21"/>
                  </a:cubicBezTo>
                  <a:cubicBezTo>
                    <a:pt x="28" y="21"/>
                    <a:pt x="28" y="21"/>
                    <a:pt x="29" y="21"/>
                  </a:cubicBezTo>
                  <a:cubicBezTo>
                    <a:pt x="29" y="24"/>
                    <a:pt x="29" y="24"/>
                    <a:pt x="29" y="24"/>
                  </a:cubicBezTo>
                  <a:cubicBezTo>
                    <a:pt x="29" y="24"/>
                    <a:pt x="29" y="24"/>
                    <a:pt x="29" y="24"/>
                  </a:cubicBezTo>
                  <a:cubicBezTo>
                    <a:pt x="28" y="24"/>
                    <a:pt x="27" y="24"/>
                    <a:pt x="27" y="25"/>
                  </a:cubicBezTo>
                  <a:moveTo>
                    <a:pt x="29" y="24"/>
                  </a:moveTo>
                  <a:cubicBezTo>
                    <a:pt x="29" y="21"/>
                    <a:pt x="29" y="21"/>
                    <a:pt x="29" y="21"/>
                  </a:cubicBezTo>
                  <a:cubicBezTo>
                    <a:pt x="29" y="21"/>
                    <a:pt x="29" y="21"/>
                    <a:pt x="29" y="21"/>
                  </a:cubicBezTo>
                  <a:cubicBezTo>
                    <a:pt x="30" y="22"/>
                    <a:pt x="30" y="22"/>
                    <a:pt x="30" y="23"/>
                  </a:cubicBezTo>
                  <a:cubicBezTo>
                    <a:pt x="31" y="23"/>
                    <a:pt x="31" y="24"/>
                    <a:pt x="31" y="24"/>
                  </a:cubicBezTo>
                  <a:cubicBezTo>
                    <a:pt x="31" y="24"/>
                    <a:pt x="30" y="24"/>
                    <a:pt x="29" y="24"/>
                  </a:cubicBezTo>
                  <a:moveTo>
                    <a:pt x="9" y="23"/>
                  </a:moveTo>
                  <a:cubicBezTo>
                    <a:pt x="8" y="23"/>
                    <a:pt x="8" y="23"/>
                    <a:pt x="8" y="23"/>
                  </a:cubicBezTo>
                  <a:cubicBezTo>
                    <a:pt x="8" y="23"/>
                    <a:pt x="8" y="22"/>
                    <a:pt x="9" y="21"/>
                  </a:cubicBezTo>
                  <a:cubicBezTo>
                    <a:pt x="10" y="21"/>
                    <a:pt x="10" y="21"/>
                    <a:pt x="10" y="21"/>
                  </a:cubicBezTo>
                  <a:cubicBezTo>
                    <a:pt x="9" y="22"/>
                    <a:pt x="9" y="23"/>
                    <a:pt x="9" y="23"/>
                  </a:cubicBezTo>
                  <a:moveTo>
                    <a:pt x="7" y="23"/>
                  </a:moveTo>
                  <a:cubicBezTo>
                    <a:pt x="6" y="23"/>
                    <a:pt x="6" y="23"/>
                    <a:pt x="6" y="23"/>
                  </a:cubicBezTo>
                  <a:cubicBezTo>
                    <a:pt x="6" y="22"/>
                    <a:pt x="7" y="21"/>
                    <a:pt x="7" y="21"/>
                  </a:cubicBezTo>
                  <a:cubicBezTo>
                    <a:pt x="8" y="21"/>
                    <a:pt x="8" y="21"/>
                    <a:pt x="8" y="21"/>
                  </a:cubicBezTo>
                  <a:cubicBezTo>
                    <a:pt x="8" y="21"/>
                    <a:pt x="8" y="21"/>
                    <a:pt x="8" y="21"/>
                  </a:cubicBezTo>
                  <a:cubicBezTo>
                    <a:pt x="8" y="22"/>
                    <a:pt x="8" y="22"/>
                    <a:pt x="7" y="23"/>
                  </a:cubicBezTo>
                  <a:moveTo>
                    <a:pt x="6" y="23"/>
                  </a:moveTo>
                  <a:cubicBezTo>
                    <a:pt x="5" y="22"/>
                    <a:pt x="5" y="21"/>
                    <a:pt x="4" y="20"/>
                  </a:cubicBezTo>
                  <a:cubicBezTo>
                    <a:pt x="5" y="20"/>
                    <a:pt x="6" y="20"/>
                    <a:pt x="6" y="20"/>
                  </a:cubicBezTo>
                  <a:cubicBezTo>
                    <a:pt x="6" y="21"/>
                    <a:pt x="6" y="22"/>
                    <a:pt x="6" y="23"/>
                  </a:cubicBezTo>
                  <a:moveTo>
                    <a:pt x="27" y="12"/>
                  </a:moveTo>
                  <a:cubicBezTo>
                    <a:pt x="26" y="9"/>
                    <a:pt x="25" y="7"/>
                    <a:pt x="25" y="4"/>
                  </a:cubicBezTo>
                  <a:cubicBezTo>
                    <a:pt x="26" y="6"/>
                    <a:pt x="26" y="6"/>
                    <a:pt x="26" y="6"/>
                  </a:cubicBezTo>
                  <a:cubicBezTo>
                    <a:pt x="26" y="8"/>
                    <a:pt x="27" y="10"/>
                    <a:pt x="27" y="12"/>
                  </a:cubicBezTo>
                  <a:moveTo>
                    <a:pt x="23" y="69"/>
                  </a:moveTo>
                  <a:cubicBezTo>
                    <a:pt x="16" y="63"/>
                    <a:pt x="0" y="42"/>
                    <a:pt x="11" y="21"/>
                  </a:cubicBezTo>
                  <a:cubicBezTo>
                    <a:pt x="11" y="20"/>
                    <a:pt x="11" y="20"/>
                    <a:pt x="11" y="20"/>
                  </a:cubicBezTo>
                  <a:cubicBezTo>
                    <a:pt x="11" y="20"/>
                    <a:pt x="11" y="20"/>
                    <a:pt x="11" y="20"/>
                  </a:cubicBezTo>
                  <a:cubicBezTo>
                    <a:pt x="8" y="20"/>
                    <a:pt x="8" y="20"/>
                    <a:pt x="8" y="20"/>
                  </a:cubicBezTo>
                  <a:cubicBezTo>
                    <a:pt x="7" y="19"/>
                    <a:pt x="6" y="19"/>
                    <a:pt x="5" y="19"/>
                  </a:cubicBezTo>
                  <a:cubicBezTo>
                    <a:pt x="8" y="15"/>
                    <a:pt x="12" y="11"/>
                    <a:pt x="16" y="8"/>
                  </a:cubicBezTo>
                  <a:cubicBezTo>
                    <a:pt x="19" y="5"/>
                    <a:pt x="21" y="3"/>
                    <a:pt x="23" y="1"/>
                  </a:cubicBezTo>
                  <a:cubicBezTo>
                    <a:pt x="24" y="7"/>
                    <a:pt x="26" y="14"/>
                    <a:pt x="29" y="20"/>
                  </a:cubicBezTo>
                  <a:cubicBezTo>
                    <a:pt x="28" y="20"/>
                    <a:pt x="26" y="20"/>
                    <a:pt x="25" y="20"/>
                  </a:cubicBezTo>
                  <a:cubicBezTo>
                    <a:pt x="21" y="20"/>
                    <a:pt x="20" y="20"/>
                    <a:pt x="20" y="21"/>
                  </a:cubicBezTo>
                  <a:cubicBezTo>
                    <a:pt x="9" y="42"/>
                    <a:pt x="19" y="60"/>
                    <a:pt x="27" y="65"/>
                  </a:cubicBezTo>
                  <a:cubicBezTo>
                    <a:pt x="26" y="66"/>
                    <a:pt x="24" y="68"/>
                    <a:pt x="23" y="69"/>
                  </a:cubicBezTo>
                  <a:moveTo>
                    <a:pt x="23" y="0"/>
                  </a:moveTo>
                  <a:cubicBezTo>
                    <a:pt x="23" y="0"/>
                    <a:pt x="23" y="0"/>
                    <a:pt x="23" y="0"/>
                  </a:cubicBezTo>
                  <a:cubicBezTo>
                    <a:pt x="21" y="2"/>
                    <a:pt x="18" y="4"/>
                    <a:pt x="15" y="7"/>
                  </a:cubicBezTo>
                  <a:cubicBezTo>
                    <a:pt x="11" y="11"/>
                    <a:pt x="7" y="15"/>
                    <a:pt x="3" y="19"/>
                  </a:cubicBezTo>
                  <a:cubicBezTo>
                    <a:pt x="3" y="19"/>
                    <a:pt x="3" y="19"/>
                    <a:pt x="3" y="19"/>
                  </a:cubicBezTo>
                  <a:cubicBezTo>
                    <a:pt x="3" y="20"/>
                    <a:pt x="3" y="20"/>
                    <a:pt x="3" y="20"/>
                  </a:cubicBezTo>
                  <a:cubicBezTo>
                    <a:pt x="4" y="21"/>
                    <a:pt x="5" y="23"/>
                    <a:pt x="5" y="24"/>
                  </a:cubicBezTo>
                  <a:cubicBezTo>
                    <a:pt x="6" y="24"/>
                    <a:pt x="6" y="24"/>
                    <a:pt x="6" y="24"/>
                  </a:cubicBezTo>
                  <a:cubicBezTo>
                    <a:pt x="6" y="24"/>
                    <a:pt x="7" y="24"/>
                    <a:pt x="8" y="24"/>
                  </a:cubicBezTo>
                  <a:cubicBezTo>
                    <a:pt x="8" y="24"/>
                    <a:pt x="8" y="24"/>
                    <a:pt x="8" y="24"/>
                  </a:cubicBezTo>
                  <a:cubicBezTo>
                    <a:pt x="2" y="44"/>
                    <a:pt x="14" y="64"/>
                    <a:pt x="23" y="69"/>
                  </a:cubicBezTo>
                  <a:cubicBezTo>
                    <a:pt x="23" y="70"/>
                    <a:pt x="23" y="70"/>
                    <a:pt x="23" y="70"/>
                  </a:cubicBezTo>
                  <a:cubicBezTo>
                    <a:pt x="23" y="70"/>
                    <a:pt x="24" y="70"/>
                    <a:pt x="24" y="70"/>
                  </a:cubicBezTo>
                  <a:cubicBezTo>
                    <a:pt x="25" y="71"/>
                    <a:pt x="25" y="71"/>
                    <a:pt x="26" y="71"/>
                  </a:cubicBezTo>
                  <a:cubicBezTo>
                    <a:pt x="26" y="71"/>
                    <a:pt x="26" y="71"/>
                    <a:pt x="26" y="71"/>
                  </a:cubicBezTo>
                  <a:cubicBezTo>
                    <a:pt x="26" y="71"/>
                    <a:pt x="26" y="71"/>
                    <a:pt x="26" y="71"/>
                  </a:cubicBezTo>
                  <a:cubicBezTo>
                    <a:pt x="27" y="71"/>
                    <a:pt x="29" y="68"/>
                    <a:pt x="30" y="67"/>
                  </a:cubicBezTo>
                  <a:cubicBezTo>
                    <a:pt x="30" y="66"/>
                    <a:pt x="30" y="66"/>
                    <a:pt x="30" y="66"/>
                  </a:cubicBezTo>
                  <a:cubicBezTo>
                    <a:pt x="30" y="66"/>
                    <a:pt x="30" y="66"/>
                    <a:pt x="30" y="66"/>
                  </a:cubicBezTo>
                  <a:cubicBezTo>
                    <a:pt x="29" y="65"/>
                    <a:pt x="29" y="65"/>
                    <a:pt x="29" y="65"/>
                  </a:cubicBezTo>
                  <a:cubicBezTo>
                    <a:pt x="23" y="56"/>
                    <a:pt x="14" y="44"/>
                    <a:pt x="23" y="26"/>
                  </a:cubicBezTo>
                  <a:cubicBezTo>
                    <a:pt x="24" y="26"/>
                    <a:pt x="27" y="26"/>
                    <a:pt x="29" y="25"/>
                  </a:cubicBezTo>
                  <a:cubicBezTo>
                    <a:pt x="30" y="25"/>
                    <a:pt x="31"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4"/>
                    <a:pt x="32" y="24"/>
                    <a:pt x="32" y="24"/>
                  </a:cubicBezTo>
                  <a:cubicBezTo>
                    <a:pt x="30" y="18"/>
                    <a:pt x="28" y="12"/>
                    <a:pt x="27" y="6"/>
                  </a:cubicBezTo>
                  <a:cubicBezTo>
                    <a:pt x="27" y="6"/>
                    <a:pt x="27" y="6"/>
                    <a:pt x="27" y="6"/>
                  </a:cubicBezTo>
                  <a:cubicBezTo>
                    <a:pt x="24" y="1"/>
                    <a:pt x="24" y="1"/>
                    <a:pt x="24" y="1"/>
                  </a:cubicBezTo>
                  <a:cubicBezTo>
                    <a:pt x="24" y="0"/>
                    <a:pt x="24" y="0"/>
                    <a:pt x="24" y="0"/>
                  </a:cubicBezTo>
                  <a:cubicBezTo>
                    <a:pt x="23" y="0"/>
                    <a:pt x="23"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17" name="Freeform 203"/>
            <p:cNvSpPr>
              <a:spLocks noEditPoints="1"/>
            </p:cNvSpPr>
            <p:nvPr/>
          </p:nvSpPr>
          <p:spPr bwMode="auto">
            <a:xfrm>
              <a:off x="4046" y="2148"/>
              <a:ext cx="66" cy="67"/>
            </a:xfrm>
            <a:custGeom>
              <a:avLst/>
              <a:gdLst>
                <a:gd name="T0" fmla="*/ 14 w 28"/>
                <a:gd name="T1" fmla="*/ 27 h 28"/>
                <a:gd name="T2" fmla="*/ 12 w 28"/>
                <a:gd name="T3" fmla="*/ 27 h 28"/>
                <a:gd name="T4" fmla="*/ 11 w 28"/>
                <a:gd name="T5" fmla="*/ 27 h 28"/>
                <a:gd name="T6" fmla="*/ 3 w 28"/>
                <a:gd name="T7" fmla="*/ 24 h 28"/>
                <a:gd name="T8" fmla="*/ 2 w 28"/>
                <a:gd name="T9" fmla="*/ 19 h 28"/>
                <a:gd name="T10" fmla="*/ 2 w 28"/>
                <a:gd name="T11" fmla="*/ 16 h 28"/>
                <a:gd name="T12" fmla="*/ 3 w 28"/>
                <a:gd name="T13" fmla="*/ 7 h 28"/>
                <a:gd name="T14" fmla="*/ 13 w 28"/>
                <a:gd name="T15" fmla="*/ 4 h 28"/>
                <a:gd name="T16" fmla="*/ 16 w 28"/>
                <a:gd name="T17" fmla="*/ 4 h 28"/>
                <a:gd name="T18" fmla="*/ 16 w 28"/>
                <a:gd name="T19" fmla="*/ 4 h 28"/>
                <a:gd name="T20" fmla="*/ 21 w 28"/>
                <a:gd name="T21" fmla="*/ 5 h 28"/>
                <a:gd name="T22" fmla="*/ 16 w 28"/>
                <a:gd name="T23" fmla="*/ 13 h 28"/>
                <a:gd name="T24" fmla="*/ 13 w 28"/>
                <a:gd name="T25" fmla="*/ 17 h 28"/>
                <a:gd name="T26" fmla="*/ 12 w 28"/>
                <a:gd name="T27" fmla="*/ 13 h 28"/>
                <a:gd name="T28" fmla="*/ 10 w 28"/>
                <a:gd name="T29" fmla="*/ 9 h 28"/>
                <a:gd name="T30" fmla="*/ 9 w 28"/>
                <a:gd name="T31" fmla="*/ 9 h 28"/>
                <a:gd name="T32" fmla="*/ 9 w 28"/>
                <a:gd name="T33" fmla="*/ 9 h 28"/>
                <a:gd name="T34" fmla="*/ 6 w 28"/>
                <a:gd name="T35" fmla="*/ 12 h 28"/>
                <a:gd name="T36" fmla="*/ 6 w 28"/>
                <a:gd name="T37" fmla="*/ 12 h 28"/>
                <a:gd name="T38" fmla="*/ 6 w 28"/>
                <a:gd name="T39" fmla="*/ 13 h 28"/>
                <a:gd name="T40" fmla="*/ 13 w 28"/>
                <a:gd name="T41" fmla="*/ 22 h 28"/>
                <a:gd name="T42" fmla="*/ 13 w 28"/>
                <a:gd name="T43" fmla="*/ 23 h 28"/>
                <a:gd name="T44" fmla="*/ 14 w 28"/>
                <a:gd name="T45" fmla="*/ 22 h 28"/>
                <a:gd name="T46" fmla="*/ 25 w 28"/>
                <a:gd name="T47" fmla="*/ 8 h 28"/>
                <a:gd name="T48" fmla="*/ 25 w 28"/>
                <a:gd name="T49" fmla="*/ 9 h 28"/>
                <a:gd name="T50" fmla="*/ 25 w 28"/>
                <a:gd name="T51" fmla="*/ 10 h 28"/>
                <a:gd name="T52" fmla="*/ 25 w 28"/>
                <a:gd name="T53" fmla="*/ 21 h 28"/>
                <a:gd name="T54" fmla="*/ 22 w 28"/>
                <a:gd name="T55" fmla="*/ 25 h 28"/>
                <a:gd name="T56" fmla="*/ 14 w 28"/>
                <a:gd name="T57" fmla="*/ 27 h 28"/>
                <a:gd name="T58" fmla="*/ 13 w 28"/>
                <a:gd name="T59" fmla="*/ 18 h 28"/>
                <a:gd name="T60" fmla="*/ 14 w 28"/>
                <a:gd name="T61" fmla="*/ 18 h 28"/>
                <a:gd name="T62" fmla="*/ 17 w 28"/>
                <a:gd name="T63" fmla="*/ 13 h 28"/>
                <a:gd name="T64" fmla="*/ 25 w 28"/>
                <a:gd name="T65" fmla="*/ 2 h 28"/>
                <a:gd name="T66" fmla="*/ 27 w 28"/>
                <a:gd name="T67" fmla="*/ 4 h 28"/>
                <a:gd name="T68" fmla="*/ 13 w 28"/>
                <a:gd name="T69" fmla="*/ 21 h 28"/>
                <a:gd name="T70" fmla="*/ 7 w 28"/>
                <a:gd name="T71" fmla="*/ 13 h 28"/>
                <a:gd name="T72" fmla="*/ 9 w 28"/>
                <a:gd name="T73" fmla="*/ 10 h 28"/>
                <a:gd name="T74" fmla="*/ 11 w 28"/>
                <a:gd name="T75" fmla="*/ 14 h 28"/>
                <a:gd name="T76" fmla="*/ 13 w 28"/>
                <a:gd name="T77" fmla="*/ 18 h 28"/>
                <a:gd name="T78" fmla="*/ 13 w 28"/>
                <a:gd name="T79" fmla="*/ 18 h 28"/>
                <a:gd name="T80" fmla="*/ 25 w 28"/>
                <a:gd name="T81" fmla="*/ 0 h 28"/>
                <a:gd name="T82" fmla="*/ 25 w 28"/>
                <a:gd name="T83" fmla="*/ 1 h 28"/>
                <a:gd name="T84" fmla="*/ 22 w 28"/>
                <a:gd name="T85" fmla="*/ 4 h 28"/>
                <a:gd name="T86" fmla="*/ 16 w 28"/>
                <a:gd name="T87" fmla="*/ 3 h 28"/>
                <a:gd name="T88" fmla="*/ 16 w 28"/>
                <a:gd name="T89" fmla="*/ 3 h 28"/>
                <a:gd name="T90" fmla="*/ 13 w 28"/>
                <a:gd name="T91" fmla="*/ 3 h 28"/>
                <a:gd name="T92" fmla="*/ 2 w 28"/>
                <a:gd name="T93" fmla="*/ 7 h 28"/>
                <a:gd name="T94" fmla="*/ 1 w 28"/>
                <a:gd name="T95" fmla="*/ 16 h 28"/>
                <a:gd name="T96" fmla="*/ 1 w 28"/>
                <a:gd name="T97" fmla="*/ 19 h 28"/>
                <a:gd name="T98" fmla="*/ 2 w 28"/>
                <a:gd name="T99" fmla="*/ 25 h 28"/>
                <a:gd name="T100" fmla="*/ 11 w 28"/>
                <a:gd name="T101" fmla="*/ 28 h 28"/>
                <a:gd name="T102" fmla="*/ 12 w 28"/>
                <a:gd name="T103" fmla="*/ 28 h 28"/>
                <a:gd name="T104" fmla="*/ 14 w 28"/>
                <a:gd name="T105" fmla="*/ 28 h 28"/>
                <a:gd name="T106" fmla="*/ 23 w 28"/>
                <a:gd name="T107" fmla="*/ 26 h 28"/>
                <a:gd name="T108" fmla="*/ 26 w 28"/>
                <a:gd name="T109" fmla="*/ 21 h 28"/>
                <a:gd name="T110" fmla="*/ 26 w 28"/>
                <a:gd name="T111" fmla="*/ 10 h 28"/>
                <a:gd name="T112" fmla="*/ 26 w 28"/>
                <a:gd name="T113" fmla="*/ 9 h 28"/>
                <a:gd name="T114" fmla="*/ 25 w 28"/>
                <a:gd name="T115" fmla="*/ 7 h 28"/>
                <a:gd name="T116" fmla="*/ 28 w 28"/>
                <a:gd name="T117" fmla="*/ 4 h 28"/>
                <a:gd name="T118" fmla="*/ 28 w 28"/>
                <a:gd name="T119" fmla="*/ 4 h 28"/>
                <a:gd name="T120" fmla="*/ 27 w 28"/>
                <a:gd name="T121" fmla="*/ 3 h 28"/>
                <a:gd name="T122" fmla="*/ 26 w 28"/>
                <a:gd name="T123" fmla="*/ 1 h 28"/>
                <a:gd name="T124" fmla="*/ 25 w 28"/>
                <a:gd name="T1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28">
                  <a:moveTo>
                    <a:pt x="14" y="27"/>
                  </a:moveTo>
                  <a:cubicBezTo>
                    <a:pt x="14" y="27"/>
                    <a:pt x="13" y="27"/>
                    <a:pt x="12" y="27"/>
                  </a:cubicBezTo>
                  <a:cubicBezTo>
                    <a:pt x="12" y="27"/>
                    <a:pt x="11" y="27"/>
                    <a:pt x="11" y="27"/>
                  </a:cubicBezTo>
                  <a:cubicBezTo>
                    <a:pt x="8" y="27"/>
                    <a:pt x="4" y="27"/>
                    <a:pt x="3" y="24"/>
                  </a:cubicBezTo>
                  <a:cubicBezTo>
                    <a:pt x="1" y="23"/>
                    <a:pt x="1" y="21"/>
                    <a:pt x="2" y="19"/>
                  </a:cubicBezTo>
                  <a:cubicBezTo>
                    <a:pt x="2" y="18"/>
                    <a:pt x="2" y="17"/>
                    <a:pt x="2" y="16"/>
                  </a:cubicBezTo>
                  <a:cubicBezTo>
                    <a:pt x="2" y="13"/>
                    <a:pt x="2" y="8"/>
                    <a:pt x="3" y="7"/>
                  </a:cubicBezTo>
                  <a:cubicBezTo>
                    <a:pt x="3" y="6"/>
                    <a:pt x="6" y="4"/>
                    <a:pt x="13" y="4"/>
                  </a:cubicBezTo>
                  <a:cubicBezTo>
                    <a:pt x="14" y="4"/>
                    <a:pt x="15" y="4"/>
                    <a:pt x="16" y="4"/>
                  </a:cubicBezTo>
                  <a:cubicBezTo>
                    <a:pt x="16" y="4"/>
                    <a:pt x="16" y="4"/>
                    <a:pt x="16" y="4"/>
                  </a:cubicBezTo>
                  <a:cubicBezTo>
                    <a:pt x="19" y="5"/>
                    <a:pt x="20" y="5"/>
                    <a:pt x="21" y="5"/>
                  </a:cubicBezTo>
                  <a:cubicBezTo>
                    <a:pt x="20" y="8"/>
                    <a:pt x="18" y="10"/>
                    <a:pt x="16" y="13"/>
                  </a:cubicBezTo>
                  <a:cubicBezTo>
                    <a:pt x="15" y="14"/>
                    <a:pt x="14" y="15"/>
                    <a:pt x="13" y="17"/>
                  </a:cubicBezTo>
                  <a:cubicBezTo>
                    <a:pt x="13" y="16"/>
                    <a:pt x="12" y="14"/>
                    <a:pt x="12" y="13"/>
                  </a:cubicBezTo>
                  <a:cubicBezTo>
                    <a:pt x="11" y="12"/>
                    <a:pt x="10" y="10"/>
                    <a:pt x="10" y="9"/>
                  </a:cubicBezTo>
                  <a:cubicBezTo>
                    <a:pt x="9" y="9"/>
                    <a:pt x="9" y="9"/>
                    <a:pt x="9" y="9"/>
                  </a:cubicBezTo>
                  <a:cubicBezTo>
                    <a:pt x="9" y="9"/>
                    <a:pt x="9" y="9"/>
                    <a:pt x="9" y="9"/>
                  </a:cubicBezTo>
                  <a:cubicBezTo>
                    <a:pt x="8" y="10"/>
                    <a:pt x="7" y="11"/>
                    <a:pt x="6" y="12"/>
                  </a:cubicBezTo>
                  <a:cubicBezTo>
                    <a:pt x="6" y="12"/>
                    <a:pt x="6" y="12"/>
                    <a:pt x="6" y="12"/>
                  </a:cubicBezTo>
                  <a:cubicBezTo>
                    <a:pt x="6" y="13"/>
                    <a:pt x="6" y="13"/>
                    <a:pt x="6" y="13"/>
                  </a:cubicBezTo>
                  <a:cubicBezTo>
                    <a:pt x="7" y="14"/>
                    <a:pt x="11" y="19"/>
                    <a:pt x="13" y="22"/>
                  </a:cubicBezTo>
                  <a:cubicBezTo>
                    <a:pt x="13" y="23"/>
                    <a:pt x="13" y="23"/>
                    <a:pt x="13" y="23"/>
                  </a:cubicBezTo>
                  <a:cubicBezTo>
                    <a:pt x="14" y="22"/>
                    <a:pt x="14" y="22"/>
                    <a:pt x="14" y="22"/>
                  </a:cubicBezTo>
                  <a:cubicBezTo>
                    <a:pt x="17" y="17"/>
                    <a:pt x="21" y="12"/>
                    <a:pt x="25" y="8"/>
                  </a:cubicBezTo>
                  <a:cubicBezTo>
                    <a:pt x="25" y="8"/>
                    <a:pt x="25" y="8"/>
                    <a:pt x="25" y="9"/>
                  </a:cubicBezTo>
                  <a:cubicBezTo>
                    <a:pt x="25" y="10"/>
                    <a:pt x="25" y="10"/>
                    <a:pt x="25" y="10"/>
                  </a:cubicBezTo>
                  <a:cubicBezTo>
                    <a:pt x="25" y="14"/>
                    <a:pt x="25" y="17"/>
                    <a:pt x="25" y="21"/>
                  </a:cubicBezTo>
                  <a:cubicBezTo>
                    <a:pt x="24" y="23"/>
                    <a:pt x="24" y="24"/>
                    <a:pt x="22" y="25"/>
                  </a:cubicBezTo>
                  <a:cubicBezTo>
                    <a:pt x="21" y="27"/>
                    <a:pt x="17" y="27"/>
                    <a:pt x="14" y="27"/>
                  </a:cubicBezTo>
                  <a:moveTo>
                    <a:pt x="13" y="18"/>
                  </a:moveTo>
                  <a:cubicBezTo>
                    <a:pt x="14" y="18"/>
                    <a:pt x="14" y="18"/>
                    <a:pt x="14" y="18"/>
                  </a:cubicBezTo>
                  <a:cubicBezTo>
                    <a:pt x="15" y="16"/>
                    <a:pt x="16" y="15"/>
                    <a:pt x="17" y="13"/>
                  </a:cubicBezTo>
                  <a:cubicBezTo>
                    <a:pt x="20" y="9"/>
                    <a:pt x="22" y="6"/>
                    <a:pt x="25" y="2"/>
                  </a:cubicBezTo>
                  <a:cubicBezTo>
                    <a:pt x="25" y="3"/>
                    <a:pt x="26" y="3"/>
                    <a:pt x="27" y="4"/>
                  </a:cubicBezTo>
                  <a:cubicBezTo>
                    <a:pt x="22" y="9"/>
                    <a:pt x="17" y="15"/>
                    <a:pt x="13" y="21"/>
                  </a:cubicBezTo>
                  <a:cubicBezTo>
                    <a:pt x="12" y="18"/>
                    <a:pt x="9" y="14"/>
                    <a:pt x="7" y="13"/>
                  </a:cubicBezTo>
                  <a:cubicBezTo>
                    <a:pt x="8" y="12"/>
                    <a:pt x="8" y="11"/>
                    <a:pt x="9" y="10"/>
                  </a:cubicBezTo>
                  <a:cubicBezTo>
                    <a:pt x="10" y="11"/>
                    <a:pt x="10" y="13"/>
                    <a:pt x="11" y="14"/>
                  </a:cubicBezTo>
                  <a:cubicBezTo>
                    <a:pt x="12" y="15"/>
                    <a:pt x="12" y="17"/>
                    <a:pt x="13" y="18"/>
                  </a:cubicBezTo>
                  <a:cubicBezTo>
                    <a:pt x="13" y="18"/>
                    <a:pt x="13" y="18"/>
                    <a:pt x="13" y="18"/>
                  </a:cubicBezTo>
                  <a:moveTo>
                    <a:pt x="25" y="0"/>
                  </a:moveTo>
                  <a:cubicBezTo>
                    <a:pt x="25" y="1"/>
                    <a:pt x="25" y="1"/>
                    <a:pt x="25" y="1"/>
                  </a:cubicBezTo>
                  <a:cubicBezTo>
                    <a:pt x="24" y="2"/>
                    <a:pt x="23" y="3"/>
                    <a:pt x="22" y="4"/>
                  </a:cubicBezTo>
                  <a:cubicBezTo>
                    <a:pt x="21" y="4"/>
                    <a:pt x="19" y="4"/>
                    <a:pt x="16" y="3"/>
                  </a:cubicBezTo>
                  <a:cubicBezTo>
                    <a:pt x="16" y="3"/>
                    <a:pt x="16" y="3"/>
                    <a:pt x="16" y="3"/>
                  </a:cubicBezTo>
                  <a:cubicBezTo>
                    <a:pt x="15" y="3"/>
                    <a:pt x="14" y="3"/>
                    <a:pt x="13" y="3"/>
                  </a:cubicBezTo>
                  <a:cubicBezTo>
                    <a:pt x="7" y="3"/>
                    <a:pt x="3" y="4"/>
                    <a:pt x="2" y="7"/>
                  </a:cubicBezTo>
                  <a:cubicBezTo>
                    <a:pt x="1" y="8"/>
                    <a:pt x="1" y="12"/>
                    <a:pt x="1" y="16"/>
                  </a:cubicBezTo>
                  <a:cubicBezTo>
                    <a:pt x="1" y="17"/>
                    <a:pt x="1" y="18"/>
                    <a:pt x="1" y="19"/>
                  </a:cubicBezTo>
                  <a:cubicBezTo>
                    <a:pt x="0" y="21"/>
                    <a:pt x="0" y="23"/>
                    <a:pt x="2" y="25"/>
                  </a:cubicBezTo>
                  <a:cubicBezTo>
                    <a:pt x="4" y="28"/>
                    <a:pt x="8" y="28"/>
                    <a:pt x="11" y="28"/>
                  </a:cubicBezTo>
                  <a:cubicBezTo>
                    <a:pt x="11" y="28"/>
                    <a:pt x="12" y="28"/>
                    <a:pt x="12" y="28"/>
                  </a:cubicBezTo>
                  <a:cubicBezTo>
                    <a:pt x="13" y="28"/>
                    <a:pt x="14" y="28"/>
                    <a:pt x="14" y="28"/>
                  </a:cubicBezTo>
                  <a:cubicBezTo>
                    <a:pt x="18" y="28"/>
                    <a:pt x="21" y="28"/>
                    <a:pt x="23" y="26"/>
                  </a:cubicBezTo>
                  <a:cubicBezTo>
                    <a:pt x="25" y="24"/>
                    <a:pt x="25" y="23"/>
                    <a:pt x="26" y="21"/>
                  </a:cubicBezTo>
                  <a:cubicBezTo>
                    <a:pt x="26" y="17"/>
                    <a:pt x="26" y="14"/>
                    <a:pt x="26" y="10"/>
                  </a:cubicBezTo>
                  <a:cubicBezTo>
                    <a:pt x="26" y="9"/>
                    <a:pt x="26" y="9"/>
                    <a:pt x="26" y="9"/>
                  </a:cubicBezTo>
                  <a:cubicBezTo>
                    <a:pt x="26" y="8"/>
                    <a:pt x="26" y="7"/>
                    <a:pt x="25" y="7"/>
                  </a:cubicBezTo>
                  <a:cubicBezTo>
                    <a:pt x="26" y="6"/>
                    <a:pt x="27" y="5"/>
                    <a:pt x="28" y="4"/>
                  </a:cubicBezTo>
                  <a:cubicBezTo>
                    <a:pt x="28" y="4"/>
                    <a:pt x="28" y="4"/>
                    <a:pt x="28" y="4"/>
                  </a:cubicBezTo>
                  <a:cubicBezTo>
                    <a:pt x="27" y="3"/>
                    <a:pt x="27" y="3"/>
                    <a:pt x="27" y="3"/>
                  </a:cubicBezTo>
                  <a:cubicBezTo>
                    <a:pt x="26" y="3"/>
                    <a:pt x="26" y="2"/>
                    <a:pt x="26" y="1"/>
                  </a:cubicBezTo>
                  <a:cubicBezTo>
                    <a:pt x="25"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grpSp>
      <p:grpSp>
        <p:nvGrpSpPr>
          <p:cNvPr id="3" name="组合 217"/>
          <p:cNvGrpSpPr/>
          <p:nvPr/>
        </p:nvGrpSpPr>
        <p:grpSpPr>
          <a:xfrm>
            <a:off x="7639624" y="3705571"/>
            <a:ext cx="3305092" cy="5876037"/>
            <a:chOff x="5276822" y="2263193"/>
            <a:chExt cx="2022845" cy="4206605"/>
          </a:xfrm>
          <a:effectLst>
            <a:outerShdw blurRad="266700" dist="38100" dir="5400000" algn="t" rotWithShape="0">
              <a:prstClr val="black">
                <a:alpha val="40000"/>
              </a:prstClr>
            </a:outerShdw>
          </a:effectLst>
        </p:grpSpPr>
        <p:sp>
          <p:nvSpPr>
            <p:cNvPr id="219" name="任意多边形 218"/>
            <p:cNvSpPr/>
            <p:nvPr/>
          </p:nvSpPr>
          <p:spPr>
            <a:xfrm rot="5400000">
              <a:off x="6251085" y="6144437"/>
              <a:ext cx="273185" cy="377538"/>
            </a:xfrm>
            <a:custGeom>
              <a:avLst/>
              <a:gdLst>
                <a:gd name="connsiteX0" fmla="*/ 0 w 245327"/>
                <a:gd name="connsiteY0" fmla="*/ 0 h 374681"/>
                <a:gd name="connsiteX1" fmla="*/ 0 w 245327"/>
                <a:gd name="connsiteY1" fmla="*/ 374681 h 374681"/>
                <a:gd name="connsiteX2" fmla="*/ 245327 w 245327"/>
                <a:gd name="connsiteY2" fmla="*/ 218564 h 374681"/>
                <a:gd name="connsiteX3" fmla="*/ 245327 w 245327"/>
                <a:gd name="connsiteY3" fmla="*/ 169499 h 374681"/>
                <a:gd name="connsiteX4" fmla="*/ 0 w 245327"/>
                <a:gd name="connsiteY4" fmla="*/ 0 h 374681"/>
                <a:gd name="connsiteX0" fmla="*/ 0 w 253793"/>
                <a:gd name="connsiteY0" fmla="*/ 0 h 374681"/>
                <a:gd name="connsiteX1" fmla="*/ 0 w 253793"/>
                <a:gd name="connsiteY1" fmla="*/ 374681 h 374681"/>
                <a:gd name="connsiteX2" fmla="*/ 245327 w 253793"/>
                <a:gd name="connsiteY2" fmla="*/ 218564 h 374681"/>
                <a:gd name="connsiteX3" fmla="*/ 245327 w 253793"/>
                <a:gd name="connsiteY3" fmla="*/ 169499 h 374681"/>
                <a:gd name="connsiteX4" fmla="*/ 0 w 253793"/>
                <a:gd name="connsiteY4" fmla="*/ 0 h 374681"/>
                <a:gd name="connsiteX0" fmla="*/ 0 w 262397"/>
                <a:gd name="connsiteY0" fmla="*/ 0 h 374681"/>
                <a:gd name="connsiteX1" fmla="*/ 0 w 262397"/>
                <a:gd name="connsiteY1" fmla="*/ 374681 h 374681"/>
                <a:gd name="connsiteX2" fmla="*/ 245327 w 262397"/>
                <a:gd name="connsiteY2" fmla="*/ 218564 h 374681"/>
                <a:gd name="connsiteX3" fmla="*/ 245327 w 262397"/>
                <a:gd name="connsiteY3" fmla="*/ 169499 h 374681"/>
                <a:gd name="connsiteX4" fmla="*/ 0 w 262397"/>
                <a:gd name="connsiteY4" fmla="*/ 0 h 374681"/>
                <a:gd name="connsiteX0" fmla="*/ 7408 w 269805"/>
                <a:gd name="connsiteY0" fmla="*/ 0 h 374681"/>
                <a:gd name="connsiteX1" fmla="*/ 7408 w 269805"/>
                <a:gd name="connsiteY1" fmla="*/ 374681 h 374681"/>
                <a:gd name="connsiteX2" fmla="*/ 252735 w 269805"/>
                <a:gd name="connsiteY2" fmla="*/ 218564 h 374681"/>
                <a:gd name="connsiteX3" fmla="*/ 252735 w 269805"/>
                <a:gd name="connsiteY3" fmla="*/ 169499 h 374681"/>
                <a:gd name="connsiteX4" fmla="*/ 7408 w 269805"/>
                <a:gd name="connsiteY4" fmla="*/ 0 h 374681"/>
                <a:gd name="connsiteX0" fmla="*/ 10788 w 273185"/>
                <a:gd name="connsiteY0" fmla="*/ 0 h 374681"/>
                <a:gd name="connsiteX1" fmla="*/ 10788 w 273185"/>
                <a:gd name="connsiteY1" fmla="*/ 374681 h 374681"/>
                <a:gd name="connsiteX2" fmla="*/ 256115 w 273185"/>
                <a:gd name="connsiteY2" fmla="*/ 218564 h 374681"/>
                <a:gd name="connsiteX3" fmla="*/ 256115 w 273185"/>
                <a:gd name="connsiteY3" fmla="*/ 169499 h 374681"/>
                <a:gd name="connsiteX4" fmla="*/ 10788 w 273185"/>
                <a:gd name="connsiteY4" fmla="*/ 0 h 374681"/>
                <a:gd name="connsiteX0" fmla="*/ 10788 w 273185"/>
                <a:gd name="connsiteY0" fmla="*/ 0 h 377538"/>
                <a:gd name="connsiteX1" fmla="*/ 10788 w 273185"/>
                <a:gd name="connsiteY1" fmla="*/ 377538 h 377538"/>
                <a:gd name="connsiteX2" fmla="*/ 256115 w 273185"/>
                <a:gd name="connsiteY2" fmla="*/ 218564 h 377538"/>
                <a:gd name="connsiteX3" fmla="*/ 256115 w 273185"/>
                <a:gd name="connsiteY3" fmla="*/ 169499 h 377538"/>
                <a:gd name="connsiteX4" fmla="*/ 10788 w 273185"/>
                <a:gd name="connsiteY4" fmla="*/ 0 h 37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85" h="377538">
                  <a:moveTo>
                    <a:pt x="10788" y="0"/>
                  </a:moveTo>
                  <a:cubicBezTo>
                    <a:pt x="-5880" y="122512"/>
                    <a:pt x="-1118" y="250263"/>
                    <a:pt x="10788" y="377538"/>
                  </a:cubicBezTo>
                  <a:lnTo>
                    <a:pt x="256115" y="218564"/>
                  </a:lnTo>
                  <a:cubicBezTo>
                    <a:pt x="282309" y="202209"/>
                    <a:pt x="275165" y="188236"/>
                    <a:pt x="256115" y="169499"/>
                  </a:cubicBezTo>
                  <a:lnTo>
                    <a:pt x="10788" y="0"/>
                  </a:lnTo>
                  <a:close/>
                </a:path>
              </a:pathLst>
            </a:custGeom>
            <a:gradFill>
              <a:gsLst>
                <a:gs pos="2000">
                  <a:srgbClr val="2E2E2E"/>
                </a:gs>
                <a:gs pos="42000">
                  <a:srgbClr val="727272"/>
                </a:gs>
                <a:gs pos="12000">
                  <a:srgbClr val="555555"/>
                </a:gs>
                <a:gs pos="63000">
                  <a:srgbClr val="363636"/>
                </a:gs>
                <a:gs pos="100000">
                  <a:srgbClr val="41414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99"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20" name="Freeform 212"/>
            <p:cNvSpPr>
              <a:spLocks/>
            </p:cNvSpPr>
            <p:nvPr/>
          </p:nvSpPr>
          <p:spPr bwMode="auto">
            <a:xfrm>
              <a:off x="5816447" y="4542587"/>
              <a:ext cx="492408" cy="1113726"/>
            </a:xfrm>
            <a:custGeom>
              <a:avLst/>
              <a:gdLst>
                <a:gd name="T0" fmla="*/ 0 w 277"/>
                <a:gd name="T1" fmla="*/ 0 h 628"/>
                <a:gd name="T2" fmla="*/ 0 w 277"/>
                <a:gd name="T3" fmla="*/ 580 h 628"/>
                <a:gd name="T4" fmla="*/ 57 w 277"/>
                <a:gd name="T5" fmla="*/ 628 h 628"/>
                <a:gd name="T6" fmla="*/ 277 w 277"/>
                <a:gd name="T7" fmla="*/ 628 h 628"/>
                <a:gd name="T8" fmla="*/ 277 w 277"/>
                <a:gd name="T9" fmla="*/ 73 h 628"/>
                <a:gd name="T10" fmla="*/ 0 w 277"/>
                <a:gd name="T11" fmla="*/ 0 h 628"/>
              </a:gdLst>
              <a:ahLst/>
              <a:cxnLst>
                <a:cxn ang="0">
                  <a:pos x="T0" y="T1"/>
                </a:cxn>
                <a:cxn ang="0">
                  <a:pos x="T2" y="T3"/>
                </a:cxn>
                <a:cxn ang="0">
                  <a:pos x="T4" y="T5"/>
                </a:cxn>
                <a:cxn ang="0">
                  <a:pos x="T6" y="T7"/>
                </a:cxn>
                <a:cxn ang="0">
                  <a:pos x="T8" y="T9"/>
                </a:cxn>
                <a:cxn ang="0">
                  <a:pos x="T10" y="T11"/>
                </a:cxn>
              </a:cxnLst>
              <a:rect l="0" t="0" r="r" b="b"/>
              <a:pathLst>
                <a:path w="277" h="628">
                  <a:moveTo>
                    <a:pt x="0" y="0"/>
                  </a:moveTo>
                  <a:cubicBezTo>
                    <a:pt x="0" y="580"/>
                    <a:pt x="0" y="580"/>
                    <a:pt x="0" y="580"/>
                  </a:cubicBezTo>
                  <a:cubicBezTo>
                    <a:pt x="57" y="628"/>
                    <a:pt x="57" y="628"/>
                    <a:pt x="57" y="628"/>
                  </a:cubicBezTo>
                  <a:cubicBezTo>
                    <a:pt x="277" y="628"/>
                    <a:pt x="277" y="628"/>
                    <a:pt x="277" y="628"/>
                  </a:cubicBezTo>
                  <a:cubicBezTo>
                    <a:pt x="277" y="73"/>
                    <a:pt x="277" y="73"/>
                    <a:pt x="277" y="73"/>
                  </a:cubicBezTo>
                  <a:cubicBezTo>
                    <a:pt x="185" y="51"/>
                    <a:pt x="92" y="25"/>
                    <a:pt x="0" y="0"/>
                  </a:cubicBezTo>
                </a:path>
              </a:pathLst>
            </a:custGeom>
            <a:solidFill>
              <a:schemeClr val="accent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99"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21" name="Freeform 213"/>
            <p:cNvSpPr>
              <a:spLocks/>
            </p:cNvSpPr>
            <p:nvPr/>
          </p:nvSpPr>
          <p:spPr bwMode="auto">
            <a:xfrm>
              <a:off x="6384249" y="4720690"/>
              <a:ext cx="541874" cy="963080"/>
            </a:xfrm>
            <a:custGeom>
              <a:avLst/>
              <a:gdLst>
                <a:gd name="T0" fmla="*/ 0 w 305"/>
                <a:gd name="T1" fmla="*/ 0 h 543"/>
                <a:gd name="T2" fmla="*/ 0 w 305"/>
                <a:gd name="T3" fmla="*/ 543 h 543"/>
                <a:gd name="T4" fmla="*/ 263 w 305"/>
                <a:gd name="T5" fmla="*/ 543 h 543"/>
                <a:gd name="T6" fmla="*/ 305 w 305"/>
                <a:gd name="T7" fmla="*/ 495 h 543"/>
                <a:gd name="T8" fmla="*/ 305 w 305"/>
                <a:gd name="T9" fmla="*/ 41 h 543"/>
                <a:gd name="T10" fmla="*/ 0 w 305"/>
                <a:gd name="T11" fmla="*/ 0 h 543"/>
              </a:gdLst>
              <a:ahLst/>
              <a:cxnLst>
                <a:cxn ang="0">
                  <a:pos x="T0" y="T1"/>
                </a:cxn>
                <a:cxn ang="0">
                  <a:pos x="T2" y="T3"/>
                </a:cxn>
                <a:cxn ang="0">
                  <a:pos x="T4" y="T5"/>
                </a:cxn>
                <a:cxn ang="0">
                  <a:pos x="T6" y="T7"/>
                </a:cxn>
                <a:cxn ang="0">
                  <a:pos x="T8" y="T9"/>
                </a:cxn>
                <a:cxn ang="0">
                  <a:pos x="T10" y="T11"/>
                </a:cxn>
              </a:cxnLst>
              <a:rect l="0" t="0" r="r" b="b"/>
              <a:pathLst>
                <a:path w="305" h="543">
                  <a:moveTo>
                    <a:pt x="0" y="0"/>
                  </a:moveTo>
                  <a:cubicBezTo>
                    <a:pt x="0" y="543"/>
                    <a:pt x="0" y="543"/>
                    <a:pt x="0" y="543"/>
                  </a:cubicBezTo>
                  <a:cubicBezTo>
                    <a:pt x="263" y="543"/>
                    <a:pt x="263" y="543"/>
                    <a:pt x="263" y="543"/>
                  </a:cubicBezTo>
                  <a:cubicBezTo>
                    <a:pt x="305" y="495"/>
                    <a:pt x="305" y="495"/>
                    <a:pt x="305" y="495"/>
                  </a:cubicBezTo>
                  <a:cubicBezTo>
                    <a:pt x="305" y="41"/>
                    <a:pt x="305" y="41"/>
                    <a:pt x="305" y="41"/>
                  </a:cubicBezTo>
                  <a:cubicBezTo>
                    <a:pt x="201" y="38"/>
                    <a:pt x="100" y="22"/>
                    <a:pt x="0" y="0"/>
                  </a:cubicBezTo>
                </a:path>
              </a:pathLst>
            </a:custGeom>
            <a:solidFill>
              <a:schemeClr val="accent4"/>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99"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22" name="Freeform 214"/>
            <p:cNvSpPr>
              <a:spLocks/>
            </p:cNvSpPr>
            <p:nvPr/>
          </p:nvSpPr>
          <p:spPr bwMode="auto">
            <a:xfrm>
              <a:off x="6093755" y="4617535"/>
              <a:ext cx="280305" cy="1066509"/>
            </a:xfrm>
            <a:custGeom>
              <a:avLst/>
              <a:gdLst>
                <a:gd name="T0" fmla="*/ 0 w 158"/>
                <a:gd name="T1" fmla="*/ 0 h 602"/>
                <a:gd name="T2" fmla="*/ 0 w 158"/>
                <a:gd name="T3" fmla="*/ 602 h 602"/>
                <a:gd name="T4" fmla="*/ 158 w 158"/>
                <a:gd name="T5" fmla="*/ 602 h 602"/>
                <a:gd name="T6" fmla="*/ 158 w 158"/>
                <a:gd name="T7" fmla="*/ 40 h 602"/>
                <a:gd name="T8" fmla="*/ 0 w 158"/>
                <a:gd name="T9" fmla="*/ 0 h 602"/>
              </a:gdLst>
              <a:ahLst/>
              <a:cxnLst>
                <a:cxn ang="0">
                  <a:pos x="T0" y="T1"/>
                </a:cxn>
                <a:cxn ang="0">
                  <a:pos x="T2" y="T3"/>
                </a:cxn>
                <a:cxn ang="0">
                  <a:pos x="T4" y="T5"/>
                </a:cxn>
                <a:cxn ang="0">
                  <a:pos x="T6" y="T7"/>
                </a:cxn>
                <a:cxn ang="0">
                  <a:pos x="T8" y="T9"/>
                </a:cxn>
              </a:cxnLst>
              <a:rect l="0" t="0" r="r" b="b"/>
              <a:pathLst>
                <a:path w="158" h="602">
                  <a:moveTo>
                    <a:pt x="0" y="0"/>
                  </a:moveTo>
                  <a:cubicBezTo>
                    <a:pt x="0" y="602"/>
                    <a:pt x="0" y="602"/>
                    <a:pt x="0" y="602"/>
                  </a:cubicBezTo>
                  <a:cubicBezTo>
                    <a:pt x="158" y="602"/>
                    <a:pt x="158" y="602"/>
                    <a:pt x="158" y="602"/>
                  </a:cubicBezTo>
                  <a:cubicBezTo>
                    <a:pt x="158" y="40"/>
                    <a:pt x="158" y="40"/>
                    <a:pt x="158" y="40"/>
                  </a:cubicBezTo>
                  <a:cubicBezTo>
                    <a:pt x="105" y="28"/>
                    <a:pt x="52" y="14"/>
                    <a:pt x="0" y="0"/>
                  </a:cubicBezTo>
                </a:path>
              </a:pathLst>
            </a:custGeom>
            <a:solidFill>
              <a:schemeClr val="accent2"/>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99"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23" name="Freeform 215"/>
            <p:cNvSpPr>
              <a:spLocks/>
            </p:cNvSpPr>
            <p:nvPr/>
          </p:nvSpPr>
          <p:spPr bwMode="auto">
            <a:xfrm>
              <a:off x="6368814" y="4686487"/>
              <a:ext cx="282554" cy="997557"/>
            </a:xfrm>
            <a:custGeom>
              <a:avLst/>
              <a:gdLst>
                <a:gd name="T0" fmla="*/ 0 w 159"/>
                <a:gd name="T1" fmla="*/ 0 h 563"/>
                <a:gd name="T2" fmla="*/ 0 w 159"/>
                <a:gd name="T3" fmla="*/ 563 h 563"/>
                <a:gd name="T4" fmla="*/ 159 w 159"/>
                <a:gd name="T5" fmla="*/ 563 h 563"/>
                <a:gd name="T6" fmla="*/ 159 w 159"/>
                <a:gd name="T7" fmla="*/ 30 h 563"/>
                <a:gd name="T8" fmla="*/ 0 w 159"/>
                <a:gd name="T9" fmla="*/ 0 h 563"/>
              </a:gdLst>
              <a:ahLst/>
              <a:cxnLst>
                <a:cxn ang="0">
                  <a:pos x="T0" y="T1"/>
                </a:cxn>
                <a:cxn ang="0">
                  <a:pos x="T2" y="T3"/>
                </a:cxn>
                <a:cxn ang="0">
                  <a:pos x="T4" y="T5"/>
                </a:cxn>
                <a:cxn ang="0">
                  <a:pos x="T6" y="T7"/>
                </a:cxn>
                <a:cxn ang="0">
                  <a:pos x="T8" y="T9"/>
                </a:cxn>
              </a:cxnLst>
              <a:rect l="0" t="0" r="r" b="b"/>
              <a:pathLst>
                <a:path w="159" h="563">
                  <a:moveTo>
                    <a:pt x="0" y="0"/>
                  </a:moveTo>
                  <a:cubicBezTo>
                    <a:pt x="0" y="563"/>
                    <a:pt x="0" y="563"/>
                    <a:pt x="0" y="563"/>
                  </a:cubicBezTo>
                  <a:cubicBezTo>
                    <a:pt x="159" y="563"/>
                    <a:pt x="159" y="563"/>
                    <a:pt x="159" y="563"/>
                  </a:cubicBezTo>
                  <a:cubicBezTo>
                    <a:pt x="159" y="30"/>
                    <a:pt x="159" y="30"/>
                    <a:pt x="159" y="30"/>
                  </a:cubicBezTo>
                  <a:cubicBezTo>
                    <a:pt x="106" y="22"/>
                    <a:pt x="53" y="12"/>
                    <a:pt x="0" y="0"/>
                  </a:cubicBezTo>
                </a:path>
              </a:pathLst>
            </a:custGeom>
            <a:solidFill>
              <a:schemeClr val="accent3"/>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99"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24" name="Rectangle 217"/>
            <p:cNvSpPr>
              <a:spLocks noChangeArrowheads="1"/>
            </p:cNvSpPr>
            <p:nvPr/>
          </p:nvSpPr>
          <p:spPr bwMode="auto">
            <a:xfrm>
              <a:off x="6088508" y="4711220"/>
              <a:ext cx="10493" cy="90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25" name="Freeform 219"/>
            <p:cNvSpPr>
              <a:spLocks/>
            </p:cNvSpPr>
            <p:nvPr/>
          </p:nvSpPr>
          <p:spPr bwMode="auto">
            <a:xfrm>
              <a:off x="5816447" y="5570872"/>
              <a:ext cx="0" cy="8994"/>
            </a:xfrm>
            <a:custGeom>
              <a:avLst/>
              <a:gdLst>
                <a:gd name="T0" fmla="*/ 0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0"/>
                  </a:moveTo>
                  <a:cubicBezTo>
                    <a:pt x="0" y="5"/>
                    <a:pt x="0" y="5"/>
                    <a:pt x="0" y="5"/>
                  </a:cubicBezTo>
                  <a:cubicBezTo>
                    <a:pt x="0" y="5"/>
                    <a:pt x="0" y="5"/>
                    <a:pt x="0" y="5"/>
                  </a:cubicBezTo>
                  <a:cubicBezTo>
                    <a:pt x="0" y="4"/>
                    <a:pt x="0" y="2"/>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26" name="Freeform 220"/>
            <p:cNvSpPr>
              <a:spLocks/>
            </p:cNvSpPr>
            <p:nvPr/>
          </p:nvSpPr>
          <p:spPr bwMode="auto">
            <a:xfrm>
              <a:off x="5816447" y="5528152"/>
              <a:ext cx="2248" cy="42720"/>
            </a:xfrm>
            <a:custGeom>
              <a:avLst/>
              <a:gdLst>
                <a:gd name="T0" fmla="*/ 0 w 1"/>
                <a:gd name="T1" fmla="*/ 0 h 24"/>
                <a:gd name="T2" fmla="*/ 0 w 1"/>
                <a:gd name="T3" fmla="*/ 24 h 24"/>
                <a:gd name="T4" fmla="*/ 0 w 1"/>
                <a:gd name="T5" fmla="*/ 24 h 24"/>
                <a:gd name="T6" fmla="*/ 1 w 1"/>
                <a:gd name="T7" fmla="*/ 16 h 24"/>
                <a:gd name="T8" fmla="*/ 0 w 1"/>
                <a:gd name="T9" fmla="*/ 8 h 24"/>
                <a:gd name="T10" fmla="*/ 0 w 1"/>
                <a:gd name="T11" fmla="*/ 8 h 24"/>
                <a:gd name="T12" fmla="*/ 0 w 1"/>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 h="24">
                  <a:moveTo>
                    <a:pt x="0" y="0"/>
                  </a:moveTo>
                  <a:cubicBezTo>
                    <a:pt x="0" y="24"/>
                    <a:pt x="0" y="24"/>
                    <a:pt x="0" y="24"/>
                  </a:cubicBezTo>
                  <a:cubicBezTo>
                    <a:pt x="0" y="24"/>
                    <a:pt x="0" y="24"/>
                    <a:pt x="0" y="24"/>
                  </a:cubicBezTo>
                  <a:cubicBezTo>
                    <a:pt x="1" y="22"/>
                    <a:pt x="1" y="19"/>
                    <a:pt x="1" y="16"/>
                  </a:cubicBezTo>
                  <a:cubicBezTo>
                    <a:pt x="1" y="13"/>
                    <a:pt x="1" y="11"/>
                    <a:pt x="0" y="8"/>
                  </a:cubicBezTo>
                  <a:cubicBezTo>
                    <a:pt x="0" y="8"/>
                    <a:pt x="0" y="8"/>
                    <a:pt x="0" y="8"/>
                  </a:cubicBezTo>
                  <a:cubicBezTo>
                    <a:pt x="0" y="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27" name="Freeform 221"/>
            <p:cNvSpPr>
              <a:spLocks/>
            </p:cNvSpPr>
            <p:nvPr/>
          </p:nvSpPr>
          <p:spPr bwMode="auto">
            <a:xfrm>
              <a:off x="6642374" y="4711220"/>
              <a:ext cx="10493" cy="28480"/>
            </a:xfrm>
            <a:custGeom>
              <a:avLst/>
              <a:gdLst>
                <a:gd name="T0" fmla="*/ 6 w 6"/>
                <a:gd name="T1" fmla="*/ 0 h 16"/>
                <a:gd name="T2" fmla="*/ 0 w 6"/>
                <a:gd name="T3" fmla="*/ 0 h 16"/>
                <a:gd name="T4" fmla="*/ 0 w 6"/>
                <a:gd name="T5" fmla="*/ 15 h 16"/>
                <a:gd name="T6" fmla="*/ 6 w 6"/>
                <a:gd name="T7" fmla="*/ 16 h 16"/>
                <a:gd name="T8" fmla="*/ 6 w 6"/>
                <a:gd name="T9" fmla="*/ 0 h 16"/>
              </a:gdLst>
              <a:ahLst/>
              <a:cxnLst>
                <a:cxn ang="0">
                  <a:pos x="T0" y="T1"/>
                </a:cxn>
                <a:cxn ang="0">
                  <a:pos x="T2" y="T3"/>
                </a:cxn>
                <a:cxn ang="0">
                  <a:pos x="T4" y="T5"/>
                </a:cxn>
                <a:cxn ang="0">
                  <a:pos x="T6" y="T7"/>
                </a:cxn>
                <a:cxn ang="0">
                  <a:pos x="T8" y="T9"/>
                </a:cxn>
              </a:cxnLst>
              <a:rect l="0" t="0" r="r" b="b"/>
              <a:pathLst>
                <a:path w="6" h="16">
                  <a:moveTo>
                    <a:pt x="6" y="0"/>
                  </a:moveTo>
                  <a:cubicBezTo>
                    <a:pt x="0" y="0"/>
                    <a:pt x="0" y="0"/>
                    <a:pt x="0" y="0"/>
                  </a:cubicBezTo>
                  <a:cubicBezTo>
                    <a:pt x="0" y="15"/>
                    <a:pt x="0" y="15"/>
                    <a:pt x="0" y="15"/>
                  </a:cubicBezTo>
                  <a:cubicBezTo>
                    <a:pt x="2" y="16"/>
                    <a:pt x="4" y="16"/>
                    <a:pt x="6" y="16"/>
                  </a:cubicBezTo>
                  <a:cubicBezTo>
                    <a:pt x="6" y="0"/>
                    <a:pt x="6"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28" name="Freeform 222"/>
            <p:cNvSpPr>
              <a:spLocks/>
            </p:cNvSpPr>
            <p:nvPr/>
          </p:nvSpPr>
          <p:spPr bwMode="auto">
            <a:xfrm>
              <a:off x="6642374" y="4738201"/>
              <a:ext cx="10493" cy="759972"/>
            </a:xfrm>
            <a:custGeom>
              <a:avLst/>
              <a:gdLst>
                <a:gd name="T0" fmla="*/ 0 w 6"/>
                <a:gd name="T1" fmla="*/ 0 h 429"/>
                <a:gd name="T2" fmla="*/ 0 w 6"/>
                <a:gd name="T3" fmla="*/ 0 h 429"/>
                <a:gd name="T4" fmla="*/ 5 w 6"/>
                <a:gd name="T5" fmla="*/ 1 h 429"/>
                <a:gd name="T6" fmla="*/ 5 w 6"/>
                <a:gd name="T7" fmla="*/ 428 h 429"/>
                <a:gd name="T8" fmla="*/ 6 w 6"/>
                <a:gd name="T9" fmla="*/ 429 h 429"/>
                <a:gd name="T10" fmla="*/ 6 w 6"/>
                <a:gd name="T11" fmla="*/ 1 h 429"/>
                <a:gd name="T12" fmla="*/ 0 w 6"/>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6" h="429">
                  <a:moveTo>
                    <a:pt x="0" y="0"/>
                  </a:moveTo>
                  <a:cubicBezTo>
                    <a:pt x="0" y="0"/>
                    <a:pt x="0" y="0"/>
                    <a:pt x="0" y="0"/>
                  </a:cubicBezTo>
                  <a:cubicBezTo>
                    <a:pt x="2" y="1"/>
                    <a:pt x="3" y="1"/>
                    <a:pt x="5" y="1"/>
                  </a:cubicBezTo>
                  <a:cubicBezTo>
                    <a:pt x="5" y="428"/>
                    <a:pt x="5" y="428"/>
                    <a:pt x="5" y="428"/>
                  </a:cubicBezTo>
                  <a:cubicBezTo>
                    <a:pt x="5" y="428"/>
                    <a:pt x="6" y="429"/>
                    <a:pt x="6" y="429"/>
                  </a:cubicBezTo>
                  <a:cubicBezTo>
                    <a:pt x="6" y="1"/>
                    <a:pt x="6" y="1"/>
                    <a:pt x="6" y="1"/>
                  </a:cubicBezTo>
                  <a:cubicBezTo>
                    <a:pt x="4" y="1"/>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29" name="Freeform 224"/>
            <p:cNvSpPr>
              <a:spLocks/>
            </p:cNvSpPr>
            <p:nvPr/>
          </p:nvSpPr>
          <p:spPr bwMode="auto">
            <a:xfrm>
              <a:off x="6367315" y="4711220"/>
              <a:ext cx="1499" cy="783206"/>
            </a:xfrm>
            <a:custGeom>
              <a:avLst/>
              <a:gdLst>
                <a:gd name="T0" fmla="*/ 1 w 1"/>
                <a:gd name="T1" fmla="*/ 0 h 442"/>
                <a:gd name="T2" fmla="*/ 0 w 1"/>
                <a:gd name="T3" fmla="*/ 0 h 442"/>
                <a:gd name="T4" fmla="*/ 0 w 1"/>
                <a:gd name="T5" fmla="*/ 442 h 442"/>
                <a:gd name="T6" fmla="*/ 1 w 1"/>
                <a:gd name="T7" fmla="*/ 438 h 442"/>
                <a:gd name="T8" fmla="*/ 1 w 1"/>
                <a:gd name="T9" fmla="*/ 441 h 442"/>
                <a:gd name="T10" fmla="*/ 1 w 1"/>
                <a:gd name="T11" fmla="*/ 0 h 442"/>
              </a:gdLst>
              <a:ahLst/>
              <a:cxnLst>
                <a:cxn ang="0">
                  <a:pos x="T0" y="T1"/>
                </a:cxn>
                <a:cxn ang="0">
                  <a:pos x="T2" y="T3"/>
                </a:cxn>
                <a:cxn ang="0">
                  <a:pos x="T4" y="T5"/>
                </a:cxn>
                <a:cxn ang="0">
                  <a:pos x="T6" y="T7"/>
                </a:cxn>
                <a:cxn ang="0">
                  <a:pos x="T8" y="T9"/>
                </a:cxn>
                <a:cxn ang="0">
                  <a:pos x="T10" y="T11"/>
                </a:cxn>
              </a:cxnLst>
              <a:rect l="0" t="0" r="r" b="b"/>
              <a:pathLst>
                <a:path w="1" h="442">
                  <a:moveTo>
                    <a:pt x="1" y="0"/>
                  </a:moveTo>
                  <a:cubicBezTo>
                    <a:pt x="0" y="0"/>
                    <a:pt x="0" y="0"/>
                    <a:pt x="0" y="0"/>
                  </a:cubicBezTo>
                  <a:cubicBezTo>
                    <a:pt x="0" y="442"/>
                    <a:pt x="0" y="442"/>
                    <a:pt x="0" y="442"/>
                  </a:cubicBezTo>
                  <a:cubicBezTo>
                    <a:pt x="1" y="440"/>
                    <a:pt x="1" y="438"/>
                    <a:pt x="1" y="438"/>
                  </a:cubicBezTo>
                  <a:cubicBezTo>
                    <a:pt x="1" y="438"/>
                    <a:pt x="1" y="439"/>
                    <a:pt x="1" y="441"/>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0" name="Freeform 226"/>
            <p:cNvSpPr>
              <a:spLocks/>
            </p:cNvSpPr>
            <p:nvPr/>
          </p:nvSpPr>
          <p:spPr bwMode="auto">
            <a:xfrm>
              <a:off x="5816447" y="5499672"/>
              <a:ext cx="1127967" cy="803441"/>
            </a:xfrm>
            <a:custGeom>
              <a:avLst/>
              <a:gdLst>
                <a:gd name="T0" fmla="*/ 76 w 635"/>
                <a:gd name="T1" fmla="*/ 55 h 453"/>
                <a:gd name="T2" fmla="*/ 156 w 635"/>
                <a:gd name="T3" fmla="*/ 1 h 453"/>
                <a:gd name="T4" fmla="*/ 230 w 635"/>
                <a:gd name="T5" fmla="*/ 60 h 453"/>
                <a:gd name="T6" fmla="*/ 311 w 635"/>
                <a:gd name="T7" fmla="*/ 0 h 453"/>
                <a:gd name="T8" fmla="*/ 390 w 635"/>
                <a:gd name="T9" fmla="*/ 59 h 453"/>
                <a:gd name="T10" fmla="*/ 469 w 635"/>
                <a:gd name="T11" fmla="*/ 1 h 453"/>
                <a:gd name="T12" fmla="*/ 557 w 635"/>
                <a:gd name="T13" fmla="*/ 53 h 453"/>
                <a:gd name="T14" fmla="*/ 635 w 635"/>
                <a:gd name="T15" fmla="*/ 19 h 453"/>
                <a:gd name="T16" fmla="*/ 635 w 635"/>
                <a:gd name="T17" fmla="*/ 44 h 453"/>
                <a:gd name="T18" fmla="*/ 432 w 635"/>
                <a:gd name="T19" fmla="*/ 394 h 453"/>
                <a:gd name="T20" fmla="*/ 317 w 635"/>
                <a:gd name="T21" fmla="*/ 453 h 453"/>
                <a:gd name="T22" fmla="*/ 208 w 635"/>
                <a:gd name="T23" fmla="*/ 408 h 453"/>
                <a:gd name="T24" fmla="*/ 0 w 635"/>
                <a:gd name="T25" fmla="*/ 47 h 453"/>
                <a:gd name="T26" fmla="*/ 0 w 635"/>
                <a:gd name="T27" fmla="*/ 16 h 453"/>
                <a:gd name="T28" fmla="*/ 76 w 635"/>
                <a:gd name="T29" fmla="*/ 55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5" h="453">
                  <a:moveTo>
                    <a:pt x="76" y="55"/>
                  </a:moveTo>
                  <a:cubicBezTo>
                    <a:pt x="146" y="51"/>
                    <a:pt x="156" y="1"/>
                    <a:pt x="156" y="1"/>
                  </a:cubicBezTo>
                  <a:cubicBezTo>
                    <a:pt x="156" y="1"/>
                    <a:pt x="167" y="60"/>
                    <a:pt x="230" y="60"/>
                  </a:cubicBezTo>
                  <a:cubicBezTo>
                    <a:pt x="296" y="60"/>
                    <a:pt x="311" y="0"/>
                    <a:pt x="311" y="0"/>
                  </a:cubicBezTo>
                  <a:cubicBezTo>
                    <a:pt x="311" y="0"/>
                    <a:pt x="320" y="59"/>
                    <a:pt x="390" y="59"/>
                  </a:cubicBezTo>
                  <a:cubicBezTo>
                    <a:pt x="453" y="59"/>
                    <a:pt x="469" y="1"/>
                    <a:pt x="469" y="1"/>
                  </a:cubicBezTo>
                  <a:cubicBezTo>
                    <a:pt x="469" y="1"/>
                    <a:pt x="489" y="53"/>
                    <a:pt x="557" y="53"/>
                  </a:cubicBezTo>
                  <a:cubicBezTo>
                    <a:pt x="588" y="53"/>
                    <a:pt x="622" y="47"/>
                    <a:pt x="635" y="19"/>
                  </a:cubicBezTo>
                  <a:cubicBezTo>
                    <a:pt x="634" y="36"/>
                    <a:pt x="635" y="44"/>
                    <a:pt x="635" y="44"/>
                  </a:cubicBezTo>
                  <a:cubicBezTo>
                    <a:pt x="432" y="394"/>
                    <a:pt x="432" y="394"/>
                    <a:pt x="432" y="394"/>
                  </a:cubicBezTo>
                  <a:cubicBezTo>
                    <a:pt x="317" y="453"/>
                    <a:pt x="317" y="453"/>
                    <a:pt x="317" y="453"/>
                  </a:cubicBezTo>
                  <a:cubicBezTo>
                    <a:pt x="208" y="408"/>
                    <a:pt x="208" y="408"/>
                    <a:pt x="208" y="408"/>
                  </a:cubicBezTo>
                  <a:cubicBezTo>
                    <a:pt x="0" y="47"/>
                    <a:pt x="0" y="47"/>
                    <a:pt x="0" y="47"/>
                  </a:cubicBezTo>
                  <a:cubicBezTo>
                    <a:pt x="0" y="47"/>
                    <a:pt x="1" y="34"/>
                    <a:pt x="0" y="16"/>
                  </a:cubicBezTo>
                  <a:cubicBezTo>
                    <a:pt x="4" y="47"/>
                    <a:pt x="40" y="57"/>
                    <a:pt x="76" y="55"/>
                  </a:cubicBezTo>
                </a:path>
              </a:pathLst>
            </a:custGeom>
            <a:gradFill>
              <a:gsLst>
                <a:gs pos="0">
                  <a:srgbClr val="ADA795"/>
                </a:gs>
                <a:gs pos="78000">
                  <a:srgbClr val="DCDAD3"/>
                </a:gs>
                <a:gs pos="50000">
                  <a:srgbClr val="F1F0EF"/>
                </a:gs>
                <a:gs pos="17000">
                  <a:srgbClr val="F2F2F2"/>
                </a:gs>
                <a:gs pos="31000">
                  <a:srgbClr val="C1BCAF"/>
                </a:gs>
                <a:gs pos="100000">
                  <a:srgbClr val="ADA79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599"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231" name="Freeform 228"/>
            <p:cNvSpPr>
              <a:spLocks/>
            </p:cNvSpPr>
            <p:nvPr/>
          </p:nvSpPr>
          <p:spPr bwMode="auto">
            <a:xfrm>
              <a:off x="6272880" y="3931762"/>
              <a:ext cx="334268" cy="65205"/>
            </a:xfrm>
            <a:custGeom>
              <a:avLst/>
              <a:gdLst>
                <a:gd name="T0" fmla="*/ 0 w 188"/>
                <a:gd name="T1" fmla="*/ 0 h 37"/>
                <a:gd name="T2" fmla="*/ 188 w 188"/>
                <a:gd name="T3" fmla="*/ 4 h 37"/>
                <a:gd name="T4" fmla="*/ 50 w 188"/>
                <a:gd name="T5" fmla="*/ 37 h 37"/>
                <a:gd name="T6" fmla="*/ 0 w 188"/>
                <a:gd name="T7" fmla="*/ 36 h 37"/>
                <a:gd name="T8" fmla="*/ 0 w 188"/>
                <a:gd name="T9" fmla="*/ 0 h 37"/>
              </a:gdLst>
              <a:ahLst/>
              <a:cxnLst>
                <a:cxn ang="0">
                  <a:pos x="T0" y="T1"/>
                </a:cxn>
                <a:cxn ang="0">
                  <a:pos x="T2" y="T3"/>
                </a:cxn>
                <a:cxn ang="0">
                  <a:pos x="T4" y="T5"/>
                </a:cxn>
                <a:cxn ang="0">
                  <a:pos x="T6" y="T7"/>
                </a:cxn>
                <a:cxn ang="0">
                  <a:pos x="T8" y="T9"/>
                </a:cxn>
              </a:cxnLst>
              <a:rect l="0" t="0" r="r" b="b"/>
              <a:pathLst>
                <a:path w="188" h="37">
                  <a:moveTo>
                    <a:pt x="0" y="0"/>
                  </a:moveTo>
                  <a:cubicBezTo>
                    <a:pt x="67" y="0"/>
                    <a:pt x="130" y="1"/>
                    <a:pt x="188" y="4"/>
                  </a:cubicBezTo>
                  <a:cubicBezTo>
                    <a:pt x="50" y="37"/>
                    <a:pt x="50" y="37"/>
                    <a:pt x="50" y="37"/>
                  </a:cubicBezTo>
                  <a:cubicBezTo>
                    <a:pt x="34" y="36"/>
                    <a:pt x="18" y="36"/>
                    <a:pt x="0" y="36"/>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2" name="Freeform 229"/>
            <p:cNvSpPr>
              <a:spLocks/>
            </p:cNvSpPr>
            <p:nvPr/>
          </p:nvSpPr>
          <p:spPr bwMode="auto">
            <a:xfrm>
              <a:off x="6362068" y="3878549"/>
              <a:ext cx="534379" cy="63706"/>
            </a:xfrm>
            <a:custGeom>
              <a:avLst/>
              <a:gdLst>
                <a:gd name="T0" fmla="*/ 138 w 301"/>
                <a:gd name="T1" fmla="*/ 0 h 36"/>
                <a:gd name="T2" fmla="*/ 301 w 301"/>
                <a:gd name="T3" fmla="*/ 11 h 36"/>
                <a:gd name="T4" fmla="*/ 42 w 301"/>
                <a:gd name="T5" fmla="*/ 36 h 36"/>
                <a:gd name="T6" fmla="*/ 0 w 301"/>
                <a:gd name="T7" fmla="*/ 34 h 36"/>
                <a:gd name="T8" fmla="*/ 138 w 301"/>
                <a:gd name="T9" fmla="*/ 0 h 36"/>
              </a:gdLst>
              <a:ahLst/>
              <a:cxnLst>
                <a:cxn ang="0">
                  <a:pos x="T0" y="T1"/>
                </a:cxn>
                <a:cxn ang="0">
                  <a:pos x="T2" y="T3"/>
                </a:cxn>
                <a:cxn ang="0">
                  <a:pos x="T4" y="T5"/>
                </a:cxn>
                <a:cxn ang="0">
                  <a:pos x="T6" y="T7"/>
                </a:cxn>
                <a:cxn ang="0">
                  <a:pos x="T8" y="T9"/>
                </a:cxn>
              </a:cxnLst>
              <a:rect l="0" t="0" r="r" b="b"/>
              <a:pathLst>
                <a:path w="301" h="36">
                  <a:moveTo>
                    <a:pt x="138" y="0"/>
                  </a:moveTo>
                  <a:cubicBezTo>
                    <a:pt x="199" y="3"/>
                    <a:pt x="254" y="6"/>
                    <a:pt x="301" y="11"/>
                  </a:cubicBezTo>
                  <a:cubicBezTo>
                    <a:pt x="42" y="36"/>
                    <a:pt x="42" y="36"/>
                    <a:pt x="42" y="36"/>
                  </a:cubicBezTo>
                  <a:cubicBezTo>
                    <a:pt x="30" y="35"/>
                    <a:pt x="16" y="34"/>
                    <a:pt x="0" y="34"/>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3" name="Freeform 230"/>
            <p:cNvSpPr>
              <a:spLocks/>
            </p:cNvSpPr>
            <p:nvPr/>
          </p:nvSpPr>
          <p:spPr bwMode="auto">
            <a:xfrm>
              <a:off x="6436267" y="3839576"/>
              <a:ext cx="646801" cy="50965"/>
            </a:xfrm>
            <a:custGeom>
              <a:avLst/>
              <a:gdLst>
                <a:gd name="T0" fmla="*/ 258 w 364"/>
                <a:gd name="T1" fmla="*/ 0 h 29"/>
                <a:gd name="T2" fmla="*/ 364 w 364"/>
                <a:gd name="T3" fmla="*/ 15 h 29"/>
                <a:gd name="T4" fmla="*/ 28 w 364"/>
                <a:gd name="T5" fmla="*/ 29 h 29"/>
                <a:gd name="T6" fmla="*/ 0 w 364"/>
                <a:gd name="T7" fmla="*/ 25 h 29"/>
                <a:gd name="T8" fmla="*/ 258 w 364"/>
                <a:gd name="T9" fmla="*/ 0 h 29"/>
              </a:gdLst>
              <a:ahLst/>
              <a:cxnLst>
                <a:cxn ang="0">
                  <a:pos x="T0" y="T1"/>
                </a:cxn>
                <a:cxn ang="0">
                  <a:pos x="T2" y="T3"/>
                </a:cxn>
                <a:cxn ang="0">
                  <a:pos x="T4" y="T5"/>
                </a:cxn>
                <a:cxn ang="0">
                  <a:pos x="T6" y="T7"/>
                </a:cxn>
                <a:cxn ang="0">
                  <a:pos x="T8" y="T9"/>
                </a:cxn>
              </a:cxnLst>
              <a:rect l="0" t="0" r="r" b="b"/>
              <a:pathLst>
                <a:path w="364" h="29">
                  <a:moveTo>
                    <a:pt x="258" y="0"/>
                  </a:moveTo>
                  <a:cubicBezTo>
                    <a:pt x="303" y="4"/>
                    <a:pt x="339" y="9"/>
                    <a:pt x="364" y="15"/>
                  </a:cubicBezTo>
                  <a:cubicBezTo>
                    <a:pt x="28" y="29"/>
                    <a:pt x="28" y="29"/>
                    <a:pt x="28" y="29"/>
                  </a:cubicBezTo>
                  <a:cubicBezTo>
                    <a:pt x="21" y="28"/>
                    <a:pt x="12" y="26"/>
                    <a:pt x="0" y="25"/>
                  </a:cubicBez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4" name="Freeform 231"/>
            <p:cNvSpPr>
              <a:spLocks/>
            </p:cNvSpPr>
            <p:nvPr/>
          </p:nvSpPr>
          <p:spPr bwMode="auto">
            <a:xfrm>
              <a:off x="5934115" y="3990221"/>
              <a:ext cx="338765" cy="65205"/>
            </a:xfrm>
            <a:custGeom>
              <a:avLst/>
              <a:gdLst>
                <a:gd name="T0" fmla="*/ 0 w 191"/>
                <a:gd name="T1" fmla="*/ 4 h 37"/>
                <a:gd name="T2" fmla="*/ 141 w 191"/>
                <a:gd name="T3" fmla="*/ 37 h 37"/>
                <a:gd name="T4" fmla="*/ 191 w 191"/>
                <a:gd name="T5" fmla="*/ 36 h 37"/>
                <a:gd name="T6" fmla="*/ 191 w 191"/>
                <a:gd name="T7" fmla="*/ 0 h 37"/>
                <a:gd name="T8" fmla="*/ 0 w 191"/>
                <a:gd name="T9" fmla="*/ 4 h 37"/>
              </a:gdLst>
              <a:ahLst/>
              <a:cxnLst>
                <a:cxn ang="0">
                  <a:pos x="T0" y="T1"/>
                </a:cxn>
                <a:cxn ang="0">
                  <a:pos x="T2" y="T3"/>
                </a:cxn>
                <a:cxn ang="0">
                  <a:pos x="T4" y="T5"/>
                </a:cxn>
                <a:cxn ang="0">
                  <a:pos x="T6" y="T7"/>
                </a:cxn>
                <a:cxn ang="0">
                  <a:pos x="T8" y="T9"/>
                </a:cxn>
              </a:cxnLst>
              <a:rect l="0" t="0" r="r" b="b"/>
              <a:pathLst>
                <a:path w="191" h="37">
                  <a:moveTo>
                    <a:pt x="0" y="4"/>
                  </a:moveTo>
                  <a:cubicBezTo>
                    <a:pt x="141" y="37"/>
                    <a:pt x="141" y="37"/>
                    <a:pt x="141" y="37"/>
                  </a:cubicBezTo>
                  <a:cubicBezTo>
                    <a:pt x="157" y="37"/>
                    <a:pt x="173" y="36"/>
                    <a:pt x="191" y="36"/>
                  </a:cubicBezTo>
                  <a:cubicBezTo>
                    <a:pt x="191" y="0"/>
                    <a:pt x="191" y="0"/>
                    <a:pt x="191" y="0"/>
                  </a:cubicBezTo>
                  <a:cubicBezTo>
                    <a:pt x="123" y="0"/>
                    <a:pt x="59" y="2"/>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5" name="Freeform 232"/>
            <p:cNvSpPr>
              <a:spLocks/>
            </p:cNvSpPr>
            <p:nvPr/>
          </p:nvSpPr>
          <p:spPr bwMode="auto">
            <a:xfrm>
              <a:off x="5651562" y="4055426"/>
              <a:ext cx="532880" cy="63706"/>
            </a:xfrm>
            <a:custGeom>
              <a:avLst/>
              <a:gdLst>
                <a:gd name="T0" fmla="*/ 159 w 300"/>
                <a:gd name="T1" fmla="*/ 0 h 36"/>
                <a:gd name="T2" fmla="*/ 300 w 300"/>
                <a:gd name="T3" fmla="*/ 33 h 36"/>
                <a:gd name="T4" fmla="*/ 258 w 300"/>
                <a:gd name="T5" fmla="*/ 36 h 36"/>
                <a:gd name="T6" fmla="*/ 0 w 300"/>
                <a:gd name="T7" fmla="*/ 11 h 36"/>
                <a:gd name="T8" fmla="*/ 159 w 300"/>
                <a:gd name="T9" fmla="*/ 0 h 36"/>
              </a:gdLst>
              <a:ahLst/>
              <a:cxnLst>
                <a:cxn ang="0">
                  <a:pos x="T0" y="T1"/>
                </a:cxn>
                <a:cxn ang="0">
                  <a:pos x="T2" y="T3"/>
                </a:cxn>
                <a:cxn ang="0">
                  <a:pos x="T4" y="T5"/>
                </a:cxn>
                <a:cxn ang="0">
                  <a:pos x="T6" y="T7"/>
                </a:cxn>
                <a:cxn ang="0">
                  <a:pos x="T8" y="T9"/>
                </a:cxn>
              </a:cxnLst>
              <a:rect l="0" t="0" r="r" b="b"/>
              <a:pathLst>
                <a:path w="300" h="36">
                  <a:moveTo>
                    <a:pt x="159" y="0"/>
                  </a:moveTo>
                  <a:cubicBezTo>
                    <a:pt x="300" y="33"/>
                    <a:pt x="300" y="33"/>
                    <a:pt x="300" y="33"/>
                  </a:cubicBezTo>
                  <a:cubicBezTo>
                    <a:pt x="284" y="34"/>
                    <a:pt x="270" y="35"/>
                    <a:pt x="258" y="36"/>
                  </a:cubicBezTo>
                  <a:cubicBezTo>
                    <a:pt x="0" y="11"/>
                    <a:pt x="0" y="11"/>
                    <a:pt x="0" y="11"/>
                  </a:cubicBezTo>
                  <a:cubicBezTo>
                    <a:pt x="45" y="6"/>
                    <a:pt x="99" y="3"/>
                    <a:pt x="15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6" name="Freeform 233"/>
            <p:cNvSpPr>
              <a:spLocks/>
            </p:cNvSpPr>
            <p:nvPr/>
          </p:nvSpPr>
          <p:spPr bwMode="auto">
            <a:xfrm>
              <a:off x="5459695" y="4133371"/>
              <a:ext cx="649799" cy="51714"/>
            </a:xfrm>
            <a:custGeom>
              <a:avLst/>
              <a:gdLst>
                <a:gd name="T0" fmla="*/ 108 w 366"/>
                <a:gd name="T1" fmla="*/ 0 h 29"/>
                <a:gd name="T2" fmla="*/ 366 w 366"/>
                <a:gd name="T3" fmla="*/ 25 h 29"/>
                <a:gd name="T4" fmla="*/ 338 w 366"/>
                <a:gd name="T5" fmla="*/ 29 h 29"/>
                <a:gd name="T6" fmla="*/ 0 w 366"/>
                <a:gd name="T7" fmla="*/ 16 h 29"/>
                <a:gd name="T8" fmla="*/ 108 w 366"/>
                <a:gd name="T9" fmla="*/ 0 h 29"/>
              </a:gdLst>
              <a:ahLst/>
              <a:cxnLst>
                <a:cxn ang="0">
                  <a:pos x="T0" y="T1"/>
                </a:cxn>
                <a:cxn ang="0">
                  <a:pos x="T2" y="T3"/>
                </a:cxn>
                <a:cxn ang="0">
                  <a:pos x="T4" y="T5"/>
                </a:cxn>
                <a:cxn ang="0">
                  <a:pos x="T6" y="T7"/>
                </a:cxn>
                <a:cxn ang="0">
                  <a:pos x="T8" y="T9"/>
                </a:cxn>
              </a:cxnLst>
              <a:rect l="0" t="0" r="r" b="b"/>
              <a:pathLst>
                <a:path w="366" h="29">
                  <a:moveTo>
                    <a:pt x="108" y="0"/>
                  </a:moveTo>
                  <a:cubicBezTo>
                    <a:pt x="366" y="25"/>
                    <a:pt x="366" y="25"/>
                    <a:pt x="366" y="25"/>
                  </a:cubicBezTo>
                  <a:cubicBezTo>
                    <a:pt x="354" y="26"/>
                    <a:pt x="345" y="28"/>
                    <a:pt x="338" y="29"/>
                  </a:cubicBezTo>
                  <a:cubicBezTo>
                    <a:pt x="0" y="16"/>
                    <a:pt x="0" y="16"/>
                    <a:pt x="0" y="16"/>
                  </a:cubicBezTo>
                  <a:cubicBezTo>
                    <a:pt x="25" y="9"/>
                    <a:pt x="62" y="4"/>
                    <a:pt x="10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7" name="Freeform 234"/>
            <p:cNvSpPr>
              <a:spLocks/>
            </p:cNvSpPr>
            <p:nvPr/>
          </p:nvSpPr>
          <p:spPr bwMode="auto">
            <a:xfrm>
              <a:off x="5394490" y="4220311"/>
              <a:ext cx="665538" cy="33727"/>
            </a:xfrm>
            <a:custGeom>
              <a:avLst/>
              <a:gdLst>
                <a:gd name="T0" fmla="*/ 37 w 375"/>
                <a:gd name="T1" fmla="*/ 0 h 19"/>
                <a:gd name="T2" fmla="*/ 375 w 375"/>
                <a:gd name="T3" fmla="*/ 14 h 19"/>
                <a:gd name="T4" fmla="*/ 365 w 375"/>
                <a:gd name="T5" fmla="*/ 19 h 19"/>
                <a:gd name="T6" fmla="*/ 0 w 375"/>
                <a:gd name="T7" fmla="*/ 19 h 19"/>
                <a:gd name="T8" fmla="*/ 37 w 375"/>
                <a:gd name="T9" fmla="*/ 0 h 19"/>
              </a:gdLst>
              <a:ahLst/>
              <a:cxnLst>
                <a:cxn ang="0">
                  <a:pos x="T0" y="T1"/>
                </a:cxn>
                <a:cxn ang="0">
                  <a:pos x="T2" y="T3"/>
                </a:cxn>
                <a:cxn ang="0">
                  <a:pos x="T4" y="T5"/>
                </a:cxn>
                <a:cxn ang="0">
                  <a:pos x="T6" y="T7"/>
                </a:cxn>
                <a:cxn ang="0">
                  <a:pos x="T8" y="T9"/>
                </a:cxn>
              </a:cxnLst>
              <a:rect l="0" t="0" r="r" b="b"/>
              <a:pathLst>
                <a:path w="375" h="19">
                  <a:moveTo>
                    <a:pt x="37" y="0"/>
                  </a:moveTo>
                  <a:cubicBezTo>
                    <a:pt x="375" y="14"/>
                    <a:pt x="375" y="14"/>
                    <a:pt x="375" y="14"/>
                  </a:cubicBezTo>
                  <a:cubicBezTo>
                    <a:pt x="369" y="15"/>
                    <a:pt x="365" y="17"/>
                    <a:pt x="365" y="19"/>
                  </a:cubicBezTo>
                  <a:cubicBezTo>
                    <a:pt x="0" y="19"/>
                    <a:pt x="0" y="19"/>
                    <a:pt x="0" y="19"/>
                  </a:cubicBezTo>
                  <a:cubicBezTo>
                    <a:pt x="0" y="12"/>
                    <a:pt x="13" y="6"/>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8" name="Rectangle 235"/>
            <p:cNvSpPr>
              <a:spLocks noChangeArrowheads="1"/>
            </p:cNvSpPr>
            <p:nvPr/>
          </p:nvSpPr>
          <p:spPr bwMode="auto">
            <a:xfrm>
              <a:off x="5394490" y="4254037"/>
              <a:ext cx="647550" cy="58459"/>
            </a:xfrm>
            <a:prstGeom prst="rect">
              <a:avLst/>
            </a:pr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39" name="Freeform 236"/>
            <p:cNvSpPr>
              <a:spLocks/>
            </p:cNvSpPr>
            <p:nvPr/>
          </p:nvSpPr>
          <p:spPr bwMode="auto">
            <a:xfrm>
              <a:off x="5459695" y="4161852"/>
              <a:ext cx="600333" cy="81693"/>
            </a:xfrm>
            <a:custGeom>
              <a:avLst/>
              <a:gdLst>
                <a:gd name="T0" fmla="*/ 801 w 801"/>
                <a:gd name="T1" fmla="*/ 109 h 109"/>
                <a:gd name="T2" fmla="*/ 0 w 801"/>
                <a:gd name="T3" fmla="*/ 78 h 109"/>
                <a:gd name="T4" fmla="*/ 0 w 801"/>
                <a:gd name="T5" fmla="*/ 0 h 109"/>
                <a:gd name="T6" fmla="*/ 801 w 801"/>
                <a:gd name="T7" fmla="*/ 31 h 109"/>
                <a:gd name="T8" fmla="*/ 801 w 801"/>
                <a:gd name="T9" fmla="*/ 109 h 109"/>
              </a:gdLst>
              <a:ahLst/>
              <a:cxnLst>
                <a:cxn ang="0">
                  <a:pos x="T0" y="T1"/>
                </a:cxn>
                <a:cxn ang="0">
                  <a:pos x="T2" y="T3"/>
                </a:cxn>
                <a:cxn ang="0">
                  <a:pos x="T4" y="T5"/>
                </a:cxn>
                <a:cxn ang="0">
                  <a:pos x="T6" y="T7"/>
                </a:cxn>
                <a:cxn ang="0">
                  <a:pos x="T8" y="T9"/>
                </a:cxn>
              </a:cxnLst>
              <a:rect l="0" t="0" r="r" b="b"/>
              <a:pathLst>
                <a:path w="801" h="109">
                  <a:moveTo>
                    <a:pt x="801" y="109"/>
                  </a:moveTo>
                  <a:lnTo>
                    <a:pt x="0" y="78"/>
                  </a:lnTo>
                  <a:lnTo>
                    <a:pt x="0" y="0"/>
                  </a:lnTo>
                  <a:lnTo>
                    <a:pt x="801" y="31"/>
                  </a:lnTo>
                  <a:lnTo>
                    <a:pt x="801" y="109"/>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0" name="Freeform 237"/>
            <p:cNvSpPr>
              <a:spLocks/>
            </p:cNvSpPr>
            <p:nvPr/>
          </p:nvSpPr>
          <p:spPr bwMode="auto">
            <a:xfrm>
              <a:off x="5651562" y="4074912"/>
              <a:ext cx="457932" cy="104927"/>
            </a:xfrm>
            <a:custGeom>
              <a:avLst/>
              <a:gdLst>
                <a:gd name="T0" fmla="*/ 611 w 611"/>
                <a:gd name="T1" fmla="*/ 140 h 140"/>
                <a:gd name="T2" fmla="*/ 0 w 611"/>
                <a:gd name="T3" fmla="*/ 78 h 140"/>
                <a:gd name="T4" fmla="*/ 0 w 611"/>
                <a:gd name="T5" fmla="*/ 0 h 140"/>
                <a:gd name="T6" fmla="*/ 611 w 611"/>
                <a:gd name="T7" fmla="*/ 59 h 140"/>
                <a:gd name="T8" fmla="*/ 611 w 611"/>
                <a:gd name="T9" fmla="*/ 140 h 140"/>
              </a:gdLst>
              <a:ahLst/>
              <a:cxnLst>
                <a:cxn ang="0">
                  <a:pos x="T0" y="T1"/>
                </a:cxn>
                <a:cxn ang="0">
                  <a:pos x="T2" y="T3"/>
                </a:cxn>
                <a:cxn ang="0">
                  <a:pos x="T4" y="T5"/>
                </a:cxn>
                <a:cxn ang="0">
                  <a:pos x="T6" y="T7"/>
                </a:cxn>
                <a:cxn ang="0">
                  <a:pos x="T8" y="T9"/>
                </a:cxn>
              </a:cxnLst>
              <a:rect l="0" t="0" r="r" b="b"/>
              <a:pathLst>
                <a:path w="611" h="140">
                  <a:moveTo>
                    <a:pt x="611" y="140"/>
                  </a:moveTo>
                  <a:lnTo>
                    <a:pt x="0" y="78"/>
                  </a:lnTo>
                  <a:lnTo>
                    <a:pt x="0" y="0"/>
                  </a:lnTo>
                  <a:lnTo>
                    <a:pt x="611" y="59"/>
                  </a:lnTo>
                  <a:lnTo>
                    <a:pt x="611" y="140"/>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1" name="Freeform 238"/>
            <p:cNvSpPr>
              <a:spLocks/>
            </p:cNvSpPr>
            <p:nvPr/>
          </p:nvSpPr>
          <p:spPr bwMode="auto">
            <a:xfrm>
              <a:off x="5934115" y="3996966"/>
              <a:ext cx="250326" cy="118418"/>
            </a:xfrm>
            <a:custGeom>
              <a:avLst/>
              <a:gdLst>
                <a:gd name="T0" fmla="*/ 334 w 334"/>
                <a:gd name="T1" fmla="*/ 158 h 158"/>
                <a:gd name="T2" fmla="*/ 0 w 334"/>
                <a:gd name="T3" fmla="*/ 78 h 158"/>
                <a:gd name="T4" fmla="*/ 0 w 334"/>
                <a:gd name="T5" fmla="*/ 0 h 158"/>
                <a:gd name="T6" fmla="*/ 334 w 334"/>
                <a:gd name="T7" fmla="*/ 78 h 158"/>
                <a:gd name="T8" fmla="*/ 334 w 334"/>
                <a:gd name="T9" fmla="*/ 158 h 158"/>
              </a:gdLst>
              <a:ahLst/>
              <a:cxnLst>
                <a:cxn ang="0">
                  <a:pos x="T0" y="T1"/>
                </a:cxn>
                <a:cxn ang="0">
                  <a:pos x="T2" y="T3"/>
                </a:cxn>
                <a:cxn ang="0">
                  <a:pos x="T4" y="T5"/>
                </a:cxn>
                <a:cxn ang="0">
                  <a:pos x="T6" y="T7"/>
                </a:cxn>
                <a:cxn ang="0">
                  <a:pos x="T8" y="T9"/>
                </a:cxn>
              </a:cxnLst>
              <a:rect l="0" t="0" r="r" b="b"/>
              <a:pathLst>
                <a:path w="334" h="158">
                  <a:moveTo>
                    <a:pt x="334" y="158"/>
                  </a:moveTo>
                  <a:lnTo>
                    <a:pt x="0" y="78"/>
                  </a:lnTo>
                  <a:lnTo>
                    <a:pt x="0" y="0"/>
                  </a:lnTo>
                  <a:lnTo>
                    <a:pt x="334" y="78"/>
                  </a:lnTo>
                  <a:lnTo>
                    <a:pt x="334" y="158"/>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2" name="Freeform 239"/>
            <p:cNvSpPr>
              <a:spLocks/>
            </p:cNvSpPr>
            <p:nvPr/>
          </p:nvSpPr>
          <p:spPr bwMode="auto">
            <a:xfrm>
              <a:off x="5650063" y="4386695"/>
              <a:ext cx="459431" cy="101180"/>
            </a:xfrm>
            <a:custGeom>
              <a:avLst/>
              <a:gdLst>
                <a:gd name="T0" fmla="*/ 613 w 613"/>
                <a:gd name="T1" fmla="*/ 76 h 135"/>
                <a:gd name="T2" fmla="*/ 0 w 613"/>
                <a:gd name="T3" fmla="*/ 135 h 135"/>
                <a:gd name="T4" fmla="*/ 0 w 613"/>
                <a:gd name="T5" fmla="*/ 57 h 135"/>
                <a:gd name="T6" fmla="*/ 613 w 613"/>
                <a:gd name="T7" fmla="*/ 0 h 135"/>
                <a:gd name="T8" fmla="*/ 613 w 613"/>
                <a:gd name="T9" fmla="*/ 76 h 135"/>
              </a:gdLst>
              <a:ahLst/>
              <a:cxnLst>
                <a:cxn ang="0">
                  <a:pos x="T0" y="T1"/>
                </a:cxn>
                <a:cxn ang="0">
                  <a:pos x="T2" y="T3"/>
                </a:cxn>
                <a:cxn ang="0">
                  <a:pos x="T4" y="T5"/>
                </a:cxn>
                <a:cxn ang="0">
                  <a:pos x="T6" y="T7"/>
                </a:cxn>
                <a:cxn ang="0">
                  <a:pos x="T8" y="T9"/>
                </a:cxn>
              </a:cxnLst>
              <a:rect l="0" t="0" r="r" b="b"/>
              <a:pathLst>
                <a:path w="613" h="135">
                  <a:moveTo>
                    <a:pt x="613" y="76"/>
                  </a:moveTo>
                  <a:lnTo>
                    <a:pt x="0" y="135"/>
                  </a:lnTo>
                  <a:lnTo>
                    <a:pt x="0" y="57"/>
                  </a:lnTo>
                  <a:lnTo>
                    <a:pt x="613" y="0"/>
                  </a:lnTo>
                  <a:lnTo>
                    <a:pt x="613" y="76"/>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3" name="Freeform 240"/>
            <p:cNvSpPr>
              <a:spLocks/>
            </p:cNvSpPr>
            <p:nvPr/>
          </p:nvSpPr>
          <p:spPr bwMode="auto">
            <a:xfrm>
              <a:off x="5939362" y="4448902"/>
              <a:ext cx="245080" cy="116919"/>
            </a:xfrm>
            <a:custGeom>
              <a:avLst/>
              <a:gdLst>
                <a:gd name="T0" fmla="*/ 327 w 327"/>
                <a:gd name="T1" fmla="*/ 80 h 156"/>
                <a:gd name="T2" fmla="*/ 0 w 327"/>
                <a:gd name="T3" fmla="*/ 156 h 156"/>
                <a:gd name="T4" fmla="*/ 0 w 327"/>
                <a:gd name="T5" fmla="*/ 78 h 156"/>
                <a:gd name="T6" fmla="*/ 327 w 327"/>
                <a:gd name="T7" fmla="*/ 0 h 156"/>
                <a:gd name="T8" fmla="*/ 327 w 327"/>
                <a:gd name="T9" fmla="*/ 80 h 156"/>
              </a:gdLst>
              <a:ahLst/>
              <a:cxnLst>
                <a:cxn ang="0">
                  <a:pos x="T0" y="T1"/>
                </a:cxn>
                <a:cxn ang="0">
                  <a:pos x="T2" y="T3"/>
                </a:cxn>
                <a:cxn ang="0">
                  <a:pos x="T4" y="T5"/>
                </a:cxn>
                <a:cxn ang="0">
                  <a:pos x="T6" y="T7"/>
                </a:cxn>
                <a:cxn ang="0">
                  <a:pos x="T8" y="T9"/>
                </a:cxn>
              </a:cxnLst>
              <a:rect l="0" t="0" r="r" b="b"/>
              <a:pathLst>
                <a:path w="327" h="156">
                  <a:moveTo>
                    <a:pt x="327" y="80"/>
                  </a:moveTo>
                  <a:lnTo>
                    <a:pt x="0" y="156"/>
                  </a:lnTo>
                  <a:lnTo>
                    <a:pt x="0" y="78"/>
                  </a:lnTo>
                  <a:lnTo>
                    <a:pt x="327" y="0"/>
                  </a:lnTo>
                  <a:lnTo>
                    <a:pt x="327" y="80"/>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4" name="Freeform 241"/>
            <p:cNvSpPr>
              <a:spLocks/>
            </p:cNvSpPr>
            <p:nvPr/>
          </p:nvSpPr>
          <p:spPr bwMode="auto">
            <a:xfrm>
              <a:off x="5463442" y="4379950"/>
              <a:ext cx="646051" cy="49466"/>
            </a:xfrm>
            <a:custGeom>
              <a:avLst/>
              <a:gdLst>
                <a:gd name="T0" fmla="*/ 336 w 364"/>
                <a:gd name="T1" fmla="*/ 0 h 28"/>
                <a:gd name="T2" fmla="*/ 364 w 364"/>
                <a:gd name="T3" fmla="*/ 4 h 28"/>
                <a:gd name="T4" fmla="*/ 105 w 364"/>
                <a:gd name="T5" fmla="*/ 28 h 28"/>
                <a:gd name="T6" fmla="*/ 0 w 364"/>
                <a:gd name="T7" fmla="*/ 14 h 28"/>
                <a:gd name="T8" fmla="*/ 336 w 364"/>
                <a:gd name="T9" fmla="*/ 0 h 28"/>
              </a:gdLst>
              <a:ahLst/>
              <a:cxnLst>
                <a:cxn ang="0">
                  <a:pos x="T0" y="T1"/>
                </a:cxn>
                <a:cxn ang="0">
                  <a:pos x="T2" y="T3"/>
                </a:cxn>
                <a:cxn ang="0">
                  <a:pos x="T4" y="T5"/>
                </a:cxn>
                <a:cxn ang="0">
                  <a:pos x="T6" y="T7"/>
                </a:cxn>
                <a:cxn ang="0">
                  <a:pos x="T8" y="T9"/>
                </a:cxn>
              </a:cxnLst>
              <a:rect l="0" t="0" r="r" b="b"/>
              <a:pathLst>
                <a:path w="364" h="28">
                  <a:moveTo>
                    <a:pt x="336" y="0"/>
                  </a:moveTo>
                  <a:cubicBezTo>
                    <a:pt x="343" y="2"/>
                    <a:pt x="353" y="3"/>
                    <a:pt x="364" y="4"/>
                  </a:cubicBezTo>
                  <a:cubicBezTo>
                    <a:pt x="105" y="28"/>
                    <a:pt x="105" y="28"/>
                    <a:pt x="105" y="28"/>
                  </a:cubicBezTo>
                  <a:cubicBezTo>
                    <a:pt x="60" y="24"/>
                    <a:pt x="25" y="20"/>
                    <a:pt x="0" y="14"/>
                  </a:cubicBezTo>
                  <a:lnTo>
                    <a:pt x="3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5" name="Freeform 242"/>
            <p:cNvSpPr>
              <a:spLocks/>
            </p:cNvSpPr>
            <p:nvPr/>
          </p:nvSpPr>
          <p:spPr bwMode="auto">
            <a:xfrm>
              <a:off x="5650063" y="4443656"/>
              <a:ext cx="534379" cy="63706"/>
            </a:xfrm>
            <a:custGeom>
              <a:avLst/>
              <a:gdLst>
                <a:gd name="T0" fmla="*/ 258 w 301"/>
                <a:gd name="T1" fmla="*/ 0 h 36"/>
                <a:gd name="T2" fmla="*/ 301 w 301"/>
                <a:gd name="T3" fmla="*/ 3 h 36"/>
                <a:gd name="T4" fmla="*/ 163 w 301"/>
                <a:gd name="T5" fmla="*/ 36 h 36"/>
                <a:gd name="T6" fmla="*/ 0 w 301"/>
                <a:gd name="T7" fmla="*/ 25 h 36"/>
                <a:gd name="T8" fmla="*/ 258 w 301"/>
                <a:gd name="T9" fmla="*/ 0 h 36"/>
              </a:gdLst>
              <a:ahLst/>
              <a:cxnLst>
                <a:cxn ang="0">
                  <a:pos x="T0" y="T1"/>
                </a:cxn>
                <a:cxn ang="0">
                  <a:pos x="T2" y="T3"/>
                </a:cxn>
                <a:cxn ang="0">
                  <a:pos x="T4" y="T5"/>
                </a:cxn>
                <a:cxn ang="0">
                  <a:pos x="T6" y="T7"/>
                </a:cxn>
                <a:cxn ang="0">
                  <a:pos x="T8" y="T9"/>
                </a:cxn>
              </a:cxnLst>
              <a:rect l="0" t="0" r="r" b="b"/>
              <a:pathLst>
                <a:path w="301" h="36">
                  <a:moveTo>
                    <a:pt x="258" y="0"/>
                  </a:moveTo>
                  <a:cubicBezTo>
                    <a:pt x="270" y="1"/>
                    <a:pt x="285" y="2"/>
                    <a:pt x="301" y="3"/>
                  </a:cubicBezTo>
                  <a:cubicBezTo>
                    <a:pt x="163" y="36"/>
                    <a:pt x="163" y="36"/>
                    <a:pt x="163" y="36"/>
                  </a:cubicBezTo>
                  <a:cubicBezTo>
                    <a:pt x="101" y="34"/>
                    <a:pt x="46" y="30"/>
                    <a:pt x="0" y="25"/>
                  </a:cubicBez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6" name="Freeform 243"/>
            <p:cNvSpPr>
              <a:spLocks/>
            </p:cNvSpPr>
            <p:nvPr/>
          </p:nvSpPr>
          <p:spPr bwMode="auto">
            <a:xfrm>
              <a:off x="5937863" y="4508860"/>
              <a:ext cx="333518" cy="65954"/>
            </a:xfrm>
            <a:custGeom>
              <a:avLst/>
              <a:gdLst>
                <a:gd name="T0" fmla="*/ 139 w 188"/>
                <a:gd name="T1" fmla="*/ 0 h 37"/>
                <a:gd name="T2" fmla="*/ 188 w 188"/>
                <a:gd name="T3" fmla="*/ 1 h 37"/>
                <a:gd name="T4" fmla="*/ 188 w 188"/>
                <a:gd name="T5" fmla="*/ 37 h 37"/>
                <a:gd name="T6" fmla="*/ 0 w 188"/>
                <a:gd name="T7" fmla="*/ 32 h 37"/>
                <a:gd name="T8" fmla="*/ 139 w 188"/>
                <a:gd name="T9" fmla="*/ 0 h 37"/>
              </a:gdLst>
              <a:ahLst/>
              <a:cxnLst>
                <a:cxn ang="0">
                  <a:pos x="T0" y="T1"/>
                </a:cxn>
                <a:cxn ang="0">
                  <a:pos x="T2" y="T3"/>
                </a:cxn>
                <a:cxn ang="0">
                  <a:pos x="T4" y="T5"/>
                </a:cxn>
                <a:cxn ang="0">
                  <a:pos x="T6" y="T7"/>
                </a:cxn>
                <a:cxn ang="0">
                  <a:pos x="T8" y="T9"/>
                </a:cxn>
              </a:cxnLst>
              <a:rect l="0" t="0" r="r" b="b"/>
              <a:pathLst>
                <a:path w="188" h="37">
                  <a:moveTo>
                    <a:pt x="139" y="0"/>
                  </a:moveTo>
                  <a:cubicBezTo>
                    <a:pt x="154" y="1"/>
                    <a:pt x="171" y="1"/>
                    <a:pt x="188" y="1"/>
                  </a:cubicBezTo>
                  <a:cubicBezTo>
                    <a:pt x="188" y="37"/>
                    <a:pt x="188" y="37"/>
                    <a:pt x="188" y="37"/>
                  </a:cubicBezTo>
                  <a:cubicBezTo>
                    <a:pt x="122" y="37"/>
                    <a:pt x="58" y="35"/>
                    <a:pt x="0" y="32"/>
                  </a:cubicBez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7" name="Freeform 244"/>
            <p:cNvSpPr>
              <a:spLocks/>
            </p:cNvSpPr>
            <p:nvPr/>
          </p:nvSpPr>
          <p:spPr bwMode="auto">
            <a:xfrm>
              <a:off x="6484233" y="4725460"/>
              <a:ext cx="667786" cy="32228"/>
            </a:xfrm>
            <a:custGeom>
              <a:avLst/>
              <a:gdLst>
                <a:gd name="T0" fmla="*/ 10 w 376"/>
                <a:gd name="T1" fmla="*/ 0 h 18"/>
                <a:gd name="T2" fmla="*/ 376 w 376"/>
                <a:gd name="T3" fmla="*/ 0 h 18"/>
                <a:gd name="T4" fmla="*/ 338 w 376"/>
                <a:gd name="T5" fmla="*/ 18 h 18"/>
                <a:gd name="T6" fmla="*/ 0 w 376"/>
                <a:gd name="T7" fmla="*/ 5 h 18"/>
                <a:gd name="T8" fmla="*/ 10 w 376"/>
                <a:gd name="T9" fmla="*/ 0 h 18"/>
              </a:gdLst>
              <a:ahLst/>
              <a:cxnLst>
                <a:cxn ang="0">
                  <a:pos x="T0" y="T1"/>
                </a:cxn>
                <a:cxn ang="0">
                  <a:pos x="T2" y="T3"/>
                </a:cxn>
                <a:cxn ang="0">
                  <a:pos x="T4" y="T5"/>
                </a:cxn>
                <a:cxn ang="0">
                  <a:pos x="T6" y="T7"/>
                </a:cxn>
                <a:cxn ang="0">
                  <a:pos x="T8" y="T9"/>
                </a:cxn>
              </a:cxnLst>
              <a:rect l="0" t="0" r="r" b="b"/>
              <a:pathLst>
                <a:path w="376" h="18">
                  <a:moveTo>
                    <a:pt x="10" y="0"/>
                  </a:moveTo>
                  <a:cubicBezTo>
                    <a:pt x="376" y="0"/>
                    <a:pt x="376" y="0"/>
                    <a:pt x="376" y="0"/>
                  </a:cubicBezTo>
                  <a:cubicBezTo>
                    <a:pt x="376" y="6"/>
                    <a:pt x="362" y="13"/>
                    <a:pt x="338" y="18"/>
                  </a:cubicBezTo>
                  <a:cubicBezTo>
                    <a:pt x="0" y="5"/>
                    <a:pt x="0" y="5"/>
                    <a:pt x="0" y="5"/>
                  </a:cubicBezTo>
                  <a:cubicBezTo>
                    <a:pt x="7" y="3"/>
                    <a:pt x="10" y="2"/>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8" name="Freeform 245"/>
            <p:cNvSpPr>
              <a:spLocks/>
            </p:cNvSpPr>
            <p:nvPr/>
          </p:nvSpPr>
          <p:spPr bwMode="auto">
            <a:xfrm>
              <a:off x="6434768" y="4673746"/>
              <a:ext cx="649799" cy="53213"/>
            </a:xfrm>
            <a:custGeom>
              <a:avLst/>
              <a:gdLst>
                <a:gd name="T0" fmla="*/ 28 w 366"/>
                <a:gd name="T1" fmla="*/ 0 h 30"/>
                <a:gd name="T2" fmla="*/ 366 w 366"/>
                <a:gd name="T3" fmla="*/ 14 h 30"/>
                <a:gd name="T4" fmla="*/ 258 w 366"/>
                <a:gd name="T5" fmla="*/ 30 h 30"/>
                <a:gd name="T6" fmla="*/ 0 w 366"/>
                <a:gd name="T7" fmla="*/ 5 h 30"/>
                <a:gd name="T8" fmla="*/ 28 w 366"/>
                <a:gd name="T9" fmla="*/ 0 h 30"/>
              </a:gdLst>
              <a:ahLst/>
              <a:cxnLst>
                <a:cxn ang="0">
                  <a:pos x="T0" y="T1"/>
                </a:cxn>
                <a:cxn ang="0">
                  <a:pos x="T2" y="T3"/>
                </a:cxn>
                <a:cxn ang="0">
                  <a:pos x="T4" y="T5"/>
                </a:cxn>
                <a:cxn ang="0">
                  <a:pos x="T6" y="T7"/>
                </a:cxn>
                <a:cxn ang="0">
                  <a:pos x="T8" y="T9"/>
                </a:cxn>
              </a:cxnLst>
              <a:rect l="0" t="0" r="r" b="b"/>
              <a:pathLst>
                <a:path w="366" h="30">
                  <a:moveTo>
                    <a:pt x="28" y="0"/>
                  </a:moveTo>
                  <a:cubicBezTo>
                    <a:pt x="366" y="14"/>
                    <a:pt x="366" y="14"/>
                    <a:pt x="366" y="14"/>
                  </a:cubicBezTo>
                  <a:cubicBezTo>
                    <a:pt x="341" y="20"/>
                    <a:pt x="304" y="25"/>
                    <a:pt x="258" y="30"/>
                  </a:cubicBezTo>
                  <a:cubicBezTo>
                    <a:pt x="0" y="5"/>
                    <a:pt x="0" y="5"/>
                    <a:pt x="0" y="5"/>
                  </a:cubicBezTo>
                  <a:cubicBezTo>
                    <a:pt x="12" y="3"/>
                    <a:pt x="22" y="2"/>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49" name="Freeform 246"/>
            <p:cNvSpPr>
              <a:spLocks/>
            </p:cNvSpPr>
            <p:nvPr/>
          </p:nvSpPr>
          <p:spPr bwMode="auto">
            <a:xfrm>
              <a:off x="6359820" y="4622781"/>
              <a:ext cx="532880" cy="63706"/>
            </a:xfrm>
            <a:custGeom>
              <a:avLst/>
              <a:gdLst>
                <a:gd name="T0" fmla="*/ 42 w 300"/>
                <a:gd name="T1" fmla="*/ 0 h 36"/>
                <a:gd name="T2" fmla="*/ 300 w 300"/>
                <a:gd name="T3" fmla="*/ 26 h 36"/>
                <a:gd name="T4" fmla="*/ 142 w 300"/>
                <a:gd name="T5" fmla="*/ 36 h 36"/>
                <a:gd name="T6" fmla="*/ 0 w 300"/>
                <a:gd name="T7" fmla="*/ 3 h 36"/>
                <a:gd name="T8" fmla="*/ 42 w 300"/>
                <a:gd name="T9" fmla="*/ 0 h 36"/>
              </a:gdLst>
              <a:ahLst/>
              <a:cxnLst>
                <a:cxn ang="0">
                  <a:pos x="T0" y="T1"/>
                </a:cxn>
                <a:cxn ang="0">
                  <a:pos x="T2" y="T3"/>
                </a:cxn>
                <a:cxn ang="0">
                  <a:pos x="T4" y="T5"/>
                </a:cxn>
                <a:cxn ang="0">
                  <a:pos x="T6" y="T7"/>
                </a:cxn>
                <a:cxn ang="0">
                  <a:pos x="T8" y="T9"/>
                </a:cxn>
              </a:cxnLst>
              <a:rect l="0" t="0" r="r" b="b"/>
              <a:pathLst>
                <a:path w="300" h="36">
                  <a:moveTo>
                    <a:pt x="42" y="0"/>
                  </a:moveTo>
                  <a:cubicBezTo>
                    <a:pt x="300" y="26"/>
                    <a:pt x="300" y="26"/>
                    <a:pt x="300" y="26"/>
                  </a:cubicBezTo>
                  <a:cubicBezTo>
                    <a:pt x="255" y="30"/>
                    <a:pt x="201" y="34"/>
                    <a:pt x="142" y="36"/>
                  </a:cubicBezTo>
                  <a:cubicBezTo>
                    <a:pt x="0" y="3"/>
                    <a:pt x="0" y="3"/>
                    <a:pt x="0" y="3"/>
                  </a:cubicBezTo>
                  <a:cubicBezTo>
                    <a:pt x="16" y="2"/>
                    <a:pt x="30" y="2"/>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0" name="Freeform 247"/>
            <p:cNvSpPr>
              <a:spLocks/>
            </p:cNvSpPr>
            <p:nvPr/>
          </p:nvSpPr>
          <p:spPr bwMode="auto">
            <a:xfrm>
              <a:off x="6271381" y="4569568"/>
              <a:ext cx="341013" cy="63706"/>
            </a:xfrm>
            <a:custGeom>
              <a:avLst/>
              <a:gdLst>
                <a:gd name="T0" fmla="*/ 50 w 192"/>
                <a:gd name="T1" fmla="*/ 0 h 36"/>
                <a:gd name="T2" fmla="*/ 192 w 192"/>
                <a:gd name="T3" fmla="*/ 33 h 36"/>
                <a:gd name="T4" fmla="*/ 0 w 192"/>
                <a:gd name="T5" fmla="*/ 36 h 36"/>
                <a:gd name="T6" fmla="*/ 0 w 192"/>
                <a:gd name="T7" fmla="*/ 1 h 36"/>
                <a:gd name="T8" fmla="*/ 50 w 192"/>
                <a:gd name="T9" fmla="*/ 0 h 36"/>
              </a:gdLst>
              <a:ahLst/>
              <a:cxnLst>
                <a:cxn ang="0">
                  <a:pos x="T0" y="T1"/>
                </a:cxn>
                <a:cxn ang="0">
                  <a:pos x="T2" y="T3"/>
                </a:cxn>
                <a:cxn ang="0">
                  <a:pos x="T4" y="T5"/>
                </a:cxn>
                <a:cxn ang="0">
                  <a:pos x="T6" y="T7"/>
                </a:cxn>
                <a:cxn ang="0">
                  <a:pos x="T8" y="T9"/>
                </a:cxn>
              </a:cxnLst>
              <a:rect l="0" t="0" r="r" b="b"/>
              <a:pathLst>
                <a:path w="192" h="36">
                  <a:moveTo>
                    <a:pt x="50" y="0"/>
                  </a:moveTo>
                  <a:cubicBezTo>
                    <a:pt x="192" y="33"/>
                    <a:pt x="192" y="33"/>
                    <a:pt x="192" y="33"/>
                  </a:cubicBezTo>
                  <a:cubicBezTo>
                    <a:pt x="133" y="35"/>
                    <a:pt x="68" y="36"/>
                    <a:pt x="0" y="36"/>
                  </a:cubicBezTo>
                  <a:cubicBezTo>
                    <a:pt x="0" y="1"/>
                    <a:pt x="0" y="1"/>
                    <a:pt x="0" y="1"/>
                  </a:cubicBezTo>
                  <a:cubicBezTo>
                    <a:pt x="18" y="1"/>
                    <a:pt x="35"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1" name="Freeform 248"/>
            <p:cNvSpPr>
              <a:spLocks/>
            </p:cNvSpPr>
            <p:nvPr/>
          </p:nvSpPr>
          <p:spPr bwMode="auto">
            <a:xfrm>
              <a:off x="6039043" y="3883795"/>
              <a:ext cx="463178" cy="478168"/>
            </a:xfrm>
            <a:custGeom>
              <a:avLst/>
              <a:gdLst>
                <a:gd name="T0" fmla="*/ 251 w 261"/>
                <a:gd name="T1" fmla="*/ 4 h 270"/>
                <a:gd name="T2" fmla="*/ 224 w 261"/>
                <a:gd name="T3" fmla="*/ 0 h 270"/>
                <a:gd name="T4" fmla="*/ 224 w 261"/>
                <a:gd name="T5" fmla="*/ 33 h 270"/>
                <a:gd name="T6" fmla="*/ 214 w 261"/>
                <a:gd name="T7" fmla="*/ 32 h 270"/>
                <a:gd name="T8" fmla="*/ 205 w 261"/>
                <a:gd name="T9" fmla="*/ 32 h 270"/>
                <a:gd name="T10" fmla="*/ 196 w 261"/>
                <a:gd name="T11" fmla="*/ 31 h 270"/>
                <a:gd name="T12" fmla="*/ 188 w 261"/>
                <a:gd name="T13" fmla="*/ 31 h 270"/>
                <a:gd name="T14" fmla="*/ 182 w 261"/>
                <a:gd name="T15" fmla="*/ 31 h 270"/>
                <a:gd name="T16" fmla="*/ 182 w 261"/>
                <a:gd name="T17" fmla="*/ 64 h 270"/>
                <a:gd name="T18" fmla="*/ 180 w 261"/>
                <a:gd name="T19" fmla="*/ 64 h 270"/>
                <a:gd name="T20" fmla="*/ 172 w 261"/>
                <a:gd name="T21" fmla="*/ 63 h 270"/>
                <a:gd name="T22" fmla="*/ 164 w 261"/>
                <a:gd name="T23" fmla="*/ 63 h 270"/>
                <a:gd name="T24" fmla="*/ 156 w 261"/>
                <a:gd name="T25" fmla="*/ 63 h 270"/>
                <a:gd name="T26" fmla="*/ 147 w 261"/>
                <a:gd name="T27" fmla="*/ 63 h 270"/>
                <a:gd name="T28" fmla="*/ 139 w 261"/>
                <a:gd name="T29" fmla="*/ 63 h 270"/>
                <a:gd name="T30" fmla="*/ 132 w 261"/>
                <a:gd name="T31" fmla="*/ 63 h 270"/>
                <a:gd name="T32" fmla="*/ 132 w 261"/>
                <a:gd name="T33" fmla="*/ 96 h 270"/>
                <a:gd name="T34" fmla="*/ 129 w 261"/>
                <a:gd name="T35" fmla="*/ 96 h 270"/>
                <a:gd name="T36" fmla="*/ 120 w 261"/>
                <a:gd name="T37" fmla="*/ 96 h 270"/>
                <a:gd name="T38" fmla="*/ 109 w 261"/>
                <a:gd name="T39" fmla="*/ 96 h 270"/>
                <a:gd name="T40" fmla="*/ 94 w 261"/>
                <a:gd name="T41" fmla="*/ 97 h 270"/>
                <a:gd name="T42" fmla="*/ 82 w 261"/>
                <a:gd name="T43" fmla="*/ 97 h 270"/>
                <a:gd name="T44" fmla="*/ 82 w 261"/>
                <a:gd name="T45" fmla="*/ 130 h 270"/>
                <a:gd name="T46" fmla="*/ 49 w 261"/>
                <a:gd name="T47" fmla="*/ 132 h 270"/>
                <a:gd name="T48" fmla="*/ 40 w 261"/>
                <a:gd name="T49" fmla="*/ 133 h 270"/>
                <a:gd name="T50" fmla="*/ 40 w 261"/>
                <a:gd name="T51" fmla="*/ 166 h 270"/>
                <a:gd name="T52" fmla="*/ 36 w 261"/>
                <a:gd name="T53" fmla="*/ 166 h 270"/>
                <a:gd name="T54" fmla="*/ 28 w 261"/>
                <a:gd name="T55" fmla="*/ 167 h 270"/>
                <a:gd name="T56" fmla="*/ 22 w 261"/>
                <a:gd name="T57" fmla="*/ 168 h 270"/>
                <a:gd name="T58" fmla="*/ 17 w 261"/>
                <a:gd name="T59" fmla="*/ 169 h 270"/>
                <a:gd name="T60" fmla="*/ 13 w 261"/>
                <a:gd name="T61" fmla="*/ 170 h 270"/>
                <a:gd name="T62" fmla="*/ 12 w 261"/>
                <a:gd name="T63" fmla="*/ 170 h 270"/>
                <a:gd name="T64" fmla="*/ 12 w 261"/>
                <a:gd name="T65" fmla="*/ 203 h 270"/>
                <a:gd name="T66" fmla="*/ 12 w 261"/>
                <a:gd name="T67" fmla="*/ 204 h 270"/>
                <a:gd name="T68" fmla="*/ 10 w 261"/>
                <a:gd name="T69" fmla="*/ 204 h 270"/>
                <a:gd name="T70" fmla="*/ 7 w 261"/>
                <a:gd name="T71" fmla="*/ 205 h 270"/>
                <a:gd name="T72" fmla="*/ 5 w 261"/>
                <a:gd name="T73" fmla="*/ 206 h 270"/>
                <a:gd name="T74" fmla="*/ 4 w 261"/>
                <a:gd name="T75" fmla="*/ 207 h 270"/>
                <a:gd name="T76" fmla="*/ 3 w 261"/>
                <a:gd name="T77" fmla="*/ 208 h 270"/>
                <a:gd name="T78" fmla="*/ 2 w 261"/>
                <a:gd name="T79" fmla="*/ 208 h 270"/>
                <a:gd name="T80" fmla="*/ 2 w 261"/>
                <a:gd name="T81" fmla="*/ 242 h 270"/>
                <a:gd name="T82" fmla="*/ 12 w 261"/>
                <a:gd name="T83" fmla="*/ 270 h 270"/>
                <a:gd name="T84" fmla="*/ 112 w 261"/>
                <a:gd name="T85" fmla="*/ 155 h 270"/>
                <a:gd name="T86" fmla="*/ 112 w 261"/>
                <a:gd name="T87" fmla="*/ 155 h 270"/>
                <a:gd name="T88" fmla="*/ 251 w 261"/>
                <a:gd name="T89" fmla="*/ 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1" h="270">
                  <a:moveTo>
                    <a:pt x="251" y="4"/>
                  </a:moveTo>
                  <a:cubicBezTo>
                    <a:pt x="244" y="2"/>
                    <a:pt x="235" y="1"/>
                    <a:pt x="224" y="0"/>
                  </a:cubicBezTo>
                  <a:cubicBezTo>
                    <a:pt x="224" y="33"/>
                    <a:pt x="224" y="33"/>
                    <a:pt x="224" y="33"/>
                  </a:cubicBezTo>
                  <a:cubicBezTo>
                    <a:pt x="221" y="33"/>
                    <a:pt x="218" y="33"/>
                    <a:pt x="214" y="32"/>
                  </a:cubicBezTo>
                  <a:cubicBezTo>
                    <a:pt x="211" y="32"/>
                    <a:pt x="208" y="32"/>
                    <a:pt x="205" y="32"/>
                  </a:cubicBezTo>
                  <a:cubicBezTo>
                    <a:pt x="202" y="32"/>
                    <a:pt x="199" y="31"/>
                    <a:pt x="196" y="31"/>
                  </a:cubicBezTo>
                  <a:cubicBezTo>
                    <a:pt x="194" y="31"/>
                    <a:pt x="191" y="31"/>
                    <a:pt x="188" y="31"/>
                  </a:cubicBezTo>
                  <a:cubicBezTo>
                    <a:pt x="186" y="31"/>
                    <a:pt x="184" y="31"/>
                    <a:pt x="182" y="31"/>
                  </a:cubicBezTo>
                  <a:cubicBezTo>
                    <a:pt x="182" y="64"/>
                    <a:pt x="182" y="64"/>
                    <a:pt x="182" y="64"/>
                  </a:cubicBezTo>
                  <a:cubicBezTo>
                    <a:pt x="181" y="64"/>
                    <a:pt x="180" y="64"/>
                    <a:pt x="180" y="64"/>
                  </a:cubicBezTo>
                  <a:cubicBezTo>
                    <a:pt x="177" y="64"/>
                    <a:pt x="174" y="64"/>
                    <a:pt x="172" y="63"/>
                  </a:cubicBezTo>
                  <a:cubicBezTo>
                    <a:pt x="169" y="63"/>
                    <a:pt x="166" y="63"/>
                    <a:pt x="164" y="63"/>
                  </a:cubicBezTo>
                  <a:cubicBezTo>
                    <a:pt x="161" y="63"/>
                    <a:pt x="158" y="63"/>
                    <a:pt x="156" y="63"/>
                  </a:cubicBezTo>
                  <a:cubicBezTo>
                    <a:pt x="153" y="63"/>
                    <a:pt x="150" y="63"/>
                    <a:pt x="147" y="63"/>
                  </a:cubicBezTo>
                  <a:cubicBezTo>
                    <a:pt x="144" y="63"/>
                    <a:pt x="142" y="63"/>
                    <a:pt x="139" y="63"/>
                  </a:cubicBezTo>
                  <a:cubicBezTo>
                    <a:pt x="137" y="63"/>
                    <a:pt x="134" y="63"/>
                    <a:pt x="132" y="63"/>
                  </a:cubicBezTo>
                  <a:cubicBezTo>
                    <a:pt x="132" y="96"/>
                    <a:pt x="132" y="96"/>
                    <a:pt x="132" y="96"/>
                  </a:cubicBezTo>
                  <a:cubicBezTo>
                    <a:pt x="131" y="96"/>
                    <a:pt x="130" y="96"/>
                    <a:pt x="129" y="96"/>
                  </a:cubicBezTo>
                  <a:cubicBezTo>
                    <a:pt x="126" y="96"/>
                    <a:pt x="123" y="96"/>
                    <a:pt x="120" y="96"/>
                  </a:cubicBezTo>
                  <a:cubicBezTo>
                    <a:pt x="116" y="96"/>
                    <a:pt x="112" y="96"/>
                    <a:pt x="109" y="96"/>
                  </a:cubicBezTo>
                  <a:cubicBezTo>
                    <a:pt x="104" y="96"/>
                    <a:pt x="99" y="97"/>
                    <a:pt x="94" y="97"/>
                  </a:cubicBezTo>
                  <a:cubicBezTo>
                    <a:pt x="90" y="97"/>
                    <a:pt x="86" y="97"/>
                    <a:pt x="82" y="97"/>
                  </a:cubicBezTo>
                  <a:cubicBezTo>
                    <a:pt x="82" y="130"/>
                    <a:pt x="82" y="130"/>
                    <a:pt x="82" y="130"/>
                  </a:cubicBezTo>
                  <a:cubicBezTo>
                    <a:pt x="70" y="131"/>
                    <a:pt x="58" y="132"/>
                    <a:pt x="49" y="132"/>
                  </a:cubicBezTo>
                  <a:cubicBezTo>
                    <a:pt x="46" y="133"/>
                    <a:pt x="43" y="133"/>
                    <a:pt x="40" y="133"/>
                  </a:cubicBezTo>
                  <a:cubicBezTo>
                    <a:pt x="40" y="166"/>
                    <a:pt x="40" y="166"/>
                    <a:pt x="40" y="166"/>
                  </a:cubicBezTo>
                  <a:cubicBezTo>
                    <a:pt x="39" y="166"/>
                    <a:pt x="37" y="166"/>
                    <a:pt x="36" y="166"/>
                  </a:cubicBezTo>
                  <a:cubicBezTo>
                    <a:pt x="33" y="167"/>
                    <a:pt x="30" y="167"/>
                    <a:pt x="28" y="167"/>
                  </a:cubicBezTo>
                  <a:cubicBezTo>
                    <a:pt x="26" y="168"/>
                    <a:pt x="24" y="168"/>
                    <a:pt x="22" y="168"/>
                  </a:cubicBezTo>
                  <a:cubicBezTo>
                    <a:pt x="20" y="168"/>
                    <a:pt x="19" y="169"/>
                    <a:pt x="17" y="169"/>
                  </a:cubicBezTo>
                  <a:cubicBezTo>
                    <a:pt x="16" y="169"/>
                    <a:pt x="14" y="170"/>
                    <a:pt x="13" y="170"/>
                  </a:cubicBezTo>
                  <a:cubicBezTo>
                    <a:pt x="12" y="170"/>
                    <a:pt x="12" y="170"/>
                    <a:pt x="12" y="170"/>
                  </a:cubicBezTo>
                  <a:cubicBezTo>
                    <a:pt x="12" y="203"/>
                    <a:pt x="12" y="203"/>
                    <a:pt x="12" y="203"/>
                  </a:cubicBezTo>
                  <a:cubicBezTo>
                    <a:pt x="12" y="204"/>
                    <a:pt x="12" y="204"/>
                    <a:pt x="12" y="204"/>
                  </a:cubicBezTo>
                  <a:cubicBezTo>
                    <a:pt x="11" y="204"/>
                    <a:pt x="11" y="204"/>
                    <a:pt x="10" y="204"/>
                  </a:cubicBezTo>
                  <a:cubicBezTo>
                    <a:pt x="9" y="205"/>
                    <a:pt x="8" y="205"/>
                    <a:pt x="7" y="205"/>
                  </a:cubicBezTo>
                  <a:cubicBezTo>
                    <a:pt x="7" y="205"/>
                    <a:pt x="6" y="206"/>
                    <a:pt x="5" y="206"/>
                  </a:cubicBezTo>
                  <a:cubicBezTo>
                    <a:pt x="5" y="206"/>
                    <a:pt x="4" y="206"/>
                    <a:pt x="4" y="207"/>
                  </a:cubicBezTo>
                  <a:cubicBezTo>
                    <a:pt x="3" y="207"/>
                    <a:pt x="3" y="207"/>
                    <a:pt x="3" y="208"/>
                  </a:cubicBezTo>
                  <a:cubicBezTo>
                    <a:pt x="2" y="208"/>
                    <a:pt x="2" y="208"/>
                    <a:pt x="2" y="208"/>
                  </a:cubicBezTo>
                  <a:cubicBezTo>
                    <a:pt x="2" y="242"/>
                    <a:pt x="2" y="242"/>
                    <a:pt x="2" y="242"/>
                  </a:cubicBezTo>
                  <a:cubicBezTo>
                    <a:pt x="12" y="270"/>
                    <a:pt x="12" y="270"/>
                    <a:pt x="12" y="270"/>
                  </a:cubicBezTo>
                  <a:cubicBezTo>
                    <a:pt x="12" y="270"/>
                    <a:pt x="0" y="206"/>
                    <a:pt x="112" y="155"/>
                  </a:cubicBezTo>
                  <a:cubicBezTo>
                    <a:pt x="112" y="155"/>
                    <a:pt x="112" y="155"/>
                    <a:pt x="112" y="155"/>
                  </a:cubicBezTo>
                  <a:cubicBezTo>
                    <a:pt x="233" y="82"/>
                    <a:pt x="261" y="34"/>
                    <a:pt x="25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2" name="Freeform 249"/>
            <p:cNvSpPr>
              <a:spLocks/>
            </p:cNvSpPr>
            <p:nvPr/>
          </p:nvSpPr>
          <p:spPr bwMode="auto">
            <a:xfrm>
              <a:off x="6237655" y="3773621"/>
              <a:ext cx="1026037" cy="384483"/>
            </a:xfrm>
            <a:custGeom>
              <a:avLst/>
              <a:gdLst>
                <a:gd name="T0" fmla="*/ 272 w 578"/>
                <a:gd name="T1" fmla="*/ 38 h 217"/>
                <a:gd name="T2" fmla="*/ 274 w 578"/>
                <a:gd name="T3" fmla="*/ 32 h 217"/>
                <a:gd name="T4" fmla="*/ 145 w 578"/>
                <a:gd name="T5" fmla="*/ 0 h 217"/>
                <a:gd name="T6" fmla="*/ 14 w 578"/>
                <a:gd name="T7" fmla="*/ 13 h 217"/>
                <a:gd name="T8" fmla="*/ 139 w 578"/>
                <a:gd name="T9" fmla="*/ 66 h 217"/>
                <a:gd name="T10" fmla="*/ 140 w 578"/>
                <a:gd name="T11" fmla="*/ 69 h 217"/>
                <a:gd name="T12" fmla="*/ 140 w 578"/>
                <a:gd name="T13" fmla="*/ 70 h 217"/>
                <a:gd name="T14" fmla="*/ 140 w 578"/>
                <a:gd name="T15" fmla="*/ 73 h 217"/>
                <a:gd name="T16" fmla="*/ 141 w 578"/>
                <a:gd name="T17" fmla="*/ 74 h 217"/>
                <a:gd name="T18" fmla="*/ 141 w 578"/>
                <a:gd name="T19" fmla="*/ 77 h 217"/>
                <a:gd name="T20" fmla="*/ 141 w 578"/>
                <a:gd name="T21" fmla="*/ 78 h 217"/>
                <a:gd name="T22" fmla="*/ 141 w 578"/>
                <a:gd name="T23" fmla="*/ 81 h 217"/>
                <a:gd name="T24" fmla="*/ 140 w 578"/>
                <a:gd name="T25" fmla="*/ 82 h 217"/>
                <a:gd name="T26" fmla="*/ 140 w 578"/>
                <a:gd name="T27" fmla="*/ 85 h 217"/>
                <a:gd name="T28" fmla="*/ 140 w 578"/>
                <a:gd name="T29" fmla="*/ 87 h 217"/>
                <a:gd name="T30" fmla="*/ 139 w 578"/>
                <a:gd name="T31" fmla="*/ 90 h 217"/>
                <a:gd name="T32" fmla="*/ 139 w 578"/>
                <a:gd name="T33" fmla="*/ 91 h 217"/>
                <a:gd name="T34" fmla="*/ 137 w 578"/>
                <a:gd name="T35" fmla="*/ 95 h 217"/>
                <a:gd name="T36" fmla="*/ 137 w 578"/>
                <a:gd name="T37" fmla="*/ 96 h 217"/>
                <a:gd name="T38" fmla="*/ 135 w 578"/>
                <a:gd name="T39" fmla="*/ 100 h 217"/>
                <a:gd name="T40" fmla="*/ 134 w 578"/>
                <a:gd name="T41" fmla="*/ 101 h 217"/>
                <a:gd name="T42" fmla="*/ 133 w 578"/>
                <a:gd name="T43" fmla="*/ 105 h 217"/>
                <a:gd name="T44" fmla="*/ 132 w 578"/>
                <a:gd name="T45" fmla="*/ 106 h 217"/>
                <a:gd name="T46" fmla="*/ 130 w 578"/>
                <a:gd name="T47" fmla="*/ 110 h 217"/>
                <a:gd name="T48" fmla="*/ 129 w 578"/>
                <a:gd name="T49" fmla="*/ 111 h 217"/>
                <a:gd name="T50" fmla="*/ 125 w 578"/>
                <a:gd name="T51" fmla="*/ 116 h 217"/>
                <a:gd name="T52" fmla="*/ 125 w 578"/>
                <a:gd name="T53" fmla="*/ 117 h 217"/>
                <a:gd name="T54" fmla="*/ 121 w 578"/>
                <a:gd name="T55" fmla="*/ 122 h 217"/>
                <a:gd name="T56" fmla="*/ 120 w 578"/>
                <a:gd name="T57" fmla="*/ 123 h 217"/>
                <a:gd name="T58" fmla="*/ 117 w 578"/>
                <a:gd name="T59" fmla="*/ 127 h 217"/>
                <a:gd name="T60" fmla="*/ 115 w 578"/>
                <a:gd name="T61" fmla="*/ 129 h 217"/>
                <a:gd name="T62" fmla="*/ 111 w 578"/>
                <a:gd name="T63" fmla="*/ 133 h 217"/>
                <a:gd name="T64" fmla="*/ 110 w 578"/>
                <a:gd name="T65" fmla="*/ 135 h 217"/>
                <a:gd name="T66" fmla="*/ 104 w 578"/>
                <a:gd name="T67" fmla="*/ 140 h 217"/>
                <a:gd name="T68" fmla="*/ 103 w 578"/>
                <a:gd name="T69" fmla="*/ 142 h 217"/>
                <a:gd name="T70" fmla="*/ 98 w 578"/>
                <a:gd name="T71" fmla="*/ 146 h 217"/>
                <a:gd name="T72" fmla="*/ 96 w 578"/>
                <a:gd name="T73" fmla="*/ 149 h 217"/>
                <a:gd name="T74" fmla="*/ 91 w 578"/>
                <a:gd name="T75" fmla="*/ 153 h 217"/>
                <a:gd name="T76" fmla="*/ 89 w 578"/>
                <a:gd name="T77" fmla="*/ 155 h 217"/>
                <a:gd name="T78" fmla="*/ 81 w 578"/>
                <a:gd name="T79" fmla="*/ 161 h 217"/>
                <a:gd name="T80" fmla="*/ 80 w 578"/>
                <a:gd name="T81" fmla="*/ 162 h 217"/>
                <a:gd name="T82" fmla="*/ 73 w 578"/>
                <a:gd name="T83" fmla="*/ 168 h 217"/>
                <a:gd name="T84" fmla="*/ 70 w 578"/>
                <a:gd name="T85" fmla="*/ 170 h 217"/>
                <a:gd name="T86" fmla="*/ 64 w 578"/>
                <a:gd name="T87" fmla="*/ 175 h 217"/>
                <a:gd name="T88" fmla="*/ 61 w 578"/>
                <a:gd name="T89" fmla="*/ 177 h 217"/>
                <a:gd name="T90" fmla="*/ 53 w 578"/>
                <a:gd name="T91" fmla="*/ 183 h 217"/>
                <a:gd name="T92" fmla="*/ 51 w 578"/>
                <a:gd name="T93" fmla="*/ 184 h 217"/>
                <a:gd name="T94" fmla="*/ 40 w 578"/>
                <a:gd name="T95" fmla="*/ 191 h 217"/>
                <a:gd name="T96" fmla="*/ 38 w 578"/>
                <a:gd name="T97" fmla="*/ 193 h 217"/>
                <a:gd name="T98" fmla="*/ 29 w 578"/>
                <a:gd name="T99" fmla="*/ 199 h 217"/>
                <a:gd name="T100" fmla="*/ 25 w 578"/>
                <a:gd name="T101" fmla="*/ 202 h 217"/>
                <a:gd name="T102" fmla="*/ 17 w 578"/>
                <a:gd name="T103" fmla="*/ 207 h 217"/>
                <a:gd name="T104" fmla="*/ 13 w 578"/>
                <a:gd name="T105" fmla="*/ 209 h 217"/>
                <a:gd name="T106" fmla="*/ 0 w 578"/>
                <a:gd name="T107" fmla="*/ 217 h 217"/>
                <a:gd name="T108" fmla="*/ 578 w 578"/>
                <a:gd name="T109" fmla="*/ 151 h 217"/>
                <a:gd name="T110" fmla="*/ 514 w 578"/>
                <a:gd name="T111" fmla="*/ 38 h 217"/>
                <a:gd name="T112" fmla="*/ 272 w 578"/>
                <a:gd name="T113" fmla="*/ 3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8" h="217">
                  <a:moveTo>
                    <a:pt x="272" y="38"/>
                  </a:moveTo>
                  <a:cubicBezTo>
                    <a:pt x="274" y="32"/>
                    <a:pt x="274" y="32"/>
                    <a:pt x="274" y="32"/>
                  </a:cubicBezTo>
                  <a:cubicBezTo>
                    <a:pt x="145" y="0"/>
                    <a:pt x="145" y="0"/>
                    <a:pt x="145" y="0"/>
                  </a:cubicBezTo>
                  <a:cubicBezTo>
                    <a:pt x="14" y="13"/>
                    <a:pt x="14" y="13"/>
                    <a:pt x="14" y="13"/>
                  </a:cubicBezTo>
                  <a:cubicBezTo>
                    <a:pt x="14" y="13"/>
                    <a:pt x="123" y="19"/>
                    <a:pt x="139" y="66"/>
                  </a:cubicBezTo>
                  <a:cubicBezTo>
                    <a:pt x="139" y="67"/>
                    <a:pt x="140" y="68"/>
                    <a:pt x="140" y="69"/>
                  </a:cubicBezTo>
                  <a:cubicBezTo>
                    <a:pt x="140" y="70"/>
                    <a:pt x="140" y="70"/>
                    <a:pt x="140" y="70"/>
                  </a:cubicBezTo>
                  <a:cubicBezTo>
                    <a:pt x="140" y="71"/>
                    <a:pt x="140" y="72"/>
                    <a:pt x="140" y="73"/>
                  </a:cubicBezTo>
                  <a:cubicBezTo>
                    <a:pt x="140" y="73"/>
                    <a:pt x="140" y="74"/>
                    <a:pt x="141" y="74"/>
                  </a:cubicBezTo>
                  <a:cubicBezTo>
                    <a:pt x="141" y="75"/>
                    <a:pt x="141" y="76"/>
                    <a:pt x="141" y="77"/>
                  </a:cubicBezTo>
                  <a:cubicBezTo>
                    <a:pt x="141" y="77"/>
                    <a:pt x="141" y="77"/>
                    <a:pt x="141" y="78"/>
                  </a:cubicBezTo>
                  <a:cubicBezTo>
                    <a:pt x="141" y="79"/>
                    <a:pt x="141" y="80"/>
                    <a:pt x="141" y="81"/>
                  </a:cubicBezTo>
                  <a:cubicBezTo>
                    <a:pt x="140" y="82"/>
                    <a:pt x="140" y="82"/>
                    <a:pt x="140" y="82"/>
                  </a:cubicBezTo>
                  <a:cubicBezTo>
                    <a:pt x="140" y="83"/>
                    <a:pt x="140" y="84"/>
                    <a:pt x="140" y="85"/>
                  </a:cubicBezTo>
                  <a:cubicBezTo>
                    <a:pt x="140" y="86"/>
                    <a:pt x="140" y="86"/>
                    <a:pt x="140" y="87"/>
                  </a:cubicBezTo>
                  <a:cubicBezTo>
                    <a:pt x="139" y="88"/>
                    <a:pt x="139" y="89"/>
                    <a:pt x="139" y="90"/>
                  </a:cubicBezTo>
                  <a:cubicBezTo>
                    <a:pt x="139" y="90"/>
                    <a:pt x="139" y="91"/>
                    <a:pt x="139" y="91"/>
                  </a:cubicBezTo>
                  <a:cubicBezTo>
                    <a:pt x="138" y="92"/>
                    <a:pt x="138" y="94"/>
                    <a:pt x="137" y="95"/>
                  </a:cubicBezTo>
                  <a:cubicBezTo>
                    <a:pt x="137" y="96"/>
                    <a:pt x="137" y="96"/>
                    <a:pt x="137" y="96"/>
                  </a:cubicBezTo>
                  <a:cubicBezTo>
                    <a:pt x="136" y="97"/>
                    <a:pt x="136" y="99"/>
                    <a:pt x="135" y="100"/>
                  </a:cubicBezTo>
                  <a:cubicBezTo>
                    <a:pt x="135" y="100"/>
                    <a:pt x="135" y="101"/>
                    <a:pt x="134" y="101"/>
                  </a:cubicBezTo>
                  <a:cubicBezTo>
                    <a:pt x="134" y="103"/>
                    <a:pt x="133" y="104"/>
                    <a:pt x="133" y="105"/>
                  </a:cubicBezTo>
                  <a:cubicBezTo>
                    <a:pt x="132" y="105"/>
                    <a:pt x="132" y="106"/>
                    <a:pt x="132" y="106"/>
                  </a:cubicBezTo>
                  <a:cubicBezTo>
                    <a:pt x="131" y="108"/>
                    <a:pt x="130" y="109"/>
                    <a:pt x="130" y="110"/>
                  </a:cubicBezTo>
                  <a:cubicBezTo>
                    <a:pt x="129" y="110"/>
                    <a:pt x="129" y="111"/>
                    <a:pt x="129" y="111"/>
                  </a:cubicBezTo>
                  <a:cubicBezTo>
                    <a:pt x="128" y="113"/>
                    <a:pt x="127" y="115"/>
                    <a:pt x="125" y="116"/>
                  </a:cubicBezTo>
                  <a:cubicBezTo>
                    <a:pt x="125" y="117"/>
                    <a:pt x="125" y="117"/>
                    <a:pt x="125" y="117"/>
                  </a:cubicBezTo>
                  <a:cubicBezTo>
                    <a:pt x="124" y="119"/>
                    <a:pt x="123" y="120"/>
                    <a:pt x="121" y="122"/>
                  </a:cubicBezTo>
                  <a:cubicBezTo>
                    <a:pt x="121" y="122"/>
                    <a:pt x="120" y="123"/>
                    <a:pt x="120" y="123"/>
                  </a:cubicBezTo>
                  <a:cubicBezTo>
                    <a:pt x="119" y="125"/>
                    <a:pt x="118" y="126"/>
                    <a:pt x="117" y="127"/>
                  </a:cubicBezTo>
                  <a:cubicBezTo>
                    <a:pt x="116" y="128"/>
                    <a:pt x="116" y="128"/>
                    <a:pt x="115" y="129"/>
                  </a:cubicBezTo>
                  <a:cubicBezTo>
                    <a:pt x="114" y="130"/>
                    <a:pt x="113" y="132"/>
                    <a:pt x="111" y="133"/>
                  </a:cubicBezTo>
                  <a:cubicBezTo>
                    <a:pt x="111" y="134"/>
                    <a:pt x="110" y="134"/>
                    <a:pt x="110" y="135"/>
                  </a:cubicBezTo>
                  <a:cubicBezTo>
                    <a:pt x="108" y="137"/>
                    <a:pt x="106" y="138"/>
                    <a:pt x="104" y="140"/>
                  </a:cubicBezTo>
                  <a:cubicBezTo>
                    <a:pt x="104" y="141"/>
                    <a:pt x="103" y="141"/>
                    <a:pt x="103" y="142"/>
                  </a:cubicBezTo>
                  <a:cubicBezTo>
                    <a:pt x="101" y="143"/>
                    <a:pt x="100" y="145"/>
                    <a:pt x="98" y="146"/>
                  </a:cubicBezTo>
                  <a:cubicBezTo>
                    <a:pt x="97" y="147"/>
                    <a:pt x="97" y="148"/>
                    <a:pt x="96" y="149"/>
                  </a:cubicBezTo>
                  <a:cubicBezTo>
                    <a:pt x="94" y="150"/>
                    <a:pt x="92" y="151"/>
                    <a:pt x="91" y="153"/>
                  </a:cubicBezTo>
                  <a:cubicBezTo>
                    <a:pt x="90" y="154"/>
                    <a:pt x="89" y="154"/>
                    <a:pt x="89" y="155"/>
                  </a:cubicBezTo>
                  <a:cubicBezTo>
                    <a:pt x="86" y="157"/>
                    <a:pt x="84" y="159"/>
                    <a:pt x="81" y="161"/>
                  </a:cubicBezTo>
                  <a:cubicBezTo>
                    <a:pt x="80" y="162"/>
                    <a:pt x="80" y="162"/>
                    <a:pt x="80" y="162"/>
                  </a:cubicBezTo>
                  <a:cubicBezTo>
                    <a:pt x="78" y="164"/>
                    <a:pt x="75" y="166"/>
                    <a:pt x="73" y="168"/>
                  </a:cubicBezTo>
                  <a:cubicBezTo>
                    <a:pt x="72" y="169"/>
                    <a:pt x="71" y="169"/>
                    <a:pt x="70" y="170"/>
                  </a:cubicBezTo>
                  <a:cubicBezTo>
                    <a:pt x="68" y="172"/>
                    <a:pt x="66" y="173"/>
                    <a:pt x="64" y="175"/>
                  </a:cubicBezTo>
                  <a:cubicBezTo>
                    <a:pt x="63" y="176"/>
                    <a:pt x="62" y="176"/>
                    <a:pt x="61" y="177"/>
                  </a:cubicBezTo>
                  <a:cubicBezTo>
                    <a:pt x="58" y="179"/>
                    <a:pt x="56" y="181"/>
                    <a:pt x="53" y="183"/>
                  </a:cubicBezTo>
                  <a:cubicBezTo>
                    <a:pt x="52" y="183"/>
                    <a:pt x="52" y="184"/>
                    <a:pt x="51" y="184"/>
                  </a:cubicBezTo>
                  <a:cubicBezTo>
                    <a:pt x="47" y="187"/>
                    <a:pt x="44" y="189"/>
                    <a:pt x="40" y="191"/>
                  </a:cubicBezTo>
                  <a:cubicBezTo>
                    <a:pt x="39" y="192"/>
                    <a:pt x="39" y="193"/>
                    <a:pt x="38" y="193"/>
                  </a:cubicBezTo>
                  <a:cubicBezTo>
                    <a:pt x="35" y="195"/>
                    <a:pt x="32" y="197"/>
                    <a:pt x="29" y="199"/>
                  </a:cubicBezTo>
                  <a:cubicBezTo>
                    <a:pt x="28" y="200"/>
                    <a:pt x="27" y="201"/>
                    <a:pt x="25" y="202"/>
                  </a:cubicBezTo>
                  <a:cubicBezTo>
                    <a:pt x="23" y="203"/>
                    <a:pt x="20" y="205"/>
                    <a:pt x="17" y="207"/>
                  </a:cubicBezTo>
                  <a:cubicBezTo>
                    <a:pt x="16" y="208"/>
                    <a:pt x="14" y="209"/>
                    <a:pt x="13" y="209"/>
                  </a:cubicBezTo>
                  <a:cubicBezTo>
                    <a:pt x="9" y="212"/>
                    <a:pt x="5" y="215"/>
                    <a:pt x="0" y="217"/>
                  </a:cubicBezTo>
                  <a:cubicBezTo>
                    <a:pt x="35" y="202"/>
                    <a:pt x="578" y="176"/>
                    <a:pt x="578" y="151"/>
                  </a:cubicBezTo>
                  <a:cubicBezTo>
                    <a:pt x="514" y="38"/>
                    <a:pt x="514" y="38"/>
                    <a:pt x="514" y="38"/>
                  </a:cubicBezTo>
                  <a:lnTo>
                    <a:pt x="272" y="3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3" name="Freeform 250"/>
            <p:cNvSpPr>
              <a:spLocks/>
            </p:cNvSpPr>
            <p:nvPr/>
          </p:nvSpPr>
          <p:spPr bwMode="auto">
            <a:xfrm>
              <a:off x="5394490" y="4310998"/>
              <a:ext cx="1784511" cy="623567"/>
            </a:xfrm>
            <a:custGeom>
              <a:avLst/>
              <a:gdLst>
                <a:gd name="T0" fmla="*/ 990 w 1005"/>
                <a:gd name="T1" fmla="*/ 352 h 352"/>
                <a:gd name="T2" fmla="*/ 990 w 1005"/>
                <a:gd name="T3" fmla="*/ 233 h 352"/>
                <a:gd name="T4" fmla="*/ 990 w 1005"/>
                <a:gd name="T5" fmla="*/ 233 h 352"/>
                <a:gd name="T6" fmla="*/ 988 w 1005"/>
                <a:gd name="T7" fmla="*/ 237 h 352"/>
                <a:gd name="T8" fmla="*/ 984 w 1005"/>
                <a:gd name="T9" fmla="*/ 240 h 352"/>
                <a:gd name="T10" fmla="*/ 978 w 1005"/>
                <a:gd name="T11" fmla="*/ 243 h 352"/>
                <a:gd name="T12" fmla="*/ 970 w 1005"/>
                <a:gd name="T13" fmla="*/ 246 h 352"/>
                <a:gd name="T14" fmla="*/ 960 w 1005"/>
                <a:gd name="T15" fmla="*/ 249 h 352"/>
                <a:gd name="T16" fmla="*/ 952 w 1005"/>
                <a:gd name="T17" fmla="*/ 251 h 352"/>
                <a:gd name="T18" fmla="*/ 952 w 1005"/>
                <a:gd name="T19" fmla="*/ 218 h 352"/>
                <a:gd name="T20" fmla="*/ 948 w 1005"/>
                <a:gd name="T21" fmla="*/ 219 h 352"/>
                <a:gd name="T22" fmla="*/ 933 w 1005"/>
                <a:gd name="T23" fmla="*/ 222 h 352"/>
                <a:gd name="T24" fmla="*/ 915 w 1005"/>
                <a:gd name="T25" fmla="*/ 225 h 352"/>
                <a:gd name="T26" fmla="*/ 892 w 1005"/>
                <a:gd name="T27" fmla="*/ 228 h 352"/>
                <a:gd name="T28" fmla="*/ 861 w 1005"/>
                <a:gd name="T29" fmla="*/ 232 h 352"/>
                <a:gd name="T30" fmla="*/ 844 w 1005"/>
                <a:gd name="T31" fmla="*/ 234 h 352"/>
                <a:gd name="T32" fmla="*/ 844 w 1005"/>
                <a:gd name="T33" fmla="*/ 200 h 352"/>
                <a:gd name="T34" fmla="*/ 813 w 1005"/>
                <a:gd name="T35" fmla="*/ 203 h 352"/>
                <a:gd name="T36" fmla="*/ 687 w 1005"/>
                <a:gd name="T37" fmla="*/ 211 h 352"/>
                <a:gd name="T38" fmla="*/ 686 w 1005"/>
                <a:gd name="T39" fmla="*/ 211 h 352"/>
                <a:gd name="T40" fmla="*/ 686 w 1005"/>
                <a:gd name="T41" fmla="*/ 177 h 352"/>
                <a:gd name="T42" fmla="*/ 640 w 1005"/>
                <a:gd name="T43" fmla="*/ 179 h 352"/>
                <a:gd name="T44" fmla="*/ 584 w 1005"/>
                <a:gd name="T45" fmla="*/ 180 h 352"/>
                <a:gd name="T46" fmla="*/ 543 w 1005"/>
                <a:gd name="T47" fmla="*/ 181 h 352"/>
                <a:gd name="T48" fmla="*/ 505 w 1005"/>
                <a:gd name="T49" fmla="*/ 181 h 352"/>
                <a:gd name="T50" fmla="*/ 494 w 1005"/>
                <a:gd name="T51" fmla="*/ 181 h 352"/>
                <a:gd name="T52" fmla="*/ 494 w 1005"/>
                <a:gd name="T53" fmla="*/ 148 h 352"/>
                <a:gd name="T54" fmla="*/ 470 w 1005"/>
                <a:gd name="T55" fmla="*/ 148 h 352"/>
                <a:gd name="T56" fmla="*/ 437 w 1005"/>
                <a:gd name="T57" fmla="*/ 148 h 352"/>
                <a:gd name="T58" fmla="*/ 405 w 1005"/>
                <a:gd name="T59" fmla="*/ 147 h 352"/>
                <a:gd name="T60" fmla="*/ 374 w 1005"/>
                <a:gd name="T61" fmla="*/ 146 h 352"/>
                <a:gd name="T62" fmla="*/ 344 w 1005"/>
                <a:gd name="T63" fmla="*/ 146 h 352"/>
                <a:gd name="T64" fmla="*/ 313 w 1005"/>
                <a:gd name="T65" fmla="*/ 145 h 352"/>
                <a:gd name="T66" fmla="*/ 307 w 1005"/>
                <a:gd name="T67" fmla="*/ 144 h 352"/>
                <a:gd name="T68" fmla="*/ 307 w 1005"/>
                <a:gd name="T69" fmla="*/ 111 h 352"/>
                <a:gd name="T70" fmla="*/ 282 w 1005"/>
                <a:gd name="T71" fmla="*/ 110 h 352"/>
                <a:gd name="T72" fmla="*/ 251 w 1005"/>
                <a:gd name="T73" fmla="*/ 108 h 352"/>
                <a:gd name="T74" fmla="*/ 218 w 1005"/>
                <a:gd name="T75" fmla="*/ 106 h 352"/>
                <a:gd name="T76" fmla="*/ 183 w 1005"/>
                <a:gd name="T77" fmla="*/ 104 h 352"/>
                <a:gd name="T78" fmla="*/ 144 w 1005"/>
                <a:gd name="T79" fmla="*/ 100 h 352"/>
                <a:gd name="T80" fmla="*/ 144 w 1005"/>
                <a:gd name="T81" fmla="*/ 67 h 352"/>
                <a:gd name="T82" fmla="*/ 39 w 1005"/>
                <a:gd name="T83" fmla="*/ 52 h 352"/>
                <a:gd name="T84" fmla="*/ 39 w 1005"/>
                <a:gd name="T85" fmla="*/ 18 h 352"/>
                <a:gd name="T86" fmla="*/ 0 w 1005"/>
                <a:gd name="T87" fmla="*/ 0 h 352"/>
                <a:gd name="T88" fmla="*/ 0 w 1005"/>
                <a:gd name="T89" fmla="*/ 87 h 352"/>
                <a:gd name="T90" fmla="*/ 640 w 1005"/>
                <a:gd name="T91" fmla="*/ 293 h 352"/>
                <a:gd name="T92" fmla="*/ 990 w 1005"/>
                <a:gd name="T93"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5" h="352">
                  <a:moveTo>
                    <a:pt x="990" y="352"/>
                  </a:moveTo>
                  <a:cubicBezTo>
                    <a:pt x="990" y="233"/>
                    <a:pt x="990" y="233"/>
                    <a:pt x="990" y="233"/>
                  </a:cubicBezTo>
                  <a:cubicBezTo>
                    <a:pt x="990" y="233"/>
                    <a:pt x="990" y="233"/>
                    <a:pt x="990" y="233"/>
                  </a:cubicBezTo>
                  <a:cubicBezTo>
                    <a:pt x="990" y="234"/>
                    <a:pt x="988" y="235"/>
                    <a:pt x="988" y="237"/>
                  </a:cubicBezTo>
                  <a:cubicBezTo>
                    <a:pt x="987" y="238"/>
                    <a:pt x="985" y="239"/>
                    <a:pt x="984" y="240"/>
                  </a:cubicBezTo>
                  <a:cubicBezTo>
                    <a:pt x="982" y="241"/>
                    <a:pt x="980" y="242"/>
                    <a:pt x="978" y="243"/>
                  </a:cubicBezTo>
                  <a:cubicBezTo>
                    <a:pt x="976" y="244"/>
                    <a:pt x="973" y="245"/>
                    <a:pt x="970" y="246"/>
                  </a:cubicBezTo>
                  <a:cubicBezTo>
                    <a:pt x="967" y="247"/>
                    <a:pt x="964" y="248"/>
                    <a:pt x="960" y="249"/>
                  </a:cubicBezTo>
                  <a:cubicBezTo>
                    <a:pt x="958" y="250"/>
                    <a:pt x="955" y="250"/>
                    <a:pt x="952" y="251"/>
                  </a:cubicBezTo>
                  <a:cubicBezTo>
                    <a:pt x="952" y="218"/>
                    <a:pt x="952" y="218"/>
                    <a:pt x="952" y="218"/>
                  </a:cubicBezTo>
                  <a:cubicBezTo>
                    <a:pt x="951" y="218"/>
                    <a:pt x="950" y="218"/>
                    <a:pt x="948" y="219"/>
                  </a:cubicBezTo>
                  <a:cubicBezTo>
                    <a:pt x="944" y="220"/>
                    <a:pt x="939" y="221"/>
                    <a:pt x="933" y="222"/>
                  </a:cubicBezTo>
                  <a:cubicBezTo>
                    <a:pt x="928" y="223"/>
                    <a:pt x="922" y="224"/>
                    <a:pt x="915" y="225"/>
                  </a:cubicBezTo>
                  <a:cubicBezTo>
                    <a:pt x="908" y="226"/>
                    <a:pt x="900" y="227"/>
                    <a:pt x="892" y="228"/>
                  </a:cubicBezTo>
                  <a:cubicBezTo>
                    <a:pt x="882" y="229"/>
                    <a:pt x="872" y="231"/>
                    <a:pt x="861" y="232"/>
                  </a:cubicBezTo>
                  <a:cubicBezTo>
                    <a:pt x="856" y="233"/>
                    <a:pt x="850" y="233"/>
                    <a:pt x="844" y="234"/>
                  </a:cubicBezTo>
                  <a:cubicBezTo>
                    <a:pt x="844" y="200"/>
                    <a:pt x="844" y="200"/>
                    <a:pt x="844" y="200"/>
                  </a:cubicBezTo>
                  <a:cubicBezTo>
                    <a:pt x="834" y="201"/>
                    <a:pt x="824" y="202"/>
                    <a:pt x="813" y="203"/>
                  </a:cubicBezTo>
                  <a:cubicBezTo>
                    <a:pt x="775" y="206"/>
                    <a:pt x="733" y="209"/>
                    <a:pt x="687" y="211"/>
                  </a:cubicBezTo>
                  <a:cubicBezTo>
                    <a:pt x="686" y="211"/>
                    <a:pt x="686" y="211"/>
                    <a:pt x="686" y="211"/>
                  </a:cubicBezTo>
                  <a:cubicBezTo>
                    <a:pt x="686" y="177"/>
                    <a:pt x="686" y="177"/>
                    <a:pt x="686" y="177"/>
                  </a:cubicBezTo>
                  <a:cubicBezTo>
                    <a:pt x="671" y="178"/>
                    <a:pt x="656" y="179"/>
                    <a:pt x="640" y="179"/>
                  </a:cubicBezTo>
                  <a:cubicBezTo>
                    <a:pt x="622" y="180"/>
                    <a:pt x="603" y="180"/>
                    <a:pt x="584" y="180"/>
                  </a:cubicBezTo>
                  <a:cubicBezTo>
                    <a:pt x="571" y="181"/>
                    <a:pt x="557" y="181"/>
                    <a:pt x="543" y="181"/>
                  </a:cubicBezTo>
                  <a:cubicBezTo>
                    <a:pt x="530" y="181"/>
                    <a:pt x="518" y="181"/>
                    <a:pt x="505" y="181"/>
                  </a:cubicBezTo>
                  <a:cubicBezTo>
                    <a:pt x="501" y="181"/>
                    <a:pt x="498" y="181"/>
                    <a:pt x="494" y="181"/>
                  </a:cubicBezTo>
                  <a:cubicBezTo>
                    <a:pt x="494" y="148"/>
                    <a:pt x="494" y="148"/>
                    <a:pt x="494" y="148"/>
                  </a:cubicBezTo>
                  <a:cubicBezTo>
                    <a:pt x="486" y="148"/>
                    <a:pt x="478" y="148"/>
                    <a:pt x="470" y="148"/>
                  </a:cubicBezTo>
                  <a:cubicBezTo>
                    <a:pt x="459" y="148"/>
                    <a:pt x="448" y="148"/>
                    <a:pt x="437" y="148"/>
                  </a:cubicBezTo>
                  <a:cubicBezTo>
                    <a:pt x="426" y="147"/>
                    <a:pt x="416" y="147"/>
                    <a:pt x="405" y="147"/>
                  </a:cubicBezTo>
                  <a:cubicBezTo>
                    <a:pt x="395" y="147"/>
                    <a:pt x="385" y="147"/>
                    <a:pt x="374" y="146"/>
                  </a:cubicBezTo>
                  <a:cubicBezTo>
                    <a:pt x="364" y="146"/>
                    <a:pt x="354" y="146"/>
                    <a:pt x="344" y="146"/>
                  </a:cubicBezTo>
                  <a:cubicBezTo>
                    <a:pt x="333" y="145"/>
                    <a:pt x="323" y="145"/>
                    <a:pt x="313" y="145"/>
                  </a:cubicBezTo>
                  <a:cubicBezTo>
                    <a:pt x="311" y="144"/>
                    <a:pt x="309" y="144"/>
                    <a:pt x="307" y="144"/>
                  </a:cubicBezTo>
                  <a:cubicBezTo>
                    <a:pt x="307" y="111"/>
                    <a:pt x="307" y="111"/>
                    <a:pt x="307" y="111"/>
                  </a:cubicBezTo>
                  <a:cubicBezTo>
                    <a:pt x="298" y="111"/>
                    <a:pt x="290" y="110"/>
                    <a:pt x="282" y="110"/>
                  </a:cubicBezTo>
                  <a:cubicBezTo>
                    <a:pt x="272" y="109"/>
                    <a:pt x="261" y="109"/>
                    <a:pt x="251" y="108"/>
                  </a:cubicBezTo>
                  <a:cubicBezTo>
                    <a:pt x="240" y="108"/>
                    <a:pt x="229" y="107"/>
                    <a:pt x="218" y="106"/>
                  </a:cubicBezTo>
                  <a:cubicBezTo>
                    <a:pt x="206" y="106"/>
                    <a:pt x="194" y="105"/>
                    <a:pt x="183" y="104"/>
                  </a:cubicBezTo>
                  <a:cubicBezTo>
                    <a:pt x="169" y="103"/>
                    <a:pt x="156" y="102"/>
                    <a:pt x="144" y="100"/>
                  </a:cubicBezTo>
                  <a:cubicBezTo>
                    <a:pt x="144" y="67"/>
                    <a:pt x="144" y="67"/>
                    <a:pt x="144" y="67"/>
                  </a:cubicBezTo>
                  <a:cubicBezTo>
                    <a:pt x="100" y="63"/>
                    <a:pt x="64" y="57"/>
                    <a:pt x="39" y="52"/>
                  </a:cubicBezTo>
                  <a:cubicBezTo>
                    <a:pt x="39" y="18"/>
                    <a:pt x="39" y="18"/>
                    <a:pt x="39" y="18"/>
                  </a:cubicBezTo>
                  <a:cubicBezTo>
                    <a:pt x="14" y="13"/>
                    <a:pt x="0" y="6"/>
                    <a:pt x="0" y="0"/>
                  </a:cubicBezTo>
                  <a:cubicBezTo>
                    <a:pt x="0" y="87"/>
                    <a:pt x="0" y="87"/>
                    <a:pt x="0" y="87"/>
                  </a:cubicBezTo>
                  <a:cubicBezTo>
                    <a:pt x="0" y="201"/>
                    <a:pt x="289" y="258"/>
                    <a:pt x="640" y="293"/>
                  </a:cubicBezTo>
                  <a:cubicBezTo>
                    <a:pt x="1005" y="330"/>
                    <a:pt x="986" y="339"/>
                    <a:pt x="990" y="352"/>
                  </a:cubicBezTo>
                  <a:close/>
                </a:path>
              </a:pathLst>
            </a:custGeom>
            <a:solidFill>
              <a:schemeClr val="accent1"/>
            </a:solidFill>
            <a:ln w="19050">
              <a:gradFill flip="none" rotWithShape="1">
                <a:gsLst>
                  <a:gs pos="0">
                    <a:schemeClr val="bg1"/>
                  </a:gs>
                  <a:gs pos="100000">
                    <a:schemeClr val="bg1">
                      <a:lumMod val="85000"/>
                    </a:schemeClr>
                  </a:gs>
                </a:gsLst>
                <a:lin ang="2700000" scaled="1"/>
                <a:tileRect/>
              </a:gradFill>
            </a:ln>
            <a:effectLst>
              <a:outerShdw blurRad="139700" dist="38100" dir="5400000" algn="t" rotWithShape="0">
                <a:prstClr val="black">
                  <a:alpha val="30000"/>
                </a:prstClr>
              </a:outerShdw>
              <a:softEdge rad="0"/>
            </a:effectLst>
          </p:spPr>
          <p:txBody>
            <a:bodyPr vert="horz" wrap="square" lIns="182824" tIns="91412" rIns="182824" bIns="91412" numCol="1" anchor="t" anchorCtr="0" compatLnSpc="1">
              <a:prstTxWarp prst="textNoShape">
                <a:avLst/>
              </a:prstTxWarp>
              <a:noAutofit/>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4" name="Freeform 251"/>
            <p:cNvSpPr>
              <a:spLocks/>
            </p:cNvSpPr>
            <p:nvPr/>
          </p:nvSpPr>
          <p:spPr bwMode="auto">
            <a:xfrm>
              <a:off x="5394490" y="4312497"/>
              <a:ext cx="665538" cy="33727"/>
            </a:xfrm>
            <a:custGeom>
              <a:avLst/>
              <a:gdLst>
                <a:gd name="T0" fmla="*/ 365 w 375"/>
                <a:gd name="T1" fmla="*/ 0 h 19"/>
                <a:gd name="T2" fmla="*/ 375 w 375"/>
                <a:gd name="T3" fmla="*/ 5 h 19"/>
                <a:gd name="T4" fmla="*/ 39 w 375"/>
                <a:gd name="T5" fmla="*/ 19 h 19"/>
                <a:gd name="T6" fmla="*/ 0 w 375"/>
                <a:gd name="T7" fmla="*/ 0 h 19"/>
                <a:gd name="T8" fmla="*/ 365 w 375"/>
                <a:gd name="T9" fmla="*/ 0 h 19"/>
              </a:gdLst>
              <a:ahLst/>
              <a:cxnLst>
                <a:cxn ang="0">
                  <a:pos x="T0" y="T1"/>
                </a:cxn>
                <a:cxn ang="0">
                  <a:pos x="T2" y="T3"/>
                </a:cxn>
                <a:cxn ang="0">
                  <a:pos x="T4" y="T5"/>
                </a:cxn>
                <a:cxn ang="0">
                  <a:pos x="T6" y="T7"/>
                </a:cxn>
                <a:cxn ang="0">
                  <a:pos x="T8" y="T9"/>
                </a:cxn>
              </a:cxnLst>
              <a:rect l="0" t="0" r="r" b="b"/>
              <a:pathLst>
                <a:path w="375" h="19">
                  <a:moveTo>
                    <a:pt x="365" y="0"/>
                  </a:moveTo>
                  <a:cubicBezTo>
                    <a:pt x="365" y="2"/>
                    <a:pt x="369" y="3"/>
                    <a:pt x="375" y="5"/>
                  </a:cubicBezTo>
                  <a:cubicBezTo>
                    <a:pt x="39" y="19"/>
                    <a:pt x="39" y="19"/>
                    <a:pt x="39" y="19"/>
                  </a:cubicBezTo>
                  <a:cubicBezTo>
                    <a:pt x="14" y="13"/>
                    <a:pt x="0" y="7"/>
                    <a:pt x="0" y="0"/>
                  </a:cubicBezTo>
                  <a:lnTo>
                    <a:pt x="3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5" name="Freeform 252"/>
            <p:cNvSpPr>
              <a:spLocks/>
            </p:cNvSpPr>
            <p:nvPr/>
          </p:nvSpPr>
          <p:spPr bwMode="auto">
            <a:xfrm>
              <a:off x="5463442" y="4321491"/>
              <a:ext cx="596586" cy="83192"/>
            </a:xfrm>
            <a:custGeom>
              <a:avLst/>
              <a:gdLst>
                <a:gd name="T0" fmla="*/ 796 w 796"/>
                <a:gd name="T1" fmla="*/ 78 h 111"/>
                <a:gd name="T2" fmla="*/ 0 w 796"/>
                <a:gd name="T3" fmla="*/ 111 h 111"/>
                <a:gd name="T4" fmla="*/ 0 w 796"/>
                <a:gd name="T5" fmla="*/ 33 h 111"/>
                <a:gd name="T6" fmla="*/ 796 w 796"/>
                <a:gd name="T7" fmla="*/ 0 h 111"/>
                <a:gd name="T8" fmla="*/ 796 w 796"/>
                <a:gd name="T9" fmla="*/ 78 h 111"/>
              </a:gdLst>
              <a:ahLst/>
              <a:cxnLst>
                <a:cxn ang="0">
                  <a:pos x="T0" y="T1"/>
                </a:cxn>
                <a:cxn ang="0">
                  <a:pos x="T2" y="T3"/>
                </a:cxn>
                <a:cxn ang="0">
                  <a:pos x="T4" y="T5"/>
                </a:cxn>
                <a:cxn ang="0">
                  <a:pos x="T6" y="T7"/>
                </a:cxn>
                <a:cxn ang="0">
                  <a:pos x="T8" y="T9"/>
                </a:cxn>
              </a:cxnLst>
              <a:rect l="0" t="0" r="r" b="b"/>
              <a:pathLst>
                <a:path w="796" h="111">
                  <a:moveTo>
                    <a:pt x="796" y="78"/>
                  </a:moveTo>
                  <a:lnTo>
                    <a:pt x="0" y="111"/>
                  </a:lnTo>
                  <a:lnTo>
                    <a:pt x="0" y="33"/>
                  </a:lnTo>
                  <a:lnTo>
                    <a:pt x="796" y="0"/>
                  </a:lnTo>
                  <a:lnTo>
                    <a:pt x="796" y="78"/>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6" name="Freeform 253"/>
            <p:cNvSpPr>
              <a:spLocks/>
            </p:cNvSpPr>
            <p:nvPr/>
          </p:nvSpPr>
          <p:spPr bwMode="auto">
            <a:xfrm>
              <a:off x="6272880" y="2917716"/>
              <a:ext cx="378487" cy="74198"/>
            </a:xfrm>
            <a:custGeom>
              <a:avLst/>
              <a:gdLst>
                <a:gd name="T0" fmla="*/ 0 w 213"/>
                <a:gd name="T1" fmla="*/ 0 h 42"/>
                <a:gd name="T2" fmla="*/ 213 w 213"/>
                <a:gd name="T3" fmla="*/ 5 h 42"/>
                <a:gd name="T4" fmla="*/ 56 w 213"/>
                <a:gd name="T5" fmla="*/ 42 h 42"/>
                <a:gd name="T6" fmla="*/ 0 w 213"/>
                <a:gd name="T7" fmla="*/ 41 h 42"/>
                <a:gd name="T8" fmla="*/ 0 w 213"/>
                <a:gd name="T9" fmla="*/ 0 h 42"/>
              </a:gdLst>
              <a:ahLst/>
              <a:cxnLst>
                <a:cxn ang="0">
                  <a:pos x="T0" y="T1"/>
                </a:cxn>
                <a:cxn ang="0">
                  <a:pos x="T2" y="T3"/>
                </a:cxn>
                <a:cxn ang="0">
                  <a:pos x="T4" y="T5"/>
                </a:cxn>
                <a:cxn ang="0">
                  <a:pos x="T6" y="T7"/>
                </a:cxn>
                <a:cxn ang="0">
                  <a:pos x="T8" y="T9"/>
                </a:cxn>
              </a:cxnLst>
              <a:rect l="0" t="0" r="r" b="b"/>
              <a:pathLst>
                <a:path w="213" h="42">
                  <a:moveTo>
                    <a:pt x="0" y="0"/>
                  </a:moveTo>
                  <a:cubicBezTo>
                    <a:pt x="76" y="0"/>
                    <a:pt x="147" y="2"/>
                    <a:pt x="213" y="5"/>
                  </a:cubicBezTo>
                  <a:cubicBezTo>
                    <a:pt x="56" y="42"/>
                    <a:pt x="56" y="42"/>
                    <a:pt x="56" y="42"/>
                  </a:cubicBezTo>
                  <a:cubicBezTo>
                    <a:pt x="39" y="42"/>
                    <a:pt x="20" y="41"/>
                    <a:pt x="0" y="4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7" name="Freeform 254"/>
            <p:cNvSpPr>
              <a:spLocks/>
            </p:cNvSpPr>
            <p:nvPr/>
          </p:nvSpPr>
          <p:spPr bwMode="auto">
            <a:xfrm>
              <a:off x="6372561" y="2859257"/>
              <a:ext cx="605579" cy="72699"/>
            </a:xfrm>
            <a:custGeom>
              <a:avLst/>
              <a:gdLst>
                <a:gd name="T0" fmla="*/ 157 w 341"/>
                <a:gd name="T1" fmla="*/ 0 h 41"/>
                <a:gd name="T2" fmla="*/ 341 w 341"/>
                <a:gd name="T3" fmla="*/ 12 h 41"/>
                <a:gd name="T4" fmla="*/ 49 w 341"/>
                <a:gd name="T5" fmla="*/ 41 h 41"/>
                <a:gd name="T6" fmla="*/ 0 w 341"/>
                <a:gd name="T7" fmla="*/ 38 h 41"/>
                <a:gd name="T8" fmla="*/ 157 w 341"/>
                <a:gd name="T9" fmla="*/ 0 h 41"/>
              </a:gdLst>
              <a:ahLst/>
              <a:cxnLst>
                <a:cxn ang="0">
                  <a:pos x="T0" y="T1"/>
                </a:cxn>
                <a:cxn ang="0">
                  <a:pos x="T2" y="T3"/>
                </a:cxn>
                <a:cxn ang="0">
                  <a:pos x="T4" y="T5"/>
                </a:cxn>
                <a:cxn ang="0">
                  <a:pos x="T6" y="T7"/>
                </a:cxn>
                <a:cxn ang="0">
                  <a:pos x="T8" y="T9"/>
                </a:cxn>
              </a:cxnLst>
              <a:rect l="0" t="0" r="r" b="b"/>
              <a:pathLst>
                <a:path w="341" h="41">
                  <a:moveTo>
                    <a:pt x="157" y="0"/>
                  </a:moveTo>
                  <a:cubicBezTo>
                    <a:pt x="226" y="3"/>
                    <a:pt x="289" y="7"/>
                    <a:pt x="341" y="12"/>
                  </a:cubicBezTo>
                  <a:cubicBezTo>
                    <a:pt x="49" y="41"/>
                    <a:pt x="49" y="41"/>
                    <a:pt x="49" y="41"/>
                  </a:cubicBezTo>
                  <a:cubicBezTo>
                    <a:pt x="35" y="39"/>
                    <a:pt x="18" y="38"/>
                    <a:pt x="0" y="38"/>
                  </a:cubicBezTo>
                  <a:lnTo>
                    <a:pt x="1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8" name="Freeform 255"/>
            <p:cNvSpPr>
              <a:spLocks/>
            </p:cNvSpPr>
            <p:nvPr/>
          </p:nvSpPr>
          <p:spPr bwMode="auto">
            <a:xfrm>
              <a:off x="6458002" y="2812789"/>
              <a:ext cx="732991" cy="60708"/>
            </a:xfrm>
            <a:custGeom>
              <a:avLst/>
              <a:gdLst>
                <a:gd name="T0" fmla="*/ 293 w 413"/>
                <a:gd name="T1" fmla="*/ 0 h 34"/>
                <a:gd name="T2" fmla="*/ 413 w 413"/>
                <a:gd name="T3" fmla="*/ 18 h 34"/>
                <a:gd name="T4" fmla="*/ 32 w 413"/>
                <a:gd name="T5" fmla="*/ 34 h 34"/>
                <a:gd name="T6" fmla="*/ 0 w 413"/>
                <a:gd name="T7" fmla="*/ 29 h 34"/>
                <a:gd name="T8" fmla="*/ 293 w 413"/>
                <a:gd name="T9" fmla="*/ 0 h 34"/>
              </a:gdLst>
              <a:ahLst/>
              <a:cxnLst>
                <a:cxn ang="0">
                  <a:pos x="T0" y="T1"/>
                </a:cxn>
                <a:cxn ang="0">
                  <a:pos x="T2" y="T3"/>
                </a:cxn>
                <a:cxn ang="0">
                  <a:pos x="T4" y="T5"/>
                </a:cxn>
                <a:cxn ang="0">
                  <a:pos x="T6" y="T7"/>
                </a:cxn>
                <a:cxn ang="0">
                  <a:pos x="T8" y="T9"/>
                </a:cxn>
              </a:cxnLst>
              <a:rect l="0" t="0" r="r" b="b"/>
              <a:pathLst>
                <a:path w="413" h="34">
                  <a:moveTo>
                    <a:pt x="293" y="0"/>
                  </a:moveTo>
                  <a:cubicBezTo>
                    <a:pt x="344" y="5"/>
                    <a:pt x="385" y="11"/>
                    <a:pt x="413" y="18"/>
                  </a:cubicBezTo>
                  <a:cubicBezTo>
                    <a:pt x="32" y="34"/>
                    <a:pt x="32" y="34"/>
                    <a:pt x="32" y="34"/>
                  </a:cubicBezTo>
                  <a:cubicBezTo>
                    <a:pt x="24" y="32"/>
                    <a:pt x="13" y="30"/>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59" name="Freeform 256"/>
            <p:cNvSpPr>
              <a:spLocks/>
            </p:cNvSpPr>
            <p:nvPr/>
          </p:nvSpPr>
          <p:spPr bwMode="auto">
            <a:xfrm>
              <a:off x="6514962" y="2777564"/>
              <a:ext cx="753976" cy="37474"/>
            </a:xfrm>
            <a:custGeom>
              <a:avLst/>
              <a:gdLst>
                <a:gd name="T0" fmla="*/ 381 w 425"/>
                <a:gd name="T1" fmla="*/ 0 h 21"/>
                <a:gd name="T2" fmla="*/ 425 w 425"/>
                <a:gd name="T3" fmla="*/ 21 h 21"/>
                <a:gd name="T4" fmla="*/ 11 w 425"/>
                <a:gd name="T5" fmla="*/ 21 h 21"/>
                <a:gd name="T6" fmla="*/ 0 w 425"/>
                <a:gd name="T7" fmla="*/ 16 h 21"/>
                <a:gd name="T8" fmla="*/ 381 w 425"/>
                <a:gd name="T9" fmla="*/ 0 h 21"/>
              </a:gdLst>
              <a:ahLst/>
              <a:cxnLst>
                <a:cxn ang="0">
                  <a:pos x="T0" y="T1"/>
                </a:cxn>
                <a:cxn ang="0">
                  <a:pos x="T2" y="T3"/>
                </a:cxn>
                <a:cxn ang="0">
                  <a:pos x="T4" y="T5"/>
                </a:cxn>
                <a:cxn ang="0">
                  <a:pos x="T6" y="T7"/>
                </a:cxn>
                <a:cxn ang="0">
                  <a:pos x="T8" y="T9"/>
                </a:cxn>
              </a:cxnLst>
              <a:rect l="0" t="0" r="r" b="b"/>
              <a:pathLst>
                <a:path w="425" h="21">
                  <a:moveTo>
                    <a:pt x="381" y="0"/>
                  </a:moveTo>
                  <a:cubicBezTo>
                    <a:pt x="409" y="7"/>
                    <a:pt x="425" y="14"/>
                    <a:pt x="425" y="21"/>
                  </a:cubicBezTo>
                  <a:cubicBezTo>
                    <a:pt x="11" y="21"/>
                    <a:pt x="11" y="21"/>
                    <a:pt x="11" y="21"/>
                  </a:cubicBezTo>
                  <a:cubicBezTo>
                    <a:pt x="11" y="19"/>
                    <a:pt x="7" y="17"/>
                    <a:pt x="0" y="16"/>
                  </a:cubicBezTo>
                  <a:lnTo>
                    <a:pt x="3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0" name="Freeform 257"/>
            <p:cNvSpPr>
              <a:spLocks/>
            </p:cNvSpPr>
            <p:nvPr/>
          </p:nvSpPr>
          <p:spPr bwMode="auto">
            <a:xfrm>
              <a:off x="5887648" y="2985170"/>
              <a:ext cx="385232" cy="74198"/>
            </a:xfrm>
            <a:custGeom>
              <a:avLst/>
              <a:gdLst>
                <a:gd name="T0" fmla="*/ 217 w 217"/>
                <a:gd name="T1" fmla="*/ 0 h 42"/>
                <a:gd name="T2" fmla="*/ 217 w 217"/>
                <a:gd name="T3" fmla="*/ 41 h 42"/>
                <a:gd name="T4" fmla="*/ 160 w 217"/>
                <a:gd name="T5" fmla="*/ 42 h 42"/>
                <a:gd name="T6" fmla="*/ 0 w 217"/>
                <a:gd name="T7" fmla="*/ 5 h 42"/>
                <a:gd name="T8" fmla="*/ 217 w 217"/>
                <a:gd name="T9" fmla="*/ 0 h 42"/>
              </a:gdLst>
              <a:ahLst/>
              <a:cxnLst>
                <a:cxn ang="0">
                  <a:pos x="T0" y="T1"/>
                </a:cxn>
                <a:cxn ang="0">
                  <a:pos x="T2" y="T3"/>
                </a:cxn>
                <a:cxn ang="0">
                  <a:pos x="T4" y="T5"/>
                </a:cxn>
                <a:cxn ang="0">
                  <a:pos x="T6" y="T7"/>
                </a:cxn>
                <a:cxn ang="0">
                  <a:pos x="T8" y="T9"/>
                </a:cxn>
              </a:cxnLst>
              <a:rect l="0" t="0" r="r" b="b"/>
              <a:pathLst>
                <a:path w="217" h="42">
                  <a:moveTo>
                    <a:pt x="217" y="0"/>
                  </a:moveTo>
                  <a:cubicBezTo>
                    <a:pt x="217" y="41"/>
                    <a:pt x="217" y="41"/>
                    <a:pt x="217" y="41"/>
                  </a:cubicBezTo>
                  <a:cubicBezTo>
                    <a:pt x="197" y="41"/>
                    <a:pt x="178" y="41"/>
                    <a:pt x="160" y="42"/>
                  </a:cubicBezTo>
                  <a:cubicBezTo>
                    <a:pt x="0" y="5"/>
                    <a:pt x="0" y="5"/>
                    <a:pt x="0" y="5"/>
                  </a:cubicBezTo>
                  <a:cubicBezTo>
                    <a:pt x="67" y="2"/>
                    <a:pt x="140" y="0"/>
                    <a:pt x="2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1" name="Freeform 258"/>
            <p:cNvSpPr>
              <a:spLocks/>
            </p:cNvSpPr>
            <p:nvPr/>
          </p:nvSpPr>
          <p:spPr bwMode="auto">
            <a:xfrm>
              <a:off x="5569868" y="3059368"/>
              <a:ext cx="601832" cy="72699"/>
            </a:xfrm>
            <a:custGeom>
              <a:avLst/>
              <a:gdLst>
                <a:gd name="T0" fmla="*/ 179 w 339"/>
                <a:gd name="T1" fmla="*/ 0 h 41"/>
                <a:gd name="T2" fmla="*/ 339 w 339"/>
                <a:gd name="T3" fmla="*/ 38 h 41"/>
                <a:gd name="T4" fmla="*/ 292 w 339"/>
                <a:gd name="T5" fmla="*/ 41 h 41"/>
                <a:gd name="T6" fmla="*/ 0 w 339"/>
                <a:gd name="T7" fmla="*/ 12 h 41"/>
                <a:gd name="T8" fmla="*/ 179 w 339"/>
                <a:gd name="T9" fmla="*/ 0 h 41"/>
              </a:gdLst>
              <a:ahLst/>
              <a:cxnLst>
                <a:cxn ang="0">
                  <a:pos x="T0" y="T1"/>
                </a:cxn>
                <a:cxn ang="0">
                  <a:pos x="T2" y="T3"/>
                </a:cxn>
                <a:cxn ang="0">
                  <a:pos x="T4" y="T5"/>
                </a:cxn>
                <a:cxn ang="0">
                  <a:pos x="T6" y="T7"/>
                </a:cxn>
                <a:cxn ang="0">
                  <a:pos x="T8" y="T9"/>
                </a:cxn>
              </a:cxnLst>
              <a:rect l="0" t="0" r="r" b="b"/>
              <a:pathLst>
                <a:path w="339" h="41">
                  <a:moveTo>
                    <a:pt x="179" y="0"/>
                  </a:moveTo>
                  <a:cubicBezTo>
                    <a:pt x="339" y="38"/>
                    <a:pt x="339" y="38"/>
                    <a:pt x="339" y="38"/>
                  </a:cubicBezTo>
                  <a:cubicBezTo>
                    <a:pt x="322" y="38"/>
                    <a:pt x="306" y="40"/>
                    <a:pt x="292" y="41"/>
                  </a:cubicBezTo>
                  <a:cubicBezTo>
                    <a:pt x="0" y="12"/>
                    <a:pt x="0" y="12"/>
                    <a:pt x="0" y="12"/>
                  </a:cubicBezTo>
                  <a:cubicBezTo>
                    <a:pt x="51" y="7"/>
                    <a:pt x="112" y="3"/>
                    <a:pt x="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2" name="Freeform 259"/>
            <p:cNvSpPr>
              <a:spLocks/>
            </p:cNvSpPr>
            <p:nvPr/>
          </p:nvSpPr>
          <p:spPr bwMode="auto">
            <a:xfrm>
              <a:off x="5351770" y="3146308"/>
              <a:ext cx="736738" cy="59958"/>
            </a:xfrm>
            <a:custGeom>
              <a:avLst/>
              <a:gdLst>
                <a:gd name="T0" fmla="*/ 123 w 415"/>
                <a:gd name="T1" fmla="*/ 0 h 34"/>
                <a:gd name="T2" fmla="*/ 415 w 415"/>
                <a:gd name="T3" fmla="*/ 29 h 34"/>
                <a:gd name="T4" fmla="*/ 383 w 415"/>
                <a:gd name="T5" fmla="*/ 34 h 34"/>
                <a:gd name="T6" fmla="*/ 0 w 415"/>
                <a:gd name="T7" fmla="*/ 18 h 34"/>
                <a:gd name="T8" fmla="*/ 123 w 415"/>
                <a:gd name="T9" fmla="*/ 0 h 34"/>
              </a:gdLst>
              <a:ahLst/>
              <a:cxnLst>
                <a:cxn ang="0">
                  <a:pos x="T0" y="T1"/>
                </a:cxn>
                <a:cxn ang="0">
                  <a:pos x="T2" y="T3"/>
                </a:cxn>
                <a:cxn ang="0">
                  <a:pos x="T4" y="T5"/>
                </a:cxn>
                <a:cxn ang="0">
                  <a:pos x="T6" y="T7"/>
                </a:cxn>
                <a:cxn ang="0">
                  <a:pos x="T8" y="T9"/>
                </a:cxn>
              </a:cxnLst>
              <a:rect l="0" t="0" r="r" b="b"/>
              <a:pathLst>
                <a:path w="415" h="34">
                  <a:moveTo>
                    <a:pt x="123" y="0"/>
                  </a:moveTo>
                  <a:cubicBezTo>
                    <a:pt x="415" y="29"/>
                    <a:pt x="415" y="29"/>
                    <a:pt x="415" y="29"/>
                  </a:cubicBezTo>
                  <a:cubicBezTo>
                    <a:pt x="401" y="30"/>
                    <a:pt x="391" y="32"/>
                    <a:pt x="383" y="34"/>
                  </a:cubicBezTo>
                  <a:cubicBezTo>
                    <a:pt x="0" y="18"/>
                    <a:pt x="0" y="18"/>
                    <a:pt x="0" y="18"/>
                  </a:cubicBezTo>
                  <a:cubicBezTo>
                    <a:pt x="28" y="11"/>
                    <a:pt x="70" y="5"/>
                    <a:pt x="1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3" name="Freeform 260"/>
            <p:cNvSpPr>
              <a:spLocks/>
            </p:cNvSpPr>
            <p:nvPr/>
          </p:nvSpPr>
          <p:spPr bwMode="auto">
            <a:xfrm>
              <a:off x="5276822" y="3245239"/>
              <a:ext cx="754726" cy="37474"/>
            </a:xfrm>
            <a:custGeom>
              <a:avLst/>
              <a:gdLst>
                <a:gd name="T0" fmla="*/ 42 w 425"/>
                <a:gd name="T1" fmla="*/ 0 h 21"/>
                <a:gd name="T2" fmla="*/ 0 w 425"/>
                <a:gd name="T3" fmla="*/ 21 h 21"/>
                <a:gd name="T4" fmla="*/ 414 w 425"/>
                <a:gd name="T5" fmla="*/ 21 h 21"/>
                <a:gd name="T6" fmla="*/ 425 w 425"/>
                <a:gd name="T7" fmla="*/ 16 h 21"/>
                <a:gd name="T8" fmla="*/ 42 w 425"/>
                <a:gd name="T9" fmla="*/ 0 h 21"/>
              </a:gdLst>
              <a:ahLst/>
              <a:cxnLst>
                <a:cxn ang="0">
                  <a:pos x="T0" y="T1"/>
                </a:cxn>
                <a:cxn ang="0">
                  <a:pos x="T2" y="T3"/>
                </a:cxn>
                <a:cxn ang="0">
                  <a:pos x="T4" y="T5"/>
                </a:cxn>
                <a:cxn ang="0">
                  <a:pos x="T6" y="T7"/>
                </a:cxn>
                <a:cxn ang="0">
                  <a:pos x="T8" y="T9"/>
                </a:cxn>
              </a:cxnLst>
              <a:rect l="0" t="0" r="r" b="b"/>
              <a:pathLst>
                <a:path w="425" h="21">
                  <a:moveTo>
                    <a:pt x="42" y="0"/>
                  </a:moveTo>
                  <a:cubicBezTo>
                    <a:pt x="15" y="7"/>
                    <a:pt x="0" y="14"/>
                    <a:pt x="0" y="21"/>
                  </a:cubicBezTo>
                  <a:cubicBezTo>
                    <a:pt x="414" y="21"/>
                    <a:pt x="414" y="21"/>
                    <a:pt x="414" y="21"/>
                  </a:cubicBezTo>
                  <a:cubicBezTo>
                    <a:pt x="414" y="19"/>
                    <a:pt x="418" y="18"/>
                    <a:pt x="425" y="16"/>
                  </a:cubicBez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4" name="Rectangle 261"/>
            <p:cNvSpPr>
              <a:spLocks noChangeArrowheads="1"/>
            </p:cNvSpPr>
            <p:nvPr/>
          </p:nvSpPr>
          <p:spPr bwMode="auto">
            <a:xfrm>
              <a:off x="5276822" y="3282713"/>
              <a:ext cx="735239" cy="67453"/>
            </a:xfrm>
            <a:prstGeom prst="rect">
              <a:avLst/>
            </a:pr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5" name="Freeform 262"/>
            <p:cNvSpPr>
              <a:spLocks/>
            </p:cNvSpPr>
            <p:nvPr/>
          </p:nvSpPr>
          <p:spPr bwMode="auto">
            <a:xfrm>
              <a:off x="5351770" y="3180034"/>
              <a:ext cx="679778" cy="93685"/>
            </a:xfrm>
            <a:custGeom>
              <a:avLst/>
              <a:gdLst>
                <a:gd name="T0" fmla="*/ 907 w 907"/>
                <a:gd name="T1" fmla="*/ 125 h 125"/>
                <a:gd name="T2" fmla="*/ 0 w 907"/>
                <a:gd name="T3" fmla="*/ 87 h 125"/>
                <a:gd name="T4" fmla="*/ 0 w 907"/>
                <a:gd name="T5" fmla="*/ 0 h 125"/>
                <a:gd name="T6" fmla="*/ 907 w 907"/>
                <a:gd name="T7" fmla="*/ 35 h 125"/>
                <a:gd name="T8" fmla="*/ 907 w 907"/>
                <a:gd name="T9" fmla="*/ 125 h 125"/>
              </a:gdLst>
              <a:ahLst/>
              <a:cxnLst>
                <a:cxn ang="0">
                  <a:pos x="T0" y="T1"/>
                </a:cxn>
                <a:cxn ang="0">
                  <a:pos x="T2" y="T3"/>
                </a:cxn>
                <a:cxn ang="0">
                  <a:pos x="T4" y="T5"/>
                </a:cxn>
                <a:cxn ang="0">
                  <a:pos x="T6" y="T7"/>
                </a:cxn>
                <a:cxn ang="0">
                  <a:pos x="T8" y="T9"/>
                </a:cxn>
              </a:cxnLst>
              <a:rect l="0" t="0" r="r" b="b"/>
              <a:pathLst>
                <a:path w="907" h="125">
                  <a:moveTo>
                    <a:pt x="907" y="125"/>
                  </a:moveTo>
                  <a:lnTo>
                    <a:pt x="0" y="87"/>
                  </a:lnTo>
                  <a:lnTo>
                    <a:pt x="0" y="0"/>
                  </a:lnTo>
                  <a:lnTo>
                    <a:pt x="907" y="35"/>
                  </a:lnTo>
                  <a:lnTo>
                    <a:pt x="907" y="125"/>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6" name="Freeform 263"/>
            <p:cNvSpPr>
              <a:spLocks/>
            </p:cNvSpPr>
            <p:nvPr/>
          </p:nvSpPr>
          <p:spPr bwMode="auto">
            <a:xfrm>
              <a:off x="5569868" y="3080353"/>
              <a:ext cx="518640" cy="119167"/>
            </a:xfrm>
            <a:custGeom>
              <a:avLst/>
              <a:gdLst>
                <a:gd name="T0" fmla="*/ 692 w 692"/>
                <a:gd name="T1" fmla="*/ 159 h 159"/>
                <a:gd name="T2" fmla="*/ 0 w 692"/>
                <a:gd name="T3" fmla="*/ 88 h 159"/>
                <a:gd name="T4" fmla="*/ 0 w 692"/>
                <a:gd name="T5" fmla="*/ 0 h 159"/>
                <a:gd name="T6" fmla="*/ 692 w 692"/>
                <a:gd name="T7" fmla="*/ 69 h 159"/>
                <a:gd name="T8" fmla="*/ 692 w 692"/>
                <a:gd name="T9" fmla="*/ 159 h 159"/>
              </a:gdLst>
              <a:ahLst/>
              <a:cxnLst>
                <a:cxn ang="0">
                  <a:pos x="T0" y="T1"/>
                </a:cxn>
                <a:cxn ang="0">
                  <a:pos x="T2" y="T3"/>
                </a:cxn>
                <a:cxn ang="0">
                  <a:pos x="T4" y="T5"/>
                </a:cxn>
                <a:cxn ang="0">
                  <a:pos x="T6" y="T7"/>
                </a:cxn>
                <a:cxn ang="0">
                  <a:pos x="T8" y="T9"/>
                </a:cxn>
              </a:cxnLst>
              <a:rect l="0" t="0" r="r" b="b"/>
              <a:pathLst>
                <a:path w="692" h="159">
                  <a:moveTo>
                    <a:pt x="692" y="159"/>
                  </a:moveTo>
                  <a:lnTo>
                    <a:pt x="0" y="88"/>
                  </a:lnTo>
                  <a:lnTo>
                    <a:pt x="0" y="0"/>
                  </a:lnTo>
                  <a:lnTo>
                    <a:pt x="692" y="69"/>
                  </a:lnTo>
                  <a:lnTo>
                    <a:pt x="692" y="159"/>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7" name="Freeform 264"/>
            <p:cNvSpPr>
              <a:spLocks/>
            </p:cNvSpPr>
            <p:nvPr/>
          </p:nvSpPr>
          <p:spPr bwMode="auto">
            <a:xfrm>
              <a:off x="5887648" y="2991915"/>
              <a:ext cx="284053" cy="134906"/>
            </a:xfrm>
            <a:custGeom>
              <a:avLst/>
              <a:gdLst>
                <a:gd name="T0" fmla="*/ 379 w 379"/>
                <a:gd name="T1" fmla="*/ 180 h 180"/>
                <a:gd name="T2" fmla="*/ 0 w 379"/>
                <a:gd name="T3" fmla="*/ 90 h 180"/>
                <a:gd name="T4" fmla="*/ 0 w 379"/>
                <a:gd name="T5" fmla="*/ 0 h 180"/>
                <a:gd name="T6" fmla="*/ 379 w 379"/>
                <a:gd name="T7" fmla="*/ 90 h 180"/>
                <a:gd name="T8" fmla="*/ 379 w 379"/>
                <a:gd name="T9" fmla="*/ 180 h 180"/>
              </a:gdLst>
              <a:ahLst/>
              <a:cxnLst>
                <a:cxn ang="0">
                  <a:pos x="T0" y="T1"/>
                </a:cxn>
                <a:cxn ang="0">
                  <a:pos x="T2" y="T3"/>
                </a:cxn>
                <a:cxn ang="0">
                  <a:pos x="T4" y="T5"/>
                </a:cxn>
                <a:cxn ang="0">
                  <a:pos x="T6" y="T7"/>
                </a:cxn>
                <a:cxn ang="0">
                  <a:pos x="T8" y="T9"/>
                </a:cxn>
              </a:cxnLst>
              <a:rect l="0" t="0" r="r" b="b"/>
              <a:pathLst>
                <a:path w="379" h="180">
                  <a:moveTo>
                    <a:pt x="379" y="180"/>
                  </a:moveTo>
                  <a:lnTo>
                    <a:pt x="0" y="90"/>
                  </a:lnTo>
                  <a:lnTo>
                    <a:pt x="0" y="0"/>
                  </a:lnTo>
                  <a:lnTo>
                    <a:pt x="379" y="90"/>
                  </a:lnTo>
                  <a:lnTo>
                    <a:pt x="379" y="180"/>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8" name="Freeform 265"/>
            <p:cNvSpPr>
              <a:spLocks/>
            </p:cNvSpPr>
            <p:nvPr/>
          </p:nvSpPr>
          <p:spPr bwMode="auto">
            <a:xfrm>
              <a:off x="5566121" y="3434857"/>
              <a:ext cx="522387" cy="116919"/>
            </a:xfrm>
            <a:custGeom>
              <a:avLst/>
              <a:gdLst>
                <a:gd name="T0" fmla="*/ 697 w 697"/>
                <a:gd name="T1" fmla="*/ 88 h 156"/>
                <a:gd name="T2" fmla="*/ 0 w 697"/>
                <a:gd name="T3" fmla="*/ 156 h 156"/>
                <a:gd name="T4" fmla="*/ 0 w 697"/>
                <a:gd name="T5" fmla="*/ 69 h 156"/>
                <a:gd name="T6" fmla="*/ 697 w 697"/>
                <a:gd name="T7" fmla="*/ 0 h 156"/>
                <a:gd name="T8" fmla="*/ 697 w 697"/>
                <a:gd name="T9" fmla="*/ 88 h 156"/>
              </a:gdLst>
              <a:ahLst/>
              <a:cxnLst>
                <a:cxn ang="0">
                  <a:pos x="T0" y="T1"/>
                </a:cxn>
                <a:cxn ang="0">
                  <a:pos x="T2" y="T3"/>
                </a:cxn>
                <a:cxn ang="0">
                  <a:pos x="T4" y="T5"/>
                </a:cxn>
                <a:cxn ang="0">
                  <a:pos x="T6" y="T7"/>
                </a:cxn>
                <a:cxn ang="0">
                  <a:pos x="T8" y="T9"/>
                </a:cxn>
              </a:cxnLst>
              <a:rect l="0" t="0" r="r" b="b"/>
              <a:pathLst>
                <a:path w="697" h="156">
                  <a:moveTo>
                    <a:pt x="697" y="88"/>
                  </a:moveTo>
                  <a:lnTo>
                    <a:pt x="0" y="156"/>
                  </a:lnTo>
                  <a:lnTo>
                    <a:pt x="0" y="69"/>
                  </a:lnTo>
                  <a:lnTo>
                    <a:pt x="697" y="0"/>
                  </a:lnTo>
                  <a:lnTo>
                    <a:pt x="697" y="88"/>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69" name="Freeform 266"/>
            <p:cNvSpPr>
              <a:spLocks/>
            </p:cNvSpPr>
            <p:nvPr/>
          </p:nvSpPr>
          <p:spPr bwMode="auto">
            <a:xfrm>
              <a:off x="5895143" y="3507556"/>
              <a:ext cx="276558" cy="133407"/>
            </a:xfrm>
            <a:custGeom>
              <a:avLst/>
              <a:gdLst>
                <a:gd name="T0" fmla="*/ 369 w 369"/>
                <a:gd name="T1" fmla="*/ 88 h 178"/>
                <a:gd name="T2" fmla="*/ 0 w 369"/>
                <a:gd name="T3" fmla="*/ 178 h 178"/>
                <a:gd name="T4" fmla="*/ 0 w 369"/>
                <a:gd name="T5" fmla="*/ 88 h 178"/>
                <a:gd name="T6" fmla="*/ 369 w 369"/>
                <a:gd name="T7" fmla="*/ 0 h 178"/>
                <a:gd name="T8" fmla="*/ 369 w 369"/>
                <a:gd name="T9" fmla="*/ 88 h 178"/>
              </a:gdLst>
              <a:ahLst/>
              <a:cxnLst>
                <a:cxn ang="0">
                  <a:pos x="T0" y="T1"/>
                </a:cxn>
                <a:cxn ang="0">
                  <a:pos x="T2" y="T3"/>
                </a:cxn>
                <a:cxn ang="0">
                  <a:pos x="T4" y="T5"/>
                </a:cxn>
                <a:cxn ang="0">
                  <a:pos x="T6" y="T7"/>
                </a:cxn>
                <a:cxn ang="0">
                  <a:pos x="T8" y="T9"/>
                </a:cxn>
              </a:cxnLst>
              <a:rect l="0" t="0" r="r" b="b"/>
              <a:pathLst>
                <a:path w="369" h="178">
                  <a:moveTo>
                    <a:pt x="369" y="88"/>
                  </a:moveTo>
                  <a:lnTo>
                    <a:pt x="0" y="178"/>
                  </a:lnTo>
                  <a:lnTo>
                    <a:pt x="0" y="88"/>
                  </a:lnTo>
                  <a:lnTo>
                    <a:pt x="369" y="0"/>
                  </a:lnTo>
                  <a:lnTo>
                    <a:pt x="369" y="88"/>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0" name="Freeform 267"/>
            <p:cNvSpPr>
              <a:spLocks/>
            </p:cNvSpPr>
            <p:nvPr/>
          </p:nvSpPr>
          <p:spPr bwMode="auto">
            <a:xfrm>
              <a:off x="5354768" y="3426613"/>
              <a:ext cx="733740" cy="59958"/>
            </a:xfrm>
            <a:custGeom>
              <a:avLst/>
              <a:gdLst>
                <a:gd name="T0" fmla="*/ 382 w 413"/>
                <a:gd name="T1" fmla="*/ 0 h 34"/>
                <a:gd name="T2" fmla="*/ 413 w 413"/>
                <a:gd name="T3" fmla="*/ 5 h 34"/>
                <a:gd name="T4" fmla="*/ 121 w 413"/>
                <a:gd name="T5" fmla="*/ 34 h 34"/>
                <a:gd name="T6" fmla="*/ 0 w 413"/>
                <a:gd name="T7" fmla="*/ 16 h 34"/>
                <a:gd name="T8" fmla="*/ 382 w 413"/>
                <a:gd name="T9" fmla="*/ 0 h 34"/>
              </a:gdLst>
              <a:ahLst/>
              <a:cxnLst>
                <a:cxn ang="0">
                  <a:pos x="T0" y="T1"/>
                </a:cxn>
                <a:cxn ang="0">
                  <a:pos x="T2" y="T3"/>
                </a:cxn>
                <a:cxn ang="0">
                  <a:pos x="T4" y="T5"/>
                </a:cxn>
                <a:cxn ang="0">
                  <a:pos x="T6" y="T7"/>
                </a:cxn>
                <a:cxn ang="0">
                  <a:pos x="T8" y="T9"/>
                </a:cxn>
              </a:cxnLst>
              <a:rect l="0" t="0" r="r" b="b"/>
              <a:pathLst>
                <a:path w="413" h="34">
                  <a:moveTo>
                    <a:pt x="382" y="0"/>
                  </a:moveTo>
                  <a:cubicBezTo>
                    <a:pt x="389" y="2"/>
                    <a:pt x="400" y="4"/>
                    <a:pt x="413" y="5"/>
                  </a:cubicBezTo>
                  <a:cubicBezTo>
                    <a:pt x="121" y="34"/>
                    <a:pt x="121" y="34"/>
                    <a:pt x="121" y="34"/>
                  </a:cubicBezTo>
                  <a:cubicBezTo>
                    <a:pt x="70" y="29"/>
                    <a:pt x="28" y="23"/>
                    <a:pt x="0" y="16"/>
                  </a:cubicBez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1" name="Freeform 268"/>
            <p:cNvSpPr>
              <a:spLocks/>
            </p:cNvSpPr>
            <p:nvPr/>
          </p:nvSpPr>
          <p:spPr bwMode="auto">
            <a:xfrm>
              <a:off x="5566121" y="3500811"/>
              <a:ext cx="605579" cy="72699"/>
            </a:xfrm>
            <a:custGeom>
              <a:avLst/>
              <a:gdLst>
                <a:gd name="T0" fmla="*/ 293 w 341"/>
                <a:gd name="T1" fmla="*/ 0 h 41"/>
                <a:gd name="T2" fmla="*/ 341 w 341"/>
                <a:gd name="T3" fmla="*/ 4 h 41"/>
                <a:gd name="T4" fmla="*/ 185 w 341"/>
                <a:gd name="T5" fmla="*/ 41 h 41"/>
                <a:gd name="T6" fmla="*/ 0 w 341"/>
                <a:gd name="T7" fmla="*/ 29 h 41"/>
                <a:gd name="T8" fmla="*/ 293 w 341"/>
                <a:gd name="T9" fmla="*/ 0 h 41"/>
              </a:gdLst>
              <a:ahLst/>
              <a:cxnLst>
                <a:cxn ang="0">
                  <a:pos x="T0" y="T1"/>
                </a:cxn>
                <a:cxn ang="0">
                  <a:pos x="T2" y="T3"/>
                </a:cxn>
                <a:cxn ang="0">
                  <a:pos x="T4" y="T5"/>
                </a:cxn>
                <a:cxn ang="0">
                  <a:pos x="T6" y="T7"/>
                </a:cxn>
                <a:cxn ang="0">
                  <a:pos x="T8" y="T9"/>
                </a:cxn>
              </a:cxnLst>
              <a:rect l="0" t="0" r="r" b="b"/>
              <a:pathLst>
                <a:path w="341" h="41">
                  <a:moveTo>
                    <a:pt x="293" y="0"/>
                  </a:moveTo>
                  <a:cubicBezTo>
                    <a:pt x="306" y="2"/>
                    <a:pt x="323" y="3"/>
                    <a:pt x="341" y="4"/>
                  </a:cubicBezTo>
                  <a:cubicBezTo>
                    <a:pt x="185" y="41"/>
                    <a:pt x="185" y="41"/>
                    <a:pt x="185" y="41"/>
                  </a:cubicBezTo>
                  <a:cubicBezTo>
                    <a:pt x="115" y="39"/>
                    <a:pt x="52" y="34"/>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2" name="Freeform 269"/>
            <p:cNvSpPr>
              <a:spLocks/>
            </p:cNvSpPr>
            <p:nvPr/>
          </p:nvSpPr>
          <p:spPr bwMode="auto">
            <a:xfrm>
              <a:off x="5895143" y="3573511"/>
              <a:ext cx="376239" cy="74198"/>
            </a:xfrm>
            <a:custGeom>
              <a:avLst/>
              <a:gdLst>
                <a:gd name="T0" fmla="*/ 156 w 212"/>
                <a:gd name="T1" fmla="*/ 0 h 42"/>
                <a:gd name="T2" fmla="*/ 212 w 212"/>
                <a:gd name="T3" fmla="*/ 1 h 42"/>
                <a:gd name="T4" fmla="*/ 212 w 212"/>
                <a:gd name="T5" fmla="*/ 42 h 42"/>
                <a:gd name="T6" fmla="*/ 0 w 212"/>
                <a:gd name="T7" fmla="*/ 38 h 42"/>
                <a:gd name="T8" fmla="*/ 156 w 212"/>
                <a:gd name="T9" fmla="*/ 0 h 42"/>
              </a:gdLst>
              <a:ahLst/>
              <a:cxnLst>
                <a:cxn ang="0">
                  <a:pos x="T0" y="T1"/>
                </a:cxn>
                <a:cxn ang="0">
                  <a:pos x="T2" y="T3"/>
                </a:cxn>
                <a:cxn ang="0">
                  <a:pos x="T4" y="T5"/>
                </a:cxn>
                <a:cxn ang="0">
                  <a:pos x="T6" y="T7"/>
                </a:cxn>
                <a:cxn ang="0">
                  <a:pos x="T8" y="T9"/>
                </a:cxn>
              </a:cxnLst>
              <a:rect l="0" t="0" r="r" b="b"/>
              <a:pathLst>
                <a:path w="212" h="42">
                  <a:moveTo>
                    <a:pt x="156" y="0"/>
                  </a:moveTo>
                  <a:cubicBezTo>
                    <a:pt x="173" y="1"/>
                    <a:pt x="192" y="1"/>
                    <a:pt x="212" y="1"/>
                  </a:cubicBezTo>
                  <a:cubicBezTo>
                    <a:pt x="212" y="42"/>
                    <a:pt x="212" y="42"/>
                    <a:pt x="212" y="42"/>
                  </a:cubicBezTo>
                  <a:cubicBezTo>
                    <a:pt x="137" y="42"/>
                    <a:pt x="65" y="41"/>
                    <a:pt x="0" y="38"/>
                  </a:cubicBezTo>
                  <a:lnTo>
                    <a:pt x="1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3" name="Freeform 270"/>
            <p:cNvSpPr>
              <a:spLocks/>
            </p:cNvSpPr>
            <p:nvPr/>
          </p:nvSpPr>
          <p:spPr bwMode="auto">
            <a:xfrm>
              <a:off x="6512714" y="3817841"/>
              <a:ext cx="756225" cy="37474"/>
            </a:xfrm>
            <a:custGeom>
              <a:avLst/>
              <a:gdLst>
                <a:gd name="T0" fmla="*/ 11 w 426"/>
                <a:gd name="T1" fmla="*/ 0 h 21"/>
                <a:gd name="T2" fmla="*/ 426 w 426"/>
                <a:gd name="T3" fmla="*/ 0 h 21"/>
                <a:gd name="T4" fmla="*/ 383 w 426"/>
                <a:gd name="T5" fmla="*/ 21 h 21"/>
                <a:gd name="T6" fmla="*/ 0 w 426"/>
                <a:gd name="T7" fmla="*/ 6 h 21"/>
                <a:gd name="T8" fmla="*/ 11 w 426"/>
                <a:gd name="T9" fmla="*/ 0 h 21"/>
              </a:gdLst>
              <a:ahLst/>
              <a:cxnLst>
                <a:cxn ang="0">
                  <a:pos x="T0" y="T1"/>
                </a:cxn>
                <a:cxn ang="0">
                  <a:pos x="T2" y="T3"/>
                </a:cxn>
                <a:cxn ang="0">
                  <a:pos x="T4" y="T5"/>
                </a:cxn>
                <a:cxn ang="0">
                  <a:pos x="T6" y="T7"/>
                </a:cxn>
                <a:cxn ang="0">
                  <a:pos x="T8" y="T9"/>
                </a:cxn>
              </a:cxnLst>
              <a:rect l="0" t="0" r="r" b="b"/>
              <a:pathLst>
                <a:path w="426" h="21">
                  <a:moveTo>
                    <a:pt x="11" y="0"/>
                  </a:moveTo>
                  <a:cubicBezTo>
                    <a:pt x="426" y="0"/>
                    <a:pt x="426" y="0"/>
                    <a:pt x="426" y="0"/>
                  </a:cubicBezTo>
                  <a:cubicBezTo>
                    <a:pt x="426" y="8"/>
                    <a:pt x="410" y="15"/>
                    <a:pt x="383" y="21"/>
                  </a:cubicBezTo>
                  <a:cubicBezTo>
                    <a:pt x="0" y="6"/>
                    <a:pt x="0" y="6"/>
                    <a:pt x="0" y="6"/>
                  </a:cubicBezTo>
                  <a:cubicBezTo>
                    <a:pt x="7" y="4"/>
                    <a:pt x="11" y="2"/>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4" name="Freeform 271"/>
            <p:cNvSpPr>
              <a:spLocks/>
            </p:cNvSpPr>
            <p:nvPr/>
          </p:nvSpPr>
          <p:spPr bwMode="auto">
            <a:xfrm>
              <a:off x="6455753" y="3761630"/>
              <a:ext cx="736738" cy="58459"/>
            </a:xfrm>
            <a:custGeom>
              <a:avLst/>
              <a:gdLst>
                <a:gd name="T0" fmla="*/ 32 w 415"/>
                <a:gd name="T1" fmla="*/ 0 h 33"/>
                <a:gd name="T2" fmla="*/ 415 w 415"/>
                <a:gd name="T3" fmla="*/ 15 h 33"/>
                <a:gd name="T4" fmla="*/ 293 w 415"/>
                <a:gd name="T5" fmla="*/ 33 h 33"/>
                <a:gd name="T6" fmla="*/ 0 w 415"/>
                <a:gd name="T7" fmla="*/ 5 h 33"/>
                <a:gd name="T8" fmla="*/ 32 w 415"/>
                <a:gd name="T9" fmla="*/ 0 h 33"/>
              </a:gdLst>
              <a:ahLst/>
              <a:cxnLst>
                <a:cxn ang="0">
                  <a:pos x="T0" y="T1"/>
                </a:cxn>
                <a:cxn ang="0">
                  <a:pos x="T2" y="T3"/>
                </a:cxn>
                <a:cxn ang="0">
                  <a:pos x="T4" y="T5"/>
                </a:cxn>
                <a:cxn ang="0">
                  <a:pos x="T6" y="T7"/>
                </a:cxn>
                <a:cxn ang="0">
                  <a:pos x="T8" y="T9"/>
                </a:cxn>
              </a:cxnLst>
              <a:rect l="0" t="0" r="r" b="b"/>
              <a:pathLst>
                <a:path w="415" h="33">
                  <a:moveTo>
                    <a:pt x="32" y="0"/>
                  </a:moveTo>
                  <a:cubicBezTo>
                    <a:pt x="415" y="15"/>
                    <a:pt x="415" y="15"/>
                    <a:pt x="415" y="15"/>
                  </a:cubicBezTo>
                  <a:cubicBezTo>
                    <a:pt x="387" y="22"/>
                    <a:pt x="345" y="28"/>
                    <a:pt x="293" y="33"/>
                  </a:cubicBezTo>
                  <a:cubicBezTo>
                    <a:pt x="0" y="5"/>
                    <a:pt x="0" y="5"/>
                    <a:pt x="0" y="5"/>
                  </a:cubicBezTo>
                  <a:cubicBezTo>
                    <a:pt x="14" y="3"/>
                    <a:pt x="25" y="2"/>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5" name="Freeform 272"/>
            <p:cNvSpPr>
              <a:spLocks/>
            </p:cNvSpPr>
            <p:nvPr/>
          </p:nvSpPr>
          <p:spPr bwMode="auto">
            <a:xfrm>
              <a:off x="6372561" y="3702421"/>
              <a:ext cx="603331" cy="72699"/>
            </a:xfrm>
            <a:custGeom>
              <a:avLst/>
              <a:gdLst>
                <a:gd name="T0" fmla="*/ 47 w 340"/>
                <a:gd name="T1" fmla="*/ 0 h 41"/>
                <a:gd name="T2" fmla="*/ 340 w 340"/>
                <a:gd name="T3" fmla="*/ 29 h 41"/>
                <a:gd name="T4" fmla="*/ 160 w 340"/>
                <a:gd name="T5" fmla="*/ 41 h 41"/>
                <a:gd name="T6" fmla="*/ 0 w 340"/>
                <a:gd name="T7" fmla="*/ 3 h 41"/>
                <a:gd name="T8" fmla="*/ 47 w 340"/>
                <a:gd name="T9" fmla="*/ 0 h 41"/>
              </a:gdLst>
              <a:ahLst/>
              <a:cxnLst>
                <a:cxn ang="0">
                  <a:pos x="T0" y="T1"/>
                </a:cxn>
                <a:cxn ang="0">
                  <a:pos x="T2" y="T3"/>
                </a:cxn>
                <a:cxn ang="0">
                  <a:pos x="T4" y="T5"/>
                </a:cxn>
                <a:cxn ang="0">
                  <a:pos x="T6" y="T7"/>
                </a:cxn>
                <a:cxn ang="0">
                  <a:pos x="T8" y="T9"/>
                </a:cxn>
              </a:cxnLst>
              <a:rect l="0" t="0" r="r" b="b"/>
              <a:pathLst>
                <a:path w="340" h="41">
                  <a:moveTo>
                    <a:pt x="47" y="0"/>
                  </a:moveTo>
                  <a:cubicBezTo>
                    <a:pt x="340" y="29"/>
                    <a:pt x="340" y="29"/>
                    <a:pt x="340" y="29"/>
                  </a:cubicBezTo>
                  <a:cubicBezTo>
                    <a:pt x="289" y="34"/>
                    <a:pt x="228" y="38"/>
                    <a:pt x="160" y="41"/>
                  </a:cubicBezTo>
                  <a:cubicBezTo>
                    <a:pt x="0" y="3"/>
                    <a:pt x="0" y="3"/>
                    <a:pt x="0" y="3"/>
                  </a:cubicBezTo>
                  <a:cubicBezTo>
                    <a:pt x="18" y="2"/>
                    <a:pt x="34" y="1"/>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6" name="Freeform 273"/>
            <p:cNvSpPr>
              <a:spLocks/>
            </p:cNvSpPr>
            <p:nvPr/>
          </p:nvSpPr>
          <p:spPr bwMode="auto">
            <a:xfrm>
              <a:off x="6271381" y="3640964"/>
              <a:ext cx="385232" cy="74198"/>
            </a:xfrm>
            <a:custGeom>
              <a:avLst/>
              <a:gdLst>
                <a:gd name="T0" fmla="*/ 57 w 217"/>
                <a:gd name="T1" fmla="*/ 0 h 42"/>
                <a:gd name="T2" fmla="*/ 217 w 217"/>
                <a:gd name="T3" fmla="*/ 38 h 42"/>
                <a:gd name="T4" fmla="*/ 0 w 217"/>
                <a:gd name="T5" fmla="*/ 42 h 42"/>
                <a:gd name="T6" fmla="*/ 0 w 217"/>
                <a:gd name="T7" fmla="*/ 1 h 42"/>
                <a:gd name="T8" fmla="*/ 57 w 217"/>
                <a:gd name="T9" fmla="*/ 0 h 42"/>
              </a:gdLst>
              <a:ahLst/>
              <a:cxnLst>
                <a:cxn ang="0">
                  <a:pos x="T0" y="T1"/>
                </a:cxn>
                <a:cxn ang="0">
                  <a:pos x="T2" y="T3"/>
                </a:cxn>
                <a:cxn ang="0">
                  <a:pos x="T4" y="T5"/>
                </a:cxn>
                <a:cxn ang="0">
                  <a:pos x="T6" y="T7"/>
                </a:cxn>
                <a:cxn ang="0">
                  <a:pos x="T8" y="T9"/>
                </a:cxn>
              </a:cxnLst>
              <a:rect l="0" t="0" r="r" b="b"/>
              <a:pathLst>
                <a:path w="217" h="42">
                  <a:moveTo>
                    <a:pt x="57" y="0"/>
                  </a:moveTo>
                  <a:cubicBezTo>
                    <a:pt x="217" y="38"/>
                    <a:pt x="217" y="38"/>
                    <a:pt x="217" y="38"/>
                  </a:cubicBezTo>
                  <a:cubicBezTo>
                    <a:pt x="150" y="40"/>
                    <a:pt x="77" y="42"/>
                    <a:pt x="0" y="42"/>
                  </a:cubicBezTo>
                  <a:cubicBezTo>
                    <a:pt x="0" y="1"/>
                    <a:pt x="0" y="1"/>
                    <a:pt x="0" y="1"/>
                  </a:cubicBezTo>
                  <a:cubicBezTo>
                    <a:pt x="20" y="1"/>
                    <a:pt x="39" y="1"/>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7" name="Freeform 274"/>
            <p:cNvSpPr>
              <a:spLocks/>
            </p:cNvSpPr>
            <p:nvPr/>
          </p:nvSpPr>
          <p:spPr bwMode="auto">
            <a:xfrm>
              <a:off x="5566121" y="2357856"/>
              <a:ext cx="522387" cy="116919"/>
            </a:xfrm>
            <a:custGeom>
              <a:avLst/>
              <a:gdLst>
                <a:gd name="T0" fmla="*/ 697 w 697"/>
                <a:gd name="T1" fmla="*/ 87 h 156"/>
                <a:gd name="T2" fmla="*/ 0 w 697"/>
                <a:gd name="T3" fmla="*/ 156 h 156"/>
                <a:gd name="T4" fmla="*/ 0 w 697"/>
                <a:gd name="T5" fmla="*/ 68 h 156"/>
                <a:gd name="T6" fmla="*/ 697 w 697"/>
                <a:gd name="T7" fmla="*/ 0 h 156"/>
                <a:gd name="T8" fmla="*/ 697 w 697"/>
                <a:gd name="T9" fmla="*/ 87 h 156"/>
              </a:gdLst>
              <a:ahLst/>
              <a:cxnLst>
                <a:cxn ang="0">
                  <a:pos x="T0" y="T1"/>
                </a:cxn>
                <a:cxn ang="0">
                  <a:pos x="T2" y="T3"/>
                </a:cxn>
                <a:cxn ang="0">
                  <a:pos x="T4" y="T5"/>
                </a:cxn>
                <a:cxn ang="0">
                  <a:pos x="T6" y="T7"/>
                </a:cxn>
                <a:cxn ang="0">
                  <a:pos x="T8" y="T9"/>
                </a:cxn>
              </a:cxnLst>
              <a:rect l="0" t="0" r="r" b="b"/>
              <a:pathLst>
                <a:path w="697" h="156">
                  <a:moveTo>
                    <a:pt x="697" y="87"/>
                  </a:moveTo>
                  <a:lnTo>
                    <a:pt x="0" y="156"/>
                  </a:lnTo>
                  <a:lnTo>
                    <a:pt x="0" y="68"/>
                  </a:lnTo>
                  <a:lnTo>
                    <a:pt x="697" y="0"/>
                  </a:lnTo>
                  <a:lnTo>
                    <a:pt x="697" y="87"/>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8" name="Freeform 275"/>
            <p:cNvSpPr>
              <a:spLocks/>
            </p:cNvSpPr>
            <p:nvPr/>
          </p:nvSpPr>
          <p:spPr bwMode="auto">
            <a:xfrm>
              <a:off x="5895143" y="2428307"/>
              <a:ext cx="276558" cy="134906"/>
            </a:xfrm>
            <a:custGeom>
              <a:avLst/>
              <a:gdLst>
                <a:gd name="T0" fmla="*/ 369 w 369"/>
                <a:gd name="T1" fmla="*/ 90 h 180"/>
                <a:gd name="T2" fmla="*/ 0 w 369"/>
                <a:gd name="T3" fmla="*/ 180 h 180"/>
                <a:gd name="T4" fmla="*/ 0 w 369"/>
                <a:gd name="T5" fmla="*/ 90 h 180"/>
                <a:gd name="T6" fmla="*/ 369 w 369"/>
                <a:gd name="T7" fmla="*/ 0 h 180"/>
                <a:gd name="T8" fmla="*/ 369 w 369"/>
                <a:gd name="T9" fmla="*/ 90 h 180"/>
              </a:gdLst>
              <a:ahLst/>
              <a:cxnLst>
                <a:cxn ang="0">
                  <a:pos x="T0" y="T1"/>
                </a:cxn>
                <a:cxn ang="0">
                  <a:pos x="T2" y="T3"/>
                </a:cxn>
                <a:cxn ang="0">
                  <a:pos x="T4" y="T5"/>
                </a:cxn>
                <a:cxn ang="0">
                  <a:pos x="T6" y="T7"/>
                </a:cxn>
                <a:cxn ang="0">
                  <a:pos x="T8" y="T9"/>
                </a:cxn>
              </a:cxnLst>
              <a:rect l="0" t="0" r="r" b="b"/>
              <a:pathLst>
                <a:path w="369" h="180">
                  <a:moveTo>
                    <a:pt x="369" y="90"/>
                  </a:moveTo>
                  <a:lnTo>
                    <a:pt x="0" y="180"/>
                  </a:lnTo>
                  <a:lnTo>
                    <a:pt x="0" y="90"/>
                  </a:lnTo>
                  <a:lnTo>
                    <a:pt x="369" y="0"/>
                  </a:lnTo>
                  <a:lnTo>
                    <a:pt x="369" y="90"/>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79" name="Freeform 276"/>
            <p:cNvSpPr>
              <a:spLocks/>
            </p:cNvSpPr>
            <p:nvPr/>
          </p:nvSpPr>
          <p:spPr bwMode="auto">
            <a:xfrm>
              <a:off x="5354768" y="2348862"/>
              <a:ext cx="733740" cy="59958"/>
            </a:xfrm>
            <a:custGeom>
              <a:avLst/>
              <a:gdLst>
                <a:gd name="T0" fmla="*/ 382 w 413"/>
                <a:gd name="T1" fmla="*/ 0 h 34"/>
                <a:gd name="T2" fmla="*/ 413 w 413"/>
                <a:gd name="T3" fmla="*/ 5 h 34"/>
                <a:gd name="T4" fmla="*/ 121 w 413"/>
                <a:gd name="T5" fmla="*/ 34 h 34"/>
                <a:gd name="T6" fmla="*/ 0 w 413"/>
                <a:gd name="T7" fmla="*/ 16 h 34"/>
                <a:gd name="T8" fmla="*/ 382 w 413"/>
                <a:gd name="T9" fmla="*/ 0 h 34"/>
              </a:gdLst>
              <a:ahLst/>
              <a:cxnLst>
                <a:cxn ang="0">
                  <a:pos x="T0" y="T1"/>
                </a:cxn>
                <a:cxn ang="0">
                  <a:pos x="T2" y="T3"/>
                </a:cxn>
                <a:cxn ang="0">
                  <a:pos x="T4" y="T5"/>
                </a:cxn>
                <a:cxn ang="0">
                  <a:pos x="T6" y="T7"/>
                </a:cxn>
                <a:cxn ang="0">
                  <a:pos x="T8" y="T9"/>
                </a:cxn>
              </a:cxnLst>
              <a:rect l="0" t="0" r="r" b="b"/>
              <a:pathLst>
                <a:path w="413" h="34">
                  <a:moveTo>
                    <a:pt x="382" y="0"/>
                  </a:moveTo>
                  <a:cubicBezTo>
                    <a:pt x="389" y="2"/>
                    <a:pt x="400" y="4"/>
                    <a:pt x="413" y="5"/>
                  </a:cubicBezTo>
                  <a:cubicBezTo>
                    <a:pt x="121" y="34"/>
                    <a:pt x="121" y="34"/>
                    <a:pt x="121" y="34"/>
                  </a:cubicBezTo>
                  <a:cubicBezTo>
                    <a:pt x="70" y="29"/>
                    <a:pt x="28" y="23"/>
                    <a:pt x="0" y="16"/>
                  </a:cubicBez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0" name="Freeform 277"/>
            <p:cNvSpPr>
              <a:spLocks/>
            </p:cNvSpPr>
            <p:nvPr/>
          </p:nvSpPr>
          <p:spPr bwMode="auto">
            <a:xfrm>
              <a:off x="5566121" y="2423060"/>
              <a:ext cx="605579" cy="72699"/>
            </a:xfrm>
            <a:custGeom>
              <a:avLst/>
              <a:gdLst>
                <a:gd name="T0" fmla="*/ 293 w 341"/>
                <a:gd name="T1" fmla="*/ 0 h 41"/>
                <a:gd name="T2" fmla="*/ 341 w 341"/>
                <a:gd name="T3" fmla="*/ 4 h 41"/>
                <a:gd name="T4" fmla="*/ 185 w 341"/>
                <a:gd name="T5" fmla="*/ 41 h 41"/>
                <a:gd name="T6" fmla="*/ 0 w 341"/>
                <a:gd name="T7" fmla="*/ 29 h 41"/>
                <a:gd name="T8" fmla="*/ 293 w 341"/>
                <a:gd name="T9" fmla="*/ 0 h 41"/>
              </a:gdLst>
              <a:ahLst/>
              <a:cxnLst>
                <a:cxn ang="0">
                  <a:pos x="T0" y="T1"/>
                </a:cxn>
                <a:cxn ang="0">
                  <a:pos x="T2" y="T3"/>
                </a:cxn>
                <a:cxn ang="0">
                  <a:pos x="T4" y="T5"/>
                </a:cxn>
                <a:cxn ang="0">
                  <a:pos x="T6" y="T7"/>
                </a:cxn>
                <a:cxn ang="0">
                  <a:pos x="T8" y="T9"/>
                </a:cxn>
              </a:cxnLst>
              <a:rect l="0" t="0" r="r" b="b"/>
              <a:pathLst>
                <a:path w="341" h="41">
                  <a:moveTo>
                    <a:pt x="293" y="0"/>
                  </a:moveTo>
                  <a:cubicBezTo>
                    <a:pt x="306" y="2"/>
                    <a:pt x="323" y="3"/>
                    <a:pt x="341" y="4"/>
                  </a:cubicBezTo>
                  <a:cubicBezTo>
                    <a:pt x="185" y="41"/>
                    <a:pt x="185" y="41"/>
                    <a:pt x="185" y="41"/>
                  </a:cubicBezTo>
                  <a:cubicBezTo>
                    <a:pt x="115" y="38"/>
                    <a:pt x="52" y="34"/>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1" name="Freeform 278"/>
            <p:cNvSpPr>
              <a:spLocks/>
            </p:cNvSpPr>
            <p:nvPr/>
          </p:nvSpPr>
          <p:spPr bwMode="auto">
            <a:xfrm>
              <a:off x="5895143" y="2495760"/>
              <a:ext cx="376239" cy="74198"/>
            </a:xfrm>
            <a:custGeom>
              <a:avLst/>
              <a:gdLst>
                <a:gd name="T0" fmla="*/ 156 w 212"/>
                <a:gd name="T1" fmla="*/ 0 h 42"/>
                <a:gd name="T2" fmla="*/ 212 w 212"/>
                <a:gd name="T3" fmla="*/ 1 h 42"/>
                <a:gd name="T4" fmla="*/ 212 w 212"/>
                <a:gd name="T5" fmla="*/ 42 h 42"/>
                <a:gd name="T6" fmla="*/ 0 w 212"/>
                <a:gd name="T7" fmla="*/ 38 h 42"/>
                <a:gd name="T8" fmla="*/ 156 w 212"/>
                <a:gd name="T9" fmla="*/ 0 h 42"/>
              </a:gdLst>
              <a:ahLst/>
              <a:cxnLst>
                <a:cxn ang="0">
                  <a:pos x="T0" y="T1"/>
                </a:cxn>
                <a:cxn ang="0">
                  <a:pos x="T2" y="T3"/>
                </a:cxn>
                <a:cxn ang="0">
                  <a:pos x="T4" y="T5"/>
                </a:cxn>
                <a:cxn ang="0">
                  <a:pos x="T6" y="T7"/>
                </a:cxn>
                <a:cxn ang="0">
                  <a:pos x="T8" y="T9"/>
                </a:cxn>
              </a:cxnLst>
              <a:rect l="0" t="0" r="r" b="b"/>
              <a:pathLst>
                <a:path w="212" h="42">
                  <a:moveTo>
                    <a:pt x="156" y="0"/>
                  </a:moveTo>
                  <a:cubicBezTo>
                    <a:pt x="173" y="1"/>
                    <a:pt x="192" y="1"/>
                    <a:pt x="212" y="1"/>
                  </a:cubicBezTo>
                  <a:cubicBezTo>
                    <a:pt x="212" y="42"/>
                    <a:pt x="212" y="42"/>
                    <a:pt x="212" y="42"/>
                  </a:cubicBezTo>
                  <a:cubicBezTo>
                    <a:pt x="137" y="42"/>
                    <a:pt x="65" y="41"/>
                    <a:pt x="0" y="38"/>
                  </a:cubicBezTo>
                  <a:lnTo>
                    <a:pt x="1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2" name="Freeform 279"/>
            <p:cNvSpPr>
              <a:spLocks/>
            </p:cNvSpPr>
            <p:nvPr/>
          </p:nvSpPr>
          <p:spPr bwMode="auto">
            <a:xfrm>
              <a:off x="6512714" y="2740090"/>
              <a:ext cx="756225" cy="37474"/>
            </a:xfrm>
            <a:custGeom>
              <a:avLst/>
              <a:gdLst>
                <a:gd name="T0" fmla="*/ 11 w 426"/>
                <a:gd name="T1" fmla="*/ 0 h 21"/>
                <a:gd name="T2" fmla="*/ 426 w 426"/>
                <a:gd name="T3" fmla="*/ 0 h 21"/>
                <a:gd name="T4" fmla="*/ 383 w 426"/>
                <a:gd name="T5" fmla="*/ 21 h 21"/>
                <a:gd name="T6" fmla="*/ 0 w 426"/>
                <a:gd name="T7" fmla="*/ 6 h 21"/>
                <a:gd name="T8" fmla="*/ 11 w 426"/>
                <a:gd name="T9" fmla="*/ 0 h 21"/>
              </a:gdLst>
              <a:ahLst/>
              <a:cxnLst>
                <a:cxn ang="0">
                  <a:pos x="T0" y="T1"/>
                </a:cxn>
                <a:cxn ang="0">
                  <a:pos x="T2" y="T3"/>
                </a:cxn>
                <a:cxn ang="0">
                  <a:pos x="T4" y="T5"/>
                </a:cxn>
                <a:cxn ang="0">
                  <a:pos x="T6" y="T7"/>
                </a:cxn>
                <a:cxn ang="0">
                  <a:pos x="T8" y="T9"/>
                </a:cxn>
              </a:cxnLst>
              <a:rect l="0" t="0" r="r" b="b"/>
              <a:pathLst>
                <a:path w="426" h="21">
                  <a:moveTo>
                    <a:pt x="11" y="0"/>
                  </a:moveTo>
                  <a:cubicBezTo>
                    <a:pt x="426" y="0"/>
                    <a:pt x="426" y="0"/>
                    <a:pt x="426" y="0"/>
                  </a:cubicBezTo>
                  <a:cubicBezTo>
                    <a:pt x="426" y="7"/>
                    <a:pt x="410" y="15"/>
                    <a:pt x="383" y="21"/>
                  </a:cubicBezTo>
                  <a:cubicBezTo>
                    <a:pt x="0" y="6"/>
                    <a:pt x="0" y="6"/>
                    <a:pt x="0" y="6"/>
                  </a:cubicBezTo>
                  <a:cubicBezTo>
                    <a:pt x="7" y="4"/>
                    <a:pt x="11" y="2"/>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3" name="Freeform 280"/>
            <p:cNvSpPr>
              <a:spLocks/>
            </p:cNvSpPr>
            <p:nvPr/>
          </p:nvSpPr>
          <p:spPr bwMode="auto">
            <a:xfrm>
              <a:off x="6455753" y="2683879"/>
              <a:ext cx="736738" cy="58459"/>
            </a:xfrm>
            <a:custGeom>
              <a:avLst/>
              <a:gdLst>
                <a:gd name="T0" fmla="*/ 32 w 415"/>
                <a:gd name="T1" fmla="*/ 0 h 33"/>
                <a:gd name="T2" fmla="*/ 415 w 415"/>
                <a:gd name="T3" fmla="*/ 15 h 33"/>
                <a:gd name="T4" fmla="*/ 293 w 415"/>
                <a:gd name="T5" fmla="*/ 33 h 33"/>
                <a:gd name="T6" fmla="*/ 0 w 415"/>
                <a:gd name="T7" fmla="*/ 4 h 33"/>
                <a:gd name="T8" fmla="*/ 32 w 415"/>
                <a:gd name="T9" fmla="*/ 0 h 33"/>
              </a:gdLst>
              <a:ahLst/>
              <a:cxnLst>
                <a:cxn ang="0">
                  <a:pos x="T0" y="T1"/>
                </a:cxn>
                <a:cxn ang="0">
                  <a:pos x="T2" y="T3"/>
                </a:cxn>
                <a:cxn ang="0">
                  <a:pos x="T4" y="T5"/>
                </a:cxn>
                <a:cxn ang="0">
                  <a:pos x="T6" y="T7"/>
                </a:cxn>
                <a:cxn ang="0">
                  <a:pos x="T8" y="T9"/>
                </a:cxn>
              </a:cxnLst>
              <a:rect l="0" t="0" r="r" b="b"/>
              <a:pathLst>
                <a:path w="415" h="33">
                  <a:moveTo>
                    <a:pt x="32" y="0"/>
                  </a:moveTo>
                  <a:cubicBezTo>
                    <a:pt x="415" y="15"/>
                    <a:pt x="415" y="15"/>
                    <a:pt x="415" y="15"/>
                  </a:cubicBezTo>
                  <a:cubicBezTo>
                    <a:pt x="387" y="22"/>
                    <a:pt x="345" y="28"/>
                    <a:pt x="293" y="33"/>
                  </a:cubicBezTo>
                  <a:cubicBezTo>
                    <a:pt x="0" y="4"/>
                    <a:pt x="0" y="4"/>
                    <a:pt x="0" y="4"/>
                  </a:cubicBezTo>
                  <a:cubicBezTo>
                    <a:pt x="14" y="3"/>
                    <a:pt x="25" y="2"/>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4" name="Freeform 281"/>
            <p:cNvSpPr>
              <a:spLocks/>
            </p:cNvSpPr>
            <p:nvPr/>
          </p:nvSpPr>
          <p:spPr bwMode="auto">
            <a:xfrm>
              <a:off x="6372561" y="2625420"/>
              <a:ext cx="603331" cy="70451"/>
            </a:xfrm>
            <a:custGeom>
              <a:avLst/>
              <a:gdLst>
                <a:gd name="T0" fmla="*/ 47 w 340"/>
                <a:gd name="T1" fmla="*/ 0 h 40"/>
                <a:gd name="T2" fmla="*/ 340 w 340"/>
                <a:gd name="T3" fmla="*/ 29 h 40"/>
                <a:gd name="T4" fmla="*/ 160 w 340"/>
                <a:gd name="T5" fmla="*/ 40 h 40"/>
                <a:gd name="T6" fmla="*/ 0 w 340"/>
                <a:gd name="T7" fmla="*/ 3 h 40"/>
                <a:gd name="T8" fmla="*/ 47 w 340"/>
                <a:gd name="T9" fmla="*/ 0 h 40"/>
              </a:gdLst>
              <a:ahLst/>
              <a:cxnLst>
                <a:cxn ang="0">
                  <a:pos x="T0" y="T1"/>
                </a:cxn>
                <a:cxn ang="0">
                  <a:pos x="T2" y="T3"/>
                </a:cxn>
                <a:cxn ang="0">
                  <a:pos x="T4" y="T5"/>
                </a:cxn>
                <a:cxn ang="0">
                  <a:pos x="T6" y="T7"/>
                </a:cxn>
                <a:cxn ang="0">
                  <a:pos x="T8" y="T9"/>
                </a:cxn>
              </a:cxnLst>
              <a:rect l="0" t="0" r="r" b="b"/>
              <a:pathLst>
                <a:path w="340" h="40">
                  <a:moveTo>
                    <a:pt x="47" y="0"/>
                  </a:moveTo>
                  <a:cubicBezTo>
                    <a:pt x="340" y="29"/>
                    <a:pt x="340" y="29"/>
                    <a:pt x="340" y="29"/>
                  </a:cubicBezTo>
                  <a:cubicBezTo>
                    <a:pt x="289" y="34"/>
                    <a:pt x="228" y="38"/>
                    <a:pt x="160" y="40"/>
                  </a:cubicBezTo>
                  <a:cubicBezTo>
                    <a:pt x="0" y="3"/>
                    <a:pt x="0" y="3"/>
                    <a:pt x="0" y="3"/>
                  </a:cubicBezTo>
                  <a:cubicBezTo>
                    <a:pt x="18" y="2"/>
                    <a:pt x="34" y="1"/>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5" name="Freeform 282"/>
            <p:cNvSpPr>
              <a:spLocks/>
            </p:cNvSpPr>
            <p:nvPr/>
          </p:nvSpPr>
          <p:spPr bwMode="auto">
            <a:xfrm>
              <a:off x="6271381" y="2563213"/>
              <a:ext cx="385232" cy="74198"/>
            </a:xfrm>
            <a:custGeom>
              <a:avLst/>
              <a:gdLst>
                <a:gd name="T0" fmla="*/ 57 w 217"/>
                <a:gd name="T1" fmla="*/ 0 h 42"/>
                <a:gd name="T2" fmla="*/ 217 w 217"/>
                <a:gd name="T3" fmla="*/ 37 h 42"/>
                <a:gd name="T4" fmla="*/ 0 w 217"/>
                <a:gd name="T5" fmla="*/ 42 h 42"/>
                <a:gd name="T6" fmla="*/ 0 w 217"/>
                <a:gd name="T7" fmla="*/ 1 h 42"/>
                <a:gd name="T8" fmla="*/ 57 w 217"/>
                <a:gd name="T9" fmla="*/ 0 h 42"/>
              </a:gdLst>
              <a:ahLst/>
              <a:cxnLst>
                <a:cxn ang="0">
                  <a:pos x="T0" y="T1"/>
                </a:cxn>
                <a:cxn ang="0">
                  <a:pos x="T2" y="T3"/>
                </a:cxn>
                <a:cxn ang="0">
                  <a:pos x="T4" y="T5"/>
                </a:cxn>
                <a:cxn ang="0">
                  <a:pos x="T6" y="T7"/>
                </a:cxn>
                <a:cxn ang="0">
                  <a:pos x="T8" y="T9"/>
                </a:cxn>
              </a:cxnLst>
              <a:rect l="0" t="0" r="r" b="b"/>
              <a:pathLst>
                <a:path w="217" h="42">
                  <a:moveTo>
                    <a:pt x="57" y="0"/>
                  </a:moveTo>
                  <a:cubicBezTo>
                    <a:pt x="217" y="37"/>
                    <a:pt x="217" y="37"/>
                    <a:pt x="217" y="37"/>
                  </a:cubicBezTo>
                  <a:cubicBezTo>
                    <a:pt x="150" y="40"/>
                    <a:pt x="77" y="42"/>
                    <a:pt x="0" y="42"/>
                  </a:cubicBezTo>
                  <a:cubicBezTo>
                    <a:pt x="0" y="1"/>
                    <a:pt x="0" y="1"/>
                    <a:pt x="0" y="1"/>
                  </a:cubicBezTo>
                  <a:cubicBezTo>
                    <a:pt x="20" y="1"/>
                    <a:pt x="39" y="1"/>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6" name="Freeform 283"/>
            <p:cNvSpPr>
              <a:spLocks/>
            </p:cNvSpPr>
            <p:nvPr/>
          </p:nvSpPr>
          <p:spPr bwMode="auto">
            <a:xfrm>
              <a:off x="6008314" y="2864503"/>
              <a:ext cx="523886" cy="542623"/>
            </a:xfrm>
            <a:custGeom>
              <a:avLst/>
              <a:gdLst>
                <a:gd name="T0" fmla="*/ 284 w 295"/>
                <a:gd name="T1" fmla="*/ 4 h 306"/>
                <a:gd name="T2" fmla="*/ 253 w 295"/>
                <a:gd name="T3" fmla="*/ 0 h 306"/>
                <a:gd name="T4" fmla="*/ 253 w 295"/>
                <a:gd name="T5" fmla="*/ 38 h 306"/>
                <a:gd name="T6" fmla="*/ 242 w 295"/>
                <a:gd name="T7" fmla="*/ 37 h 306"/>
                <a:gd name="T8" fmla="*/ 232 w 295"/>
                <a:gd name="T9" fmla="*/ 36 h 306"/>
                <a:gd name="T10" fmla="*/ 222 w 295"/>
                <a:gd name="T11" fmla="*/ 35 h 306"/>
                <a:gd name="T12" fmla="*/ 213 w 295"/>
                <a:gd name="T13" fmla="*/ 35 h 306"/>
                <a:gd name="T14" fmla="*/ 205 w 295"/>
                <a:gd name="T15" fmla="*/ 35 h 306"/>
                <a:gd name="T16" fmla="*/ 205 w 295"/>
                <a:gd name="T17" fmla="*/ 72 h 306"/>
                <a:gd name="T18" fmla="*/ 203 w 295"/>
                <a:gd name="T19" fmla="*/ 72 h 306"/>
                <a:gd name="T20" fmla="*/ 194 w 295"/>
                <a:gd name="T21" fmla="*/ 72 h 306"/>
                <a:gd name="T22" fmla="*/ 185 w 295"/>
                <a:gd name="T23" fmla="*/ 72 h 306"/>
                <a:gd name="T24" fmla="*/ 176 w 295"/>
                <a:gd name="T25" fmla="*/ 71 h 306"/>
                <a:gd name="T26" fmla="*/ 166 w 295"/>
                <a:gd name="T27" fmla="*/ 71 h 306"/>
                <a:gd name="T28" fmla="*/ 156 w 295"/>
                <a:gd name="T29" fmla="*/ 71 h 306"/>
                <a:gd name="T30" fmla="*/ 149 w 295"/>
                <a:gd name="T31" fmla="*/ 71 h 306"/>
                <a:gd name="T32" fmla="*/ 149 w 295"/>
                <a:gd name="T33" fmla="*/ 109 h 306"/>
                <a:gd name="T34" fmla="*/ 146 w 295"/>
                <a:gd name="T35" fmla="*/ 109 h 306"/>
                <a:gd name="T36" fmla="*/ 135 w 295"/>
                <a:gd name="T37" fmla="*/ 109 h 306"/>
                <a:gd name="T38" fmla="*/ 122 w 295"/>
                <a:gd name="T39" fmla="*/ 109 h 306"/>
                <a:gd name="T40" fmla="*/ 106 w 295"/>
                <a:gd name="T41" fmla="*/ 110 h 306"/>
                <a:gd name="T42" fmla="*/ 92 w 295"/>
                <a:gd name="T43" fmla="*/ 110 h 306"/>
                <a:gd name="T44" fmla="*/ 92 w 295"/>
                <a:gd name="T45" fmla="*/ 148 h 306"/>
                <a:gd name="T46" fmla="*/ 54 w 295"/>
                <a:gd name="T47" fmla="*/ 150 h 306"/>
                <a:gd name="T48" fmla="*/ 45 w 295"/>
                <a:gd name="T49" fmla="*/ 151 h 306"/>
                <a:gd name="T50" fmla="*/ 45 w 295"/>
                <a:gd name="T51" fmla="*/ 188 h 306"/>
                <a:gd name="T52" fmla="*/ 40 w 295"/>
                <a:gd name="T53" fmla="*/ 188 h 306"/>
                <a:gd name="T54" fmla="*/ 31 w 295"/>
                <a:gd name="T55" fmla="*/ 190 h 306"/>
                <a:gd name="T56" fmla="*/ 24 w 295"/>
                <a:gd name="T57" fmla="*/ 191 h 306"/>
                <a:gd name="T58" fmla="*/ 19 w 295"/>
                <a:gd name="T59" fmla="*/ 192 h 306"/>
                <a:gd name="T60" fmla="*/ 14 w 295"/>
                <a:gd name="T61" fmla="*/ 192 h 306"/>
                <a:gd name="T62" fmla="*/ 13 w 295"/>
                <a:gd name="T63" fmla="*/ 193 h 306"/>
                <a:gd name="T64" fmla="*/ 13 w 295"/>
                <a:gd name="T65" fmla="*/ 231 h 306"/>
                <a:gd name="T66" fmla="*/ 13 w 295"/>
                <a:gd name="T67" fmla="*/ 231 h 306"/>
                <a:gd name="T68" fmla="*/ 11 w 295"/>
                <a:gd name="T69" fmla="*/ 231 h 306"/>
                <a:gd name="T70" fmla="*/ 8 w 295"/>
                <a:gd name="T71" fmla="*/ 232 h 306"/>
                <a:gd name="T72" fmla="*/ 5 w 295"/>
                <a:gd name="T73" fmla="*/ 233 h 306"/>
                <a:gd name="T74" fmla="*/ 4 w 295"/>
                <a:gd name="T75" fmla="*/ 234 h 306"/>
                <a:gd name="T76" fmla="*/ 2 w 295"/>
                <a:gd name="T77" fmla="*/ 235 h 306"/>
                <a:gd name="T78" fmla="*/ 2 w 295"/>
                <a:gd name="T79" fmla="*/ 236 h 306"/>
                <a:gd name="T80" fmla="*/ 2 w 295"/>
                <a:gd name="T81" fmla="*/ 274 h 306"/>
                <a:gd name="T82" fmla="*/ 13 w 295"/>
                <a:gd name="T83" fmla="*/ 306 h 306"/>
                <a:gd name="T84" fmla="*/ 127 w 295"/>
                <a:gd name="T85" fmla="*/ 176 h 306"/>
                <a:gd name="T86" fmla="*/ 127 w 295"/>
                <a:gd name="T87" fmla="*/ 176 h 306"/>
                <a:gd name="T88" fmla="*/ 284 w 295"/>
                <a:gd name="T89" fmla="*/ 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5" h="306">
                  <a:moveTo>
                    <a:pt x="284" y="4"/>
                  </a:moveTo>
                  <a:cubicBezTo>
                    <a:pt x="276" y="3"/>
                    <a:pt x="266" y="1"/>
                    <a:pt x="253" y="0"/>
                  </a:cubicBezTo>
                  <a:cubicBezTo>
                    <a:pt x="253" y="38"/>
                    <a:pt x="253" y="38"/>
                    <a:pt x="253" y="38"/>
                  </a:cubicBezTo>
                  <a:cubicBezTo>
                    <a:pt x="250" y="37"/>
                    <a:pt x="246" y="37"/>
                    <a:pt x="242" y="37"/>
                  </a:cubicBezTo>
                  <a:cubicBezTo>
                    <a:pt x="239" y="36"/>
                    <a:pt x="235" y="36"/>
                    <a:pt x="232" y="36"/>
                  </a:cubicBezTo>
                  <a:cubicBezTo>
                    <a:pt x="228" y="36"/>
                    <a:pt x="225" y="36"/>
                    <a:pt x="222" y="35"/>
                  </a:cubicBezTo>
                  <a:cubicBezTo>
                    <a:pt x="219" y="35"/>
                    <a:pt x="216" y="35"/>
                    <a:pt x="213" y="35"/>
                  </a:cubicBezTo>
                  <a:cubicBezTo>
                    <a:pt x="210" y="35"/>
                    <a:pt x="208" y="35"/>
                    <a:pt x="205" y="35"/>
                  </a:cubicBezTo>
                  <a:cubicBezTo>
                    <a:pt x="205" y="72"/>
                    <a:pt x="205" y="72"/>
                    <a:pt x="205" y="72"/>
                  </a:cubicBezTo>
                  <a:cubicBezTo>
                    <a:pt x="204" y="72"/>
                    <a:pt x="204" y="72"/>
                    <a:pt x="203" y="72"/>
                  </a:cubicBezTo>
                  <a:cubicBezTo>
                    <a:pt x="200" y="72"/>
                    <a:pt x="197" y="72"/>
                    <a:pt x="194" y="72"/>
                  </a:cubicBezTo>
                  <a:cubicBezTo>
                    <a:pt x="191" y="72"/>
                    <a:pt x="188" y="72"/>
                    <a:pt x="185" y="72"/>
                  </a:cubicBezTo>
                  <a:cubicBezTo>
                    <a:pt x="182" y="72"/>
                    <a:pt x="179" y="71"/>
                    <a:pt x="176" y="71"/>
                  </a:cubicBezTo>
                  <a:cubicBezTo>
                    <a:pt x="173" y="71"/>
                    <a:pt x="169" y="71"/>
                    <a:pt x="166" y="71"/>
                  </a:cubicBezTo>
                  <a:cubicBezTo>
                    <a:pt x="163" y="71"/>
                    <a:pt x="160" y="71"/>
                    <a:pt x="156" y="71"/>
                  </a:cubicBezTo>
                  <a:cubicBezTo>
                    <a:pt x="154" y="71"/>
                    <a:pt x="152" y="71"/>
                    <a:pt x="149" y="71"/>
                  </a:cubicBezTo>
                  <a:cubicBezTo>
                    <a:pt x="149" y="109"/>
                    <a:pt x="149" y="109"/>
                    <a:pt x="149" y="109"/>
                  </a:cubicBezTo>
                  <a:cubicBezTo>
                    <a:pt x="148" y="109"/>
                    <a:pt x="147" y="109"/>
                    <a:pt x="146" y="109"/>
                  </a:cubicBezTo>
                  <a:cubicBezTo>
                    <a:pt x="142" y="109"/>
                    <a:pt x="139" y="109"/>
                    <a:pt x="135" y="109"/>
                  </a:cubicBezTo>
                  <a:cubicBezTo>
                    <a:pt x="131" y="109"/>
                    <a:pt x="126" y="109"/>
                    <a:pt x="122" y="109"/>
                  </a:cubicBezTo>
                  <a:cubicBezTo>
                    <a:pt x="117" y="109"/>
                    <a:pt x="111" y="109"/>
                    <a:pt x="106" y="110"/>
                  </a:cubicBezTo>
                  <a:cubicBezTo>
                    <a:pt x="101" y="110"/>
                    <a:pt x="97" y="110"/>
                    <a:pt x="92" y="110"/>
                  </a:cubicBezTo>
                  <a:cubicBezTo>
                    <a:pt x="92" y="148"/>
                    <a:pt x="92" y="148"/>
                    <a:pt x="92" y="148"/>
                  </a:cubicBezTo>
                  <a:cubicBezTo>
                    <a:pt x="78" y="148"/>
                    <a:pt x="66" y="149"/>
                    <a:pt x="54" y="150"/>
                  </a:cubicBezTo>
                  <a:cubicBezTo>
                    <a:pt x="51" y="150"/>
                    <a:pt x="48" y="151"/>
                    <a:pt x="45" y="151"/>
                  </a:cubicBezTo>
                  <a:cubicBezTo>
                    <a:pt x="45" y="188"/>
                    <a:pt x="45" y="188"/>
                    <a:pt x="45" y="188"/>
                  </a:cubicBezTo>
                  <a:cubicBezTo>
                    <a:pt x="43" y="188"/>
                    <a:pt x="42" y="188"/>
                    <a:pt x="40" y="188"/>
                  </a:cubicBezTo>
                  <a:cubicBezTo>
                    <a:pt x="37" y="189"/>
                    <a:pt x="34" y="189"/>
                    <a:pt x="31" y="190"/>
                  </a:cubicBezTo>
                  <a:cubicBezTo>
                    <a:pt x="29" y="190"/>
                    <a:pt x="26" y="190"/>
                    <a:pt x="24" y="191"/>
                  </a:cubicBezTo>
                  <a:cubicBezTo>
                    <a:pt x="22" y="191"/>
                    <a:pt x="20" y="191"/>
                    <a:pt x="19" y="192"/>
                  </a:cubicBezTo>
                  <a:cubicBezTo>
                    <a:pt x="17" y="192"/>
                    <a:pt x="16" y="192"/>
                    <a:pt x="14" y="192"/>
                  </a:cubicBezTo>
                  <a:cubicBezTo>
                    <a:pt x="14" y="193"/>
                    <a:pt x="13" y="193"/>
                    <a:pt x="13" y="193"/>
                  </a:cubicBezTo>
                  <a:cubicBezTo>
                    <a:pt x="13" y="231"/>
                    <a:pt x="13" y="231"/>
                    <a:pt x="13" y="231"/>
                  </a:cubicBezTo>
                  <a:cubicBezTo>
                    <a:pt x="13" y="231"/>
                    <a:pt x="13" y="231"/>
                    <a:pt x="13" y="231"/>
                  </a:cubicBezTo>
                  <a:cubicBezTo>
                    <a:pt x="12" y="231"/>
                    <a:pt x="11" y="231"/>
                    <a:pt x="11" y="231"/>
                  </a:cubicBezTo>
                  <a:cubicBezTo>
                    <a:pt x="10" y="232"/>
                    <a:pt x="9" y="232"/>
                    <a:pt x="8" y="232"/>
                  </a:cubicBezTo>
                  <a:cubicBezTo>
                    <a:pt x="7" y="233"/>
                    <a:pt x="6" y="233"/>
                    <a:pt x="5" y="233"/>
                  </a:cubicBezTo>
                  <a:cubicBezTo>
                    <a:pt x="5" y="234"/>
                    <a:pt x="4" y="234"/>
                    <a:pt x="4" y="234"/>
                  </a:cubicBezTo>
                  <a:cubicBezTo>
                    <a:pt x="3" y="234"/>
                    <a:pt x="3" y="235"/>
                    <a:pt x="2" y="235"/>
                  </a:cubicBezTo>
                  <a:cubicBezTo>
                    <a:pt x="2" y="236"/>
                    <a:pt x="2" y="236"/>
                    <a:pt x="2" y="236"/>
                  </a:cubicBezTo>
                  <a:cubicBezTo>
                    <a:pt x="2" y="274"/>
                    <a:pt x="2" y="274"/>
                    <a:pt x="2" y="274"/>
                  </a:cubicBezTo>
                  <a:cubicBezTo>
                    <a:pt x="13" y="306"/>
                    <a:pt x="13" y="306"/>
                    <a:pt x="13" y="306"/>
                  </a:cubicBezTo>
                  <a:cubicBezTo>
                    <a:pt x="13" y="306"/>
                    <a:pt x="0" y="233"/>
                    <a:pt x="127" y="176"/>
                  </a:cubicBezTo>
                  <a:cubicBezTo>
                    <a:pt x="127" y="176"/>
                    <a:pt x="127" y="176"/>
                    <a:pt x="127" y="176"/>
                  </a:cubicBezTo>
                  <a:cubicBezTo>
                    <a:pt x="263" y="92"/>
                    <a:pt x="295" y="39"/>
                    <a:pt x="284" y="4"/>
                  </a:cubicBez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182824" tIns="91412" rIns="182824" bIns="91412" numCol="1" anchor="t" anchorCtr="0" compatLnSpc="1">
              <a:prstTxWarp prst="textNoShape">
                <a:avLst/>
              </a:prstTxWarp>
              <a:noAutofit/>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7" name="Freeform 284"/>
            <p:cNvSpPr>
              <a:spLocks/>
            </p:cNvSpPr>
            <p:nvPr/>
          </p:nvSpPr>
          <p:spPr bwMode="auto">
            <a:xfrm>
              <a:off x="5276822" y="2272415"/>
              <a:ext cx="756225" cy="37474"/>
            </a:xfrm>
            <a:custGeom>
              <a:avLst/>
              <a:gdLst>
                <a:gd name="T0" fmla="*/ 414 w 426"/>
                <a:gd name="T1" fmla="*/ 0 h 21"/>
                <a:gd name="T2" fmla="*/ 426 w 426"/>
                <a:gd name="T3" fmla="*/ 6 h 21"/>
                <a:gd name="T4" fmla="*/ 44 w 426"/>
                <a:gd name="T5" fmla="*/ 21 h 21"/>
                <a:gd name="T6" fmla="*/ 0 w 426"/>
                <a:gd name="T7" fmla="*/ 0 h 21"/>
                <a:gd name="T8" fmla="*/ 414 w 426"/>
                <a:gd name="T9" fmla="*/ 0 h 21"/>
              </a:gdLst>
              <a:ahLst/>
              <a:cxnLst>
                <a:cxn ang="0">
                  <a:pos x="T0" y="T1"/>
                </a:cxn>
                <a:cxn ang="0">
                  <a:pos x="T2" y="T3"/>
                </a:cxn>
                <a:cxn ang="0">
                  <a:pos x="T4" y="T5"/>
                </a:cxn>
                <a:cxn ang="0">
                  <a:pos x="T6" y="T7"/>
                </a:cxn>
                <a:cxn ang="0">
                  <a:pos x="T8" y="T9"/>
                </a:cxn>
              </a:cxnLst>
              <a:rect l="0" t="0" r="r" b="b"/>
              <a:pathLst>
                <a:path w="426" h="21">
                  <a:moveTo>
                    <a:pt x="414" y="0"/>
                  </a:moveTo>
                  <a:cubicBezTo>
                    <a:pt x="414" y="2"/>
                    <a:pt x="418" y="4"/>
                    <a:pt x="426" y="6"/>
                  </a:cubicBezTo>
                  <a:cubicBezTo>
                    <a:pt x="44" y="21"/>
                    <a:pt x="44" y="21"/>
                    <a:pt x="44" y="21"/>
                  </a:cubicBezTo>
                  <a:cubicBezTo>
                    <a:pt x="16" y="15"/>
                    <a:pt x="0" y="8"/>
                    <a:pt x="0" y="0"/>
                  </a:cubicBezTo>
                  <a:lnTo>
                    <a:pt x="4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8" name="Freeform 285"/>
            <p:cNvSpPr>
              <a:spLocks/>
            </p:cNvSpPr>
            <p:nvPr/>
          </p:nvSpPr>
          <p:spPr bwMode="auto">
            <a:xfrm>
              <a:off x="5354768" y="2281409"/>
              <a:ext cx="678279" cy="95933"/>
            </a:xfrm>
            <a:custGeom>
              <a:avLst/>
              <a:gdLst>
                <a:gd name="T0" fmla="*/ 905 w 905"/>
                <a:gd name="T1" fmla="*/ 90 h 128"/>
                <a:gd name="T2" fmla="*/ 0 w 905"/>
                <a:gd name="T3" fmla="*/ 128 h 128"/>
                <a:gd name="T4" fmla="*/ 0 w 905"/>
                <a:gd name="T5" fmla="*/ 38 h 128"/>
                <a:gd name="T6" fmla="*/ 905 w 905"/>
                <a:gd name="T7" fmla="*/ 0 h 128"/>
                <a:gd name="T8" fmla="*/ 905 w 905"/>
                <a:gd name="T9" fmla="*/ 90 h 128"/>
              </a:gdLst>
              <a:ahLst/>
              <a:cxnLst>
                <a:cxn ang="0">
                  <a:pos x="T0" y="T1"/>
                </a:cxn>
                <a:cxn ang="0">
                  <a:pos x="T2" y="T3"/>
                </a:cxn>
                <a:cxn ang="0">
                  <a:pos x="T4" y="T5"/>
                </a:cxn>
                <a:cxn ang="0">
                  <a:pos x="T6" y="T7"/>
                </a:cxn>
                <a:cxn ang="0">
                  <a:pos x="T8" y="T9"/>
                </a:cxn>
              </a:cxnLst>
              <a:rect l="0" t="0" r="r" b="b"/>
              <a:pathLst>
                <a:path w="905" h="128">
                  <a:moveTo>
                    <a:pt x="905" y="90"/>
                  </a:moveTo>
                  <a:lnTo>
                    <a:pt x="0" y="128"/>
                  </a:lnTo>
                  <a:lnTo>
                    <a:pt x="0" y="38"/>
                  </a:lnTo>
                  <a:lnTo>
                    <a:pt x="905" y="0"/>
                  </a:lnTo>
                  <a:lnTo>
                    <a:pt x="905" y="90"/>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89" name="Freeform 286"/>
            <p:cNvSpPr>
              <a:spLocks/>
            </p:cNvSpPr>
            <p:nvPr/>
          </p:nvSpPr>
          <p:spPr bwMode="auto">
            <a:xfrm>
              <a:off x="5276822" y="3350166"/>
              <a:ext cx="756225" cy="37474"/>
            </a:xfrm>
            <a:custGeom>
              <a:avLst/>
              <a:gdLst>
                <a:gd name="T0" fmla="*/ 414 w 426"/>
                <a:gd name="T1" fmla="*/ 0 h 21"/>
                <a:gd name="T2" fmla="*/ 426 w 426"/>
                <a:gd name="T3" fmla="*/ 6 h 21"/>
                <a:gd name="T4" fmla="*/ 44 w 426"/>
                <a:gd name="T5" fmla="*/ 21 h 21"/>
                <a:gd name="T6" fmla="*/ 0 w 426"/>
                <a:gd name="T7" fmla="*/ 0 h 21"/>
                <a:gd name="T8" fmla="*/ 414 w 426"/>
                <a:gd name="T9" fmla="*/ 0 h 21"/>
              </a:gdLst>
              <a:ahLst/>
              <a:cxnLst>
                <a:cxn ang="0">
                  <a:pos x="T0" y="T1"/>
                </a:cxn>
                <a:cxn ang="0">
                  <a:pos x="T2" y="T3"/>
                </a:cxn>
                <a:cxn ang="0">
                  <a:pos x="T4" y="T5"/>
                </a:cxn>
                <a:cxn ang="0">
                  <a:pos x="T6" y="T7"/>
                </a:cxn>
                <a:cxn ang="0">
                  <a:pos x="T8" y="T9"/>
                </a:cxn>
              </a:cxnLst>
              <a:rect l="0" t="0" r="r" b="b"/>
              <a:pathLst>
                <a:path w="426" h="21">
                  <a:moveTo>
                    <a:pt x="414" y="0"/>
                  </a:moveTo>
                  <a:cubicBezTo>
                    <a:pt x="414" y="2"/>
                    <a:pt x="418" y="4"/>
                    <a:pt x="426" y="6"/>
                  </a:cubicBezTo>
                  <a:cubicBezTo>
                    <a:pt x="44" y="21"/>
                    <a:pt x="44" y="21"/>
                    <a:pt x="44" y="21"/>
                  </a:cubicBezTo>
                  <a:cubicBezTo>
                    <a:pt x="16" y="15"/>
                    <a:pt x="0" y="8"/>
                    <a:pt x="0" y="0"/>
                  </a:cubicBezTo>
                  <a:lnTo>
                    <a:pt x="4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0" name="Freeform 287"/>
            <p:cNvSpPr>
              <a:spLocks/>
            </p:cNvSpPr>
            <p:nvPr/>
          </p:nvSpPr>
          <p:spPr bwMode="auto">
            <a:xfrm>
              <a:off x="5354768" y="3358998"/>
              <a:ext cx="678279" cy="93685"/>
            </a:xfrm>
            <a:custGeom>
              <a:avLst/>
              <a:gdLst>
                <a:gd name="T0" fmla="*/ 905 w 905"/>
                <a:gd name="T1" fmla="*/ 88 h 125"/>
                <a:gd name="T2" fmla="*/ 0 w 905"/>
                <a:gd name="T3" fmla="*/ 125 h 125"/>
                <a:gd name="T4" fmla="*/ 0 w 905"/>
                <a:gd name="T5" fmla="*/ 36 h 125"/>
                <a:gd name="T6" fmla="*/ 905 w 905"/>
                <a:gd name="T7" fmla="*/ 0 h 125"/>
                <a:gd name="T8" fmla="*/ 905 w 905"/>
                <a:gd name="T9" fmla="*/ 88 h 125"/>
              </a:gdLst>
              <a:ahLst/>
              <a:cxnLst>
                <a:cxn ang="0">
                  <a:pos x="T0" y="T1"/>
                </a:cxn>
                <a:cxn ang="0">
                  <a:pos x="T2" y="T3"/>
                </a:cxn>
                <a:cxn ang="0">
                  <a:pos x="T4" y="T5"/>
                </a:cxn>
                <a:cxn ang="0">
                  <a:pos x="T6" y="T7"/>
                </a:cxn>
                <a:cxn ang="0">
                  <a:pos x="T8" y="T9"/>
                </a:cxn>
              </a:cxnLst>
              <a:rect l="0" t="0" r="r" b="b"/>
              <a:pathLst>
                <a:path w="905" h="125">
                  <a:moveTo>
                    <a:pt x="905" y="88"/>
                  </a:moveTo>
                  <a:lnTo>
                    <a:pt x="0" y="125"/>
                  </a:lnTo>
                  <a:lnTo>
                    <a:pt x="0" y="36"/>
                  </a:lnTo>
                  <a:lnTo>
                    <a:pt x="905" y="0"/>
                  </a:lnTo>
                  <a:lnTo>
                    <a:pt x="905" y="88"/>
                  </a:lnTo>
                  <a:close/>
                </a:path>
              </a:pathLst>
            </a:custGeom>
            <a:solidFill>
              <a:schemeClr val="bg1">
                <a:lumMod val="85000"/>
              </a:schemeClr>
            </a:solidFill>
            <a:ln>
              <a:noFill/>
            </a:ln>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1" name="Freeform 288"/>
            <p:cNvSpPr>
              <a:spLocks/>
            </p:cNvSpPr>
            <p:nvPr/>
          </p:nvSpPr>
          <p:spPr bwMode="auto">
            <a:xfrm>
              <a:off x="5276822" y="3339445"/>
              <a:ext cx="2022845" cy="706759"/>
            </a:xfrm>
            <a:custGeom>
              <a:avLst/>
              <a:gdLst>
                <a:gd name="T0" fmla="*/ 1122 w 1139"/>
                <a:gd name="T1" fmla="*/ 399 h 399"/>
                <a:gd name="T2" fmla="*/ 1122 w 1139"/>
                <a:gd name="T3" fmla="*/ 265 h 399"/>
                <a:gd name="T4" fmla="*/ 1122 w 1139"/>
                <a:gd name="T5" fmla="*/ 265 h 399"/>
                <a:gd name="T6" fmla="*/ 1119 w 1139"/>
                <a:gd name="T7" fmla="*/ 269 h 399"/>
                <a:gd name="T8" fmla="*/ 1115 w 1139"/>
                <a:gd name="T9" fmla="*/ 273 h 399"/>
                <a:gd name="T10" fmla="*/ 1108 w 1139"/>
                <a:gd name="T11" fmla="*/ 276 h 399"/>
                <a:gd name="T12" fmla="*/ 1099 w 1139"/>
                <a:gd name="T13" fmla="*/ 280 h 399"/>
                <a:gd name="T14" fmla="*/ 1088 w 1139"/>
                <a:gd name="T15" fmla="*/ 283 h 399"/>
                <a:gd name="T16" fmla="*/ 1079 w 1139"/>
                <a:gd name="T17" fmla="*/ 285 h 399"/>
                <a:gd name="T18" fmla="*/ 1079 w 1139"/>
                <a:gd name="T19" fmla="*/ 248 h 399"/>
                <a:gd name="T20" fmla="*/ 1075 w 1139"/>
                <a:gd name="T21" fmla="*/ 249 h 399"/>
                <a:gd name="T22" fmla="*/ 1058 w 1139"/>
                <a:gd name="T23" fmla="*/ 252 h 399"/>
                <a:gd name="T24" fmla="*/ 1037 w 1139"/>
                <a:gd name="T25" fmla="*/ 256 h 399"/>
                <a:gd name="T26" fmla="*/ 1011 w 1139"/>
                <a:gd name="T27" fmla="*/ 259 h 399"/>
                <a:gd name="T28" fmla="*/ 976 w 1139"/>
                <a:gd name="T29" fmla="*/ 264 h 399"/>
                <a:gd name="T30" fmla="*/ 957 w 1139"/>
                <a:gd name="T31" fmla="*/ 266 h 399"/>
                <a:gd name="T32" fmla="*/ 957 w 1139"/>
                <a:gd name="T33" fmla="*/ 228 h 399"/>
                <a:gd name="T34" fmla="*/ 921 w 1139"/>
                <a:gd name="T35" fmla="*/ 231 h 399"/>
                <a:gd name="T36" fmla="*/ 778 w 1139"/>
                <a:gd name="T37" fmla="*/ 240 h 399"/>
                <a:gd name="T38" fmla="*/ 777 w 1139"/>
                <a:gd name="T39" fmla="*/ 240 h 399"/>
                <a:gd name="T40" fmla="*/ 777 w 1139"/>
                <a:gd name="T41" fmla="*/ 202 h 399"/>
                <a:gd name="T42" fmla="*/ 725 w 1139"/>
                <a:gd name="T43" fmla="*/ 204 h 399"/>
                <a:gd name="T44" fmla="*/ 662 w 1139"/>
                <a:gd name="T45" fmla="*/ 205 h 399"/>
                <a:gd name="T46" fmla="*/ 615 w 1139"/>
                <a:gd name="T47" fmla="*/ 206 h 399"/>
                <a:gd name="T48" fmla="*/ 573 w 1139"/>
                <a:gd name="T49" fmla="*/ 206 h 399"/>
                <a:gd name="T50" fmla="*/ 560 w 1139"/>
                <a:gd name="T51" fmla="*/ 206 h 399"/>
                <a:gd name="T52" fmla="*/ 560 w 1139"/>
                <a:gd name="T53" fmla="*/ 168 h 399"/>
                <a:gd name="T54" fmla="*/ 533 w 1139"/>
                <a:gd name="T55" fmla="*/ 168 h 399"/>
                <a:gd name="T56" fmla="*/ 495 w 1139"/>
                <a:gd name="T57" fmla="*/ 168 h 399"/>
                <a:gd name="T58" fmla="*/ 459 w 1139"/>
                <a:gd name="T59" fmla="*/ 168 h 399"/>
                <a:gd name="T60" fmla="*/ 424 w 1139"/>
                <a:gd name="T61" fmla="*/ 167 h 399"/>
                <a:gd name="T62" fmla="*/ 390 w 1139"/>
                <a:gd name="T63" fmla="*/ 166 h 399"/>
                <a:gd name="T64" fmla="*/ 355 w 1139"/>
                <a:gd name="T65" fmla="*/ 165 h 399"/>
                <a:gd name="T66" fmla="*/ 348 w 1139"/>
                <a:gd name="T67" fmla="*/ 164 h 399"/>
                <a:gd name="T68" fmla="*/ 348 w 1139"/>
                <a:gd name="T69" fmla="*/ 127 h 399"/>
                <a:gd name="T70" fmla="*/ 320 w 1139"/>
                <a:gd name="T71" fmla="*/ 125 h 399"/>
                <a:gd name="T72" fmla="*/ 284 w 1139"/>
                <a:gd name="T73" fmla="*/ 124 h 399"/>
                <a:gd name="T74" fmla="*/ 247 w 1139"/>
                <a:gd name="T75" fmla="*/ 121 h 399"/>
                <a:gd name="T76" fmla="*/ 207 w 1139"/>
                <a:gd name="T77" fmla="*/ 118 h 399"/>
                <a:gd name="T78" fmla="*/ 163 w 1139"/>
                <a:gd name="T79" fmla="*/ 115 h 399"/>
                <a:gd name="T80" fmla="*/ 163 w 1139"/>
                <a:gd name="T81" fmla="*/ 77 h 399"/>
                <a:gd name="T82" fmla="*/ 44 w 1139"/>
                <a:gd name="T83" fmla="*/ 59 h 399"/>
                <a:gd name="T84" fmla="*/ 44 w 1139"/>
                <a:gd name="T85" fmla="*/ 22 h 399"/>
                <a:gd name="T86" fmla="*/ 0 w 1139"/>
                <a:gd name="T87" fmla="*/ 0 h 399"/>
                <a:gd name="T88" fmla="*/ 0 w 1139"/>
                <a:gd name="T89" fmla="*/ 99 h 399"/>
                <a:gd name="T90" fmla="*/ 726 w 1139"/>
                <a:gd name="T91" fmla="*/ 333 h 399"/>
                <a:gd name="T92" fmla="*/ 1122 w 1139"/>
                <a:gd name="T93"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9" h="399">
                  <a:moveTo>
                    <a:pt x="1122" y="399"/>
                  </a:moveTo>
                  <a:cubicBezTo>
                    <a:pt x="1122" y="265"/>
                    <a:pt x="1122" y="265"/>
                    <a:pt x="1122" y="265"/>
                  </a:cubicBezTo>
                  <a:cubicBezTo>
                    <a:pt x="1122" y="265"/>
                    <a:pt x="1122" y="265"/>
                    <a:pt x="1122" y="265"/>
                  </a:cubicBezTo>
                  <a:cubicBezTo>
                    <a:pt x="1122" y="266"/>
                    <a:pt x="1120" y="268"/>
                    <a:pt x="1119" y="269"/>
                  </a:cubicBezTo>
                  <a:cubicBezTo>
                    <a:pt x="1118" y="270"/>
                    <a:pt x="1117" y="272"/>
                    <a:pt x="1115" y="273"/>
                  </a:cubicBezTo>
                  <a:cubicBezTo>
                    <a:pt x="1113" y="274"/>
                    <a:pt x="1111" y="275"/>
                    <a:pt x="1108" y="276"/>
                  </a:cubicBezTo>
                  <a:cubicBezTo>
                    <a:pt x="1106" y="277"/>
                    <a:pt x="1103" y="279"/>
                    <a:pt x="1099" y="280"/>
                  </a:cubicBezTo>
                  <a:cubicBezTo>
                    <a:pt x="1096" y="281"/>
                    <a:pt x="1092" y="282"/>
                    <a:pt x="1088" y="283"/>
                  </a:cubicBezTo>
                  <a:cubicBezTo>
                    <a:pt x="1085" y="284"/>
                    <a:pt x="1083" y="285"/>
                    <a:pt x="1079" y="285"/>
                  </a:cubicBezTo>
                  <a:cubicBezTo>
                    <a:pt x="1079" y="248"/>
                    <a:pt x="1079" y="248"/>
                    <a:pt x="1079" y="248"/>
                  </a:cubicBezTo>
                  <a:cubicBezTo>
                    <a:pt x="1078" y="248"/>
                    <a:pt x="1076" y="248"/>
                    <a:pt x="1075" y="249"/>
                  </a:cubicBezTo>
                  <a:cubicBezTo>
                    <a:pt x="1069" y="250"/>
                    <a:pt x="1064" y="251"/>
                    <a:pt x="1058" y="252"/>
                  </a:cubicBezTo>
                  <a:cubicBezTo>
                    <a:pt x="1051" y="253"/>
                    <a:pt x="1044" y="255"/>
                    <a:pt x="1037" y="256"/>
                  </a:cubicBezTo>
                  <a:cubicBezTo>
                    <a:pt x="1029" y="257"/>
                    <a:pt x="1020" y="258"/>
                    <a:pt x="1011" y="259"/>
                  </a:cubicBezTo>
                  <a:cubicBezTo>
                    <a:pt x="1000" y="261"/>
                    <a:pt x="988" y="262"/>
                    <a:pt x="976" y="264"/>
                  </a:cubicBezTo>
                  <a:cubicBezTo>
                    <a:pt x="970" y="264"/>
                    <a:pt x="963" y="265"/>
                    <a:pt x="957" y="266"/>
                  </a:cubicBezTo>
                  <a:cubicBezTo>
                    <a:pt x="957" y="228"/>
                    <a:pt x="957" y="228"/>
                    <a:pt x="957" y="228"/>
                  </a:cubicBezTo>
                  <a:cubicBezTo>
                    <a:pt x="945" y="229"/>
                    <a:pt x="934" y="230"/>
                    <a:pt x="921" y="231"/>
                  </a:cubicBezTo>
                  <a:cubicBezTo>
                    <a:pt x="879" y="235"/>
                    <a:pt x="830" y="238"/>
                    <a:pt x="778" y="240"/>
                  </a:cubicBezTo>
                  <a:cubicBezTo>
                    <a:pt x="777" y="240"/>
                    <a:pt x="777" y="240"/>
                    <a:pt x="777" y="240"/>
                  </a:cubicBezTo>
                  <a:cubicBezTo>
                    <a:pt x="777" y="202"/>
                    <a:pt x="777" y="202"/>
                    <a:pt x="777" y="202"/>
                  </a:cubicBezTo>
                  <a:cubicBezTo>
                    <a:pt x="760" y="203"/>
                    <a:pt x="743" y="203"/>
                    <a:pt x="725" y="204"/>
                  </a:cubicBezTo>
                  <a:cubicBezTo>
                    <a:pt x="705" y="204"/>
                    <a:pt x="684" y="205"/>
                    <a:pt x="662" y="205"/>
                  </a:cubicBezTo>
                  <a:cubicBezTo>
                    <a:pt x="647" y="206"/>
                    <a:pt x="631" y="206"/>
                    <a:pt x="615" y="206"/>
                  </a:cubicBezTo>
                  <a:cubicBezTo>
                    <a:pt x="601" y="206"/>
                    <a:pt x="587" y="206"/>
                    <a:pt x="573" y="206"/>
                  </a:cubicBezTo>
                  <a:cubicBezTo>
                    <a:pt x="568" y="206"/>
                    <a:pt x="564" y="206"/>
                    <a:pt x="560" y="206"/>
                  </a:cubicBezTo>
                  <a:cubicBezTo>
                    <a:pt x="560" y="168"/>
                    <a:pt x="560" y="168"/>
                    <a:pt x="560" y="168"/>
                  </a:cubicBezTo>
                  <a:cubicBezTo>
                    <a:pt x="551" y="168"/>
                    <a:pt x="542" y="168"/>
                    <a:pt x="533" y="168"/>
                  </a:cubicBezTo>
                  <a:cubicBezTo>
                    <a:pt x="520" y="168"/>
                    <a:pt x="508" y="168"/>
                    <a:pt x="495" y="168"/>
                  </a:cubicBezTo>
                  <a:cubicBezTo>
                    <a:pt x="483" y="168"/>
                    <a:pt x="471" y="168"/>
                    <a:pt x="459" y="168"/>
                  </a:cubicBezTo>
                  <a:cubicBezTo>
                    <a:pt x="448" y="167"/>
                    <a:pt x="436" y="167"/>
                    <a:pt x="424" y="167"/>
                  </a:cubicBezTo>
                  <a:cubicBezTo>
                    <a:pt x="413" y="167"/>
                    <a:pt x="401" y="166"/>
                    <a:pt x="390" y="166"/>
                  </a:cubicBezTo>
                  <a:cubicBezTo>
                    <a:pt x="378" y="165"/>
                    <a:pt x="366" y="165"/>
                    <a:pt x="355" y="165"/>
                  </a:cubicBezTo>
                  <a:cubicBezTo>
                    <a:pt x="353" y="165"/>
                    <a:pt x="350" y="164"/>
                    <a:pt x="348" y="164"/>
                  </a:cubicBezTo>
                  <a:cubicBezTo>
                    <a:pt x="348" y="127"/>
                    <a:pt x="348" y="127"/>
                    <a:pt x="348" y="127"/>
                  </a:cubicBezTo>
                  <a:cubicBezTo>
                    <a:pt x="338" y="126"/>
                    <a:pt x="329" y="126"/>
                    <a:pt x="320" y="125"/>
                  </a:cubicBezTo>
                  <a:cubicBezTo>
                    <a:pt x="308" y="125"/>
                    <a:pt x="296" y="124"/>
                    <a:pt x="284" y="124"/>
                  </a:cubicBezTo>
                  <a:cubicBezTo>
                    <a:pt x="272" y="123"/>
                    <a:pt x="259" y="122"/>
                    <a:pt x="247" y="121"/>
                  </a:cubicBezTo>
                  <a:cubicBezTo>
                    <a:pt x="234" y="120"/>
                    <a:pt x="220" y="119"/>
                    <a:pt x="207" y="118"/>
                  </a:cubicBezTo>
                  <a:cubicBezTo>
                    <a:pt x="192" y="117"/>
                    <a:pt x="177" y="116"/>
                    <a:pt x="163" y="115"/>
                  </a:cubicBezTo>
                  <a:cubicBezTo>
                    <a:pt x="163" y="77"/>
                    <a:pt x="163" y="77"/>
                    <a:pt x="163" y="77"/>
                  </a:cubicBezTo>
                  <a:cubicBezTo>
                    <a:pt x="113" y="72"/>
                    <a:pt x="72" y="66"/>
                    <a:pt x="44" y="59"/>
                  </a:cubicBezTo>
                  <a:cubicBezTo>
                    <a:pt x="44" y="22"/>
                    <a:pt x="44" y="22"/>
                    <a:pt x="44" y="22"/>
                  </a:cubicBezTo>
                  <a:cubicBezTo>
                    <a:pt x="16" y="15"/>
                    <a:pt x="0" y="8"/>
                    <a:pt x="0" y="0"/>
                  </a:cubicBezTo>
                  <a:cubicBezTo>
                    <a:pt x="0" y="99"/>
                    <a:pt x="0" y="99"/>
                    <a:pt x="0" y="99"/>
                  </a:cubicBezTo>
                  <a:cubicBezTo>
                    <a:pt x="0" y="229"/>
                    <a:pt x="328" y="293"/>
                    <a:pt x="726" y="333"/>
                  </a:cubicBezTo>
                  <a:cubicBezTo>
                    <a:pt x="1139" y="375"/>
                    <a:pt x="1117" y="385"/>
                    <a:pt x="1122" y="399"/>
                  </a:cubicBezTo>
                  <a:close/>
                </a:path>
              </a:pathLst>
            </a:custGeom>
            <a:solidFill>
              <a:schemeClr val="accent1"/>
            </a:solidFill>
            <a:ln w="19050">
              <a:noFill/>
            </a:ln>
            <a:effectLst>
              <a:outerShdw blurRad="139700" dist="38100" dir="5400000" algn="t" rotWithShape="0">
                <a:prstClr val="black">
                  <a:alpha val="30000"/>
                </a:prstClr>
              </a:outerShdw>
              <a:softEdge rad="0"/>
            </a:effectLst>
          </p:spPr>
          <p:txBody>
            <a:bodyPr vert="horz" wrap="square" lIns="182824" tIns="91412" rIns="182824" bIns="91412" numCol="1" anchor="t" anchorCtr="0" compatLnSpc="1">
              <a:prstTxWarp prst="textNoShape">
                <a:avLst/>
              </a:prstTxWarp>
              <a:noAutofit/>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2" name="Freeform 289"/>
            <p:cNvSpPr>
              <a:spLocks/>
            </p:cNvSpPr>
            <p:nvPr/>
          </p:nvSpPr>
          <p:spPr bwMode="auto">
            <a:xfrm>
              <a:off x="6224685" y="2740090"/>
              <a:ext cx="1033532" cy="436197"/>
            </a:xfrm>
            <a:custGeom>
              <a:avLst/>
              <a:gdLst>
                <a:gd name="T0" fmla="*/ 308 w 582"/>
                <a:gd name="T1" fmla="*/ 42 h 246"/>
                <a:gd name="T2" fmla="*/ 310 w 582"/>
                <a:gd name="T3" fmla="*/ 36 h 246"/>
                <a:gd name="T4" fmla="*/ 163 w 582"/>
                <a:gd name="T5" fmla="*/ 0 h 246"/>
                <a:gd name="T6" fmla="*/ 15 w 582"/>
                <a:gd name="T7" fmla="*/ 14 h 246"/>
                <a:gd name="T8" fmla="*/ 157 w 582"/>
                <a:gd name="T9" fmla="*/ 74 h 246"/>
                <a:gd name="T10" fmla="*/ 158 w 582"/>
                <a:gd name="T11" fmla="*/ 78 h 246"/>
                <a:gd name="T12" fmla="*/ 158 w 582"/>
                <a:gd name="T13" fmla="*/ 79 h 246"/>
                <a:gd name="T14" fmla="*/ 158 w 582"/>
                <a:gd name="T15" fmla="*/ 82 h 246"/>
                <a:gd name="T16" fmla="*/ 159 w 582"/>
                <a:gd name="T17" fmla="*/ 84 h 246"/>
                <a:gd name="T18" fmla="*/ 159 w 582"/>
                <a:gd name="T19" fmla="*/ 87 h 246"/>
                <a:gd name="T20" fmla="*/ 159 w 582"/>
                <a:gd name="T21" fmla="*/ 88 h 246"/>
                <a:gd name="T22" fmla="*/ 159 w 582"/>
                <a:gd name="T23" fmla="*/ 92 h 246"/>
                <a:gd name="T24" fmla="*/ 158 w 582"/>
                <a:gd name="T25" fmla="*/ 93 h 246"/>
                <a:gd name="T26" fmla="*/ 158 w 582"/>
                <a:gd name="T27" fmla="*/ 97 h 246"/>
                <a:gd name="T28" fmla="*/ 158 w 582"/>
                <a:gd name="T29" fmla="*/ 98 h 246"/>
                <a:gd name="T30" fmla="*/ 157 w 582"/>
                <a:gd name="T31" fmla="*/ 101 h 246"/>
                <a:gd name="T32" fmla="*/ 156 w 582"/>
                <a:gd name="T33" fmla="*/ 103 h 246"/>
                <a:gd name="T34" fmla="*/ 155 w 582"/>
                <a:gd name="T35" fmla="*/ 107 h 246"/>
                <a:gd name="T36" fmla="*/ 155 w 582"/>
                <a:gd name="T37" fmla="*/ 108 h 246"/>
                <a:gd name="T38" fmla="*/ 152 w 582"/>
                <a:gd name="T39" fmla="*/ 113 h 246"/>
                <a:gd name="T40" fmla="*/ 152 w 582"/>
                <a:gd name="T41" fmla="*/ 115 h 246"/>
                <a:gd name="T42" fmla="*/ 150 w 582"/>
                <a:gd name="T43" fmla="*/ 118 h 246"/>
                <a:gd name="T44" fmla="*/ 149 w 582"/>
                <a:gd name="T45" fmla="*/ 120 h 246"/>
                <a:gd name="T46" fmla="*/ 146 w 582"/>
                <a:gd name="T47" fmla="*/ 124 h 246"/>
                <a:gd name="T48" fmla="*/ 145 w 582"/>
                <a:gd name="T49" fmla="*/ 126 h 246"/>
                <a:gd name="T50" fmla="*/ 141 w 582"/>
                <a:gd name="T51" fmla="*/ 132 h 246"/>
                <a:gd name="T52" fmla="*/ 141 w 582"/>
                <a:gd name="T53" fmla="*/ 133 h 246"/>
                <a:gd name="T54" fmla="*/ 137 w 582"/>
                <a:gd name="T55" fmla="*/ 138 h 246"/>
                <a:gd name="T56" fmla="*/ 135 w 582"/>
                <a:gd name="T57" fmla="*/ 140 h 246"/>
                <a:gd name="T58" fmla="*/ 132 w 582"/>
                <a:gd name="T59" fmla="*/ 144 h 246"/>
                <a:gd name="T60" fmla="*/ 130 w 582"/>
                <a:gd name="T61" fmla="*/ 146 h 246"/>
                <a:gd name="T62" fmla="*/ 125 w 582"/>
                <a:gd name="T63" fmla="*/ 151 h 246"/>
                <a:gd name="T64" fmla="*/ 124 w 582"/>
                <a:gd name="T65" fmla="*/ 152 h 246"/>
                <a:gd name="T66" fmla="*/ 118 w 582"/>
                <a:gd name="T67" fmla="*/ 159 h 246"/>
                <a:gd name="T68" fmla="*/ 116 w 582"/>
                <a:gd name="T69" fmla="*/ 161 h 246"/>
                <a:gd name="T70" fmla="*/ 110 w 582"/>
                <a:gd name="T71" fmla="*/ 166 h 246"/>
                <a:gd name="T72" fmla="*/ 108 w 582"/>
                <a:gd name="T73" fmla="*/ 168 h 246"/>
                <a:gd name="T74" fmla="*/ 102 w 582"/>
                <a:gd name="T75" fmla="*/ 173 h 246"/>
                <a:gd name="T76" fmla="*/ 100 w 582"/>
                <a:gd name="T77" fmla="*/ 175 h 246"/>
                <a:gd name="T78" fmla="*/ 91 w 582"/>
                <a:gd name="T79" fmla="*/ 182 h 246"/>
                <a:gd name="T80" fmla="*/ 90 w 582"/>
                <a:gd name="T81" fmla="*/ 183 h 246"/>
                <a:gd name="T82" fmla="*/ 82 w 582"/>
                <a:gd name="T83" fmla="*/ 190 h 246"/>
                <a:gd name="T84" fmla="*/ 79 w 582"/>
                <a:gd name="T85" fmla="*/ 192 h 246"/>
                <a:gd name="T86" fmla="*/ 71 w 582"/>
                <a:gd name="T87" fmla="*/ 198 h 246"/>
                <a:gd name="T88" fmla="*/ 68 w 582"/>
                <a:gd name="T89" fmla="*/ 200 h 246"/>
                <a:gd name="T90" fmla="*/ 59 w 582"/>
                <a:gd name="T91" fmla="*/ 207 h 246"/>
                <a:gd name="T92" fmla="*/ 57 w 582"/>
                <a:gd name="T93" fmla="*/ 209 h 246"/>
                <a:gd name="T94" fmla="*/ 45 w 582"/>
                <a:gd name="T95" fmla="*/ 217 h 246"/>
                <a:gd name="T96" fmla="*/ 42 w 582"/>
                <a:gd name="T97" fmla="*/ 219 h 246"/>
                <a:gd name="T98" fmla="*/ 32 w 582"/>
                <a:gd name="T99" fmla="*/ 225 h 246"/>
                <a:gd name="T100" fmla="*/ 28 w 582"/>
                <a:gd name="T101" fmla="*/ 228 h 246"/>
                <a:gd name="T102" fmla="*/ 18 w 582"/>
                <a:gd name="T103" fmla="*/ 234 h 246"/>
                <a:gd name="T104" fmla="*/ 14 w 582"/>
                <a:gd name="T105" fmla="*/ 237 h 246"/>
                <a:gd name="T106" fmla="*/ 0 w 582"/>
                <a:gd name="T107" fmla="*/ 246 h 246"/>
                <a:gd name="T108" fmla="*/ 582 w 582"/>
                <a:gd name="T109" fmla="*/ 138 h 246"/>
                <a:gd name="T110" fmla="*/ 582 w 582"/>
                <a:gd name="T111" fmla="*/ 42 h 246"/>
                <a:gd name="T112" fmla="*/ 308 w 582"/>
                <a:gd name="T113" fmla="*/ 4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2" h="246">
                  <a:moveTo>
                    <a:pt x="308" y="42"/>
                  </a:moveTo>
                  <a:cubicBezTo>
                    <a:pt x="310" y="36"/>
                    <a:pt x="310" y="36"/>
                    <a:pt x="310" y="36"/>
                  </a:cubicBezTo>
                  <a:cubicBezTo>
                    <a:pt x="163" y="0"/>
                    <a:pt x="163" y="0"/>
                    <a:pt x="163" y="0"/>
                  </a:cubicBezTo>
                  <a:cubicBezTo>
                    <a:pt x="15" y="14"/>
                    <a:pt x="15" y="14"/>
                    <a:pt x="15" y="14"/>
                  </a:cubicBezTo>
                  <a:cubicBezTo>
                    <a:pt x="15" y="14"/>
                    <a:pt x="139" y="21"/>
                    <a:pt x="157" y="74"/>
                  </a:cubicBezTo>
                  <a:cubicBezTo>
                    <a:pt x="157" y="76"/>
                    <a:pt x="157" y="77"/>
                    <a:pt x="158" y="78"/>
                  </a:cubicBezTo>
                  <a:cubicBezTo>
                    <a:pt x="158" y="79"/>
                    <a:pt x="158" y="79"/>
                    <a:pt x="158" y="79"/>
                  </a:cubicBezTo>
                  <a:cubicBezTo>
                    <a:pt x="158" y="80"/>
                    <a:pt x="158" y="81"/>
                    <a:pt x="158" y="82"/>
                  </a:cubicBezTo>
                  <a:cubicBezTo>
                    <a:pt x="158" y="83"/>
                    <a:pt x="159" y="83"/>
                    <a:pt x="159" y="84"/>
                  </a:cubicBezTo>
                  <a:cubicBezTo>
                    <a:pt x="159" y="85"/>
                    <a:pt x="159" y="86"/>
                    <a:pt x="159" y="87"/>
                  </a:cubicBezTo>
                  <a:cubicBezTo>
                    <a:pt x="159" y="87"/>
                    <a:pt x="159" y="87"/>
                    <a:pt x="159" y="88"/>
                  </a:cubicBezTo>
                  <a:cubicBezTo>
                    <a:pt x="159" y="89"/>
                    <a:pt x="159" y="91"/>
                    <a:pt x="159" y="92"/>
                  </a:cubicBezTo>
                  <a:cubicBezTo>
                    <a:pt x="159" y="92"/>
                    <a:pt x="158" y="93"/>
                    <a:pt x="158" y="93"/>
                  </a:cubicBezTo>
                  <a:cubicBezTo>
                    <a:pt x="158" y="94"/>
                    <a:pt x="158" y="96"/>
                    <a:pt x="158" y="97"/>
                  </a:cubicBezTo>
                  <a:cubicBezTo>
                    <a:pt x="158" y="97"/>
                    <a:pt x="158" y="98"/>
                    <a:pt x="158" y="98"/>
                  </a:cubicBezTo>
                  <a:cubicBezTo>
                    <a:pt x="157" y="99"/>
                    <a:pt x="157" y="100"/>
                    <a:pt x="157" y="101"/>
                  </a:cubicBezTo>
                  <a:cubicBezTo>
                    <a:pt x="157" y="102"/>
                    <a:pt x="156" y="103"/>
                    <a:pt x="156" y="103"/>
                  </a:cubicBezTo>
                  <a:cubicBezTo>
                    <a:pt x="156" y="104"/>
                    <a:pt x="155" y="106"/>
                    <a:pt x="155" y="107"/>
                  </a:cubicBezTo>
                  <a:cubicBezTo>
                    <a:pt x="155" y="108"/>
                    <a:pt x="155" y="108"/>
                    <a:pt x="155" y="108"/>
                  </a:cubicBezTo>
                  <a:cubicBezTo>
                    <a:pt x="154" y="110"/>
                    <a:pt x="153" y="111"/>
                    <a:pt x="152" y="113"/>
                  </a:cubicBezTo>
                  <a:cubicBezTo>
                    <a:pt x="152" y="114"/>
                    <a:pt x="152" y="114"/>
                    <a:pt x="152" y="115"/>
                  </a:cubicBezTo>
                  <a:cubicBezTo>
                    <a:pt x="151" y="116"/>
                    <a:pt x="150" y="117"/>
                    <a:pt x="150" y="118"/>
                  </a:cubicBezTo>
                  <a:cubicBezTo>
                    <a:pt x="149" y="119"/>
                    <a:pt x="149" y="120"/>
                    <a:pt x="149" y="120"/>
                  </a:cubicBezTo>
                  <a:cubicBezTo>
                    <a:pt x="148" y="122"/>
                    <a:pt x="147" y="123"/>
                    <a:pt x="146" y="124"/>
                  </a:cubicBezTo>
                  <a:cubicBezTo>
                    <a:pt x="146" y="125"/>
                    <a:pt x="146" y="125"/>
                    <a:pt x="145" y="126"/>
                  </a:cubicBezTo>
                  <a:cubicBezTo>
                    <a:pt x="144" y="128"/>
                    <a:pt x="143" y="130"/>
                    <a:pt x="141" y="132"/>
                  </a:cubicBezTo>
                  <a:cubicBezTo>
                    <a:pt x="141" y="133"/>
                    <a:pt x="141" y="133"/>
                    <a:pt x="141" y="133"/>
                  </a:cubicBezTo>
                  <a:cubicBezTo>
                    <a:pt x="139" y="134"/>
                    <a:pt x="138" y="136"/>
                    <a:pt x="137" y="138"/>
                  </a:cubicBezTo>
                  <a:cubicBezTo>
                    <a:pt x="136" y="138"/>
                    <a:pt x="136" y="139"/>
                    <a:pt x="135" y="140"/>
                  </a:cubicBezTo>
                  <a:cubicBezTo>
                    <a:pt x="134" y="141"/>
                    <a:pt x="133" y="142"/>
                    <a:pt x="132" y="144"/>
                  </a:cubicBezTo>
                  <a:cubicBezTo>
                    <a:pt x="131" y="145"/>
                    <a:pt x="131" y="145"/>
                    <a:pt x="130" y="146"/>
                  </a:cubicBezTo>
                  <a:cubicBezTo>
                    <a:pt x="128" y="148"/>
                    <a:pt x="127" y="149"/>
                    <a:pt x="125" y="151"/>
                  </a:cubicBezTo>
                  <a:cubicBezTo>
                    <a:pt x="125" y="151"/>
                    <a:pt x="124" y="152"/>
                    <a:pt x="124" y="152"/>
                  </a:cubicBezTo>
                  <a:cubicBezTo>
                    <a:pt x="122" y="154"/>
                    <a:pt x="120" y="157"/>
                    <a:pt x="118" y="159"/>
                  </a:cubicBezTo>
                  <a:cubicBezTo>
                    <a:pt x="117" y="159"/>
                    <a:pt x="116" y="160"/>
                    <a:pt x="116" y="161"/>
                  </a:cubicBezTo>
                  <a:cubicBezTo>
                    <a:pt x="114" y="162"/>
                    <a:pt x="112" y="164"/>
                    <a:pt x="110" y="166"/>
                  </a:cubicBezTo>
                  <a:cubicBezTo>
                    <a:pt x="110" y="167"/>
                    <a:pt x="109" y="167"/>
                    <a:pt x="108" y="168"/>
                  </a:cubicBezTo>
                  <a:cubicBezTo>
                    <a:pt x="106" y="170"/>
                    <a:pt x="104" y="171"/>
                    <a:pt x="102" y="173"/>
                  </a:cubicBezTo>
                  <a:cubicBezTo>
                    <a:pt x="101" y="174"/>
                    <a:pt x="101" y="175"/>
                    <a:pt x="100" y="175"/>
                  </a:cubicBezTo>
                  <a:cubicBezTo>
                    <a:pt x="97" y="178"/>
                    <a:pt x="94" y="180"/>
                    <a:pt x="91" y="182"/>
                  </a:cubicBezTo>
                  <a:cubicBezTo>
                    <a:pt x="90" y="183"/>
                    <a:pt x="90" y="183"/>
                    <a:pt x="90" y="183"/>
                  </a:cubicBezTo>
                  <a:cubicBezTo>
                    <a:pt x="88" y="185"/>
                    <a:pt x="85" y="188"/>
                    <a:pt x="82" y="190"/>
                  </a:cubicBezTo>
                  <a:cubicBezTo>
                    <a:pt x="81" y="191"/>
                    <a:pt x="80" y="192"/>
                    <a:pt x="79" y="192"/>
                  </a:cubicBezTo>
                  <a:cubicBezTo>
                    <a:pt x="76" y="194"/>
                    <a:pt x="74" y="196"/>
                    <a:pt x="71" y="198"/>
                  </a:cubicBezTo>
                  <a:cubicBezTo>
                    <a:pt x="70" y="199"/>
                    <a:pt x="69" y="200"/>
                    <a:pt x="68" y="200"/>
                  </a:cubicBezTo>
                  <a:cubicBezTo>
                    <a:pt x="65" y="203"/>
                    <a:pt x="62" y="205"/>
                    <a:pt x="59" y="207"/>
                  </a:cubicBezTo>
                  <a:cubicBezTo>
                    <a:pt x="58" y="207"/>
                    <a:pt x="58" y="208"/>
                    <a:pt x="57" y="209"/>
                  </a:cubicBezTo>
                  <a:cubicBezTo>
                    <a:pt x="53" y="211"/>
                    <a:pt x="49" y="214"/>
                    <a:pt x="45" y="217"/>
                  </a:cubicBezTo>
                  <a:cubicBezTo>
                    <a:pt x="44" y="217"/>
                    <a:pt x="43" y="218"/>
                    <a:pt x="42" y="219"/>
                  </a:cubicBezTo>
                  <a:cubicBezTo>
                    <a:pt x="39" y="221"/>
                    <a:pt x="36" y="223"/>
                    <a:pt x="32" y="225"/>
                  </a:cubicBezTo>
                  <a:cubicBezTo>
                    <a:pt x="31" y="226"/>
                    <a:pt x="29" y="227"/>
                    <a:pt x="28" y="228"/>
                  </a:cubicBezTo>
                  <a:cubicBezTo>
                    <a:pt x="25" y="230"/>
                    <a:pt x="22" y="232"/>
                    <a:pt x="18" y="234"/>
                  </a:cubicBezTo>
                  <a:cubicBezTo>
                    <a:pt x="17" y="235"/>
                    <a:pt x="16" y="236"/>
                    <a:pt x="14" y="237"/>
                  </a:cubicBezTo>
                  <a:cubicBezTo>
                    <a:pt x="9" y="240"/>
                    <a:pt x="5" y="243"/>
                    <a:pt x="0" y="246"/>
                  </a:cubicBezTo>
                  <a:cubicBezTo>
                    <a:pt x="38" y="229"/>
                    <a:pt x="582" y="166"/>
                    <a:pt x="582" y="138"/>
                  </a:cubicBezTo>
                  <a:cubicBezTo>
                    <a:pt x="582" y="42"/>
                    <a:pt x="582" y="42"/>
                    <a:pt x="582" y="42"/>
                  </a:cubicBezTo>
                  <a:lnTo>
                    <a:pt x="308" y="42"/>
                  </a:lnTo>
                  <a:close/>
                </a:path>
              </a:pathLst>
            </a:custGeom>
            <a:solidFill>
              <a:schemeClr val="accent1"/>
            </a:solidFill>
            <a:ln w="19050">
              <a:noFill/>
            </a:ln>
            <a:effectLst>
              <a:outerShdw blurRad="139700" dist="38100" dir="5400000" algn="t" rotWithShape="0">
                <a:prstClr val="black">
                  <a:alpha val="30000"/>
                </a:prstClr>
              </a:outerShdw>
              <a:softEdge rad="0"/>
            </a:effectLst>
          </p:spPr>
          <p:txBody>
            <a:bodyPr vert="horz" wrap="square" lIns="182824" tIns="91412" rIns="182824" bIns="91412" numCol="1" anchor="t" anchorCtr="0" compatLnSpc="1">
              <a:prstTxWarp prst="textNoShape">
                <a:avLst/>
              </a:prstTxWarp>
              <a:noAutofit/>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3" name="Freeform 290"/>
            <p:cNvSpPr>
              <a:spLocks/>
            </p:cNvSpPr>
            <p:nvPr/>
          </p:nvSpPr>
          <p:spPr bwMode="auto">
            <a:xfrm>
              <a:off x="5276822" y="2263193"/>
              <a:ext cx="2022845" cy="707508"/>
            </a:xfrm>
            <a:custGeom>
              <a:avLst/>
              <a:gdLst>
                <a:gd name="T0" fmla="*/ 1122 w 1139"/>
                <a:gd name="T1" fmla="*/ 399 h 399"/>
                <a:gd name="T2" fmla="*/ 1122 w 1139"/>
                <a:gd name="T3" fmla="*/ 264 h 399"/>
                <a:gd name="T4" fmla="*/ 1122 w 1139"/>
                <a:gd name="T5" fmla="*/ 265 h 399"/>
                <a:gd name="T6" fmla="*/ 1119 w 1139"/>
                <a:gd name="T7" fmla="*/ 269 h 399"/>
                <a:gd name="T8" fmla="*/ 1115 w 1139"/>
                <a:gd name="T9" fmla="*/ 272 h 399"/>
                <a:gd name="T10" fmla="*/ 1108 w 1139"/>
                <a:gd name="T11" fmla="*/ 276 h 399"/>
                <a:gd name="T12" fmla="*/ 1099 w 1139"/>
                <a:gd name="T13" fmla="*/ 279 h 399"/>
                <a:gd name="T14" fmla="*/ 1088 w 1139"/>
                <a:gd name="T15" fmla="*/ 283 h 399"/>
                <a:gd name="T16" fmla="*/ 1079 w 1139"/>
                <a:gd name="T17" fmla="*/ 285 h 399"/>
                <a:gd name="T18" fmla="*/ 1079 w 1139"/>
                <a:gd name="T19" fmla="*/ 247 h 399"/>
                <a:gd name="T20" fmla="*/ 1075 w 1139"/>
                <a:gd name="T21" fmla="*/ 248 h 399"/>
                <a:gd name="T22" fmla="*/ 1058 w 1139"/>
                <a:gd name="T23" fmla="*/ 252 h 399"/>
                <a:gd name="T24" fmla="*/ 1037 w 1139"/>
                <a:gd name="T25" fmla="*/ 255 h 399"/>
                <a:gd name="T26" fmla="*/ 1011 w 1139"/>
                <a:gd name="T27" fmla="*/ 259 h 399"/>
                <a:gd name="T28" fmla="*/ 976 w 1139"/>
                <a:gd name="T29" fmla="*/ 263 h 399"/>
                <a:gd name="T30" fmla="*/ 957 w 1139"/>
                <a:gd name="T31" fmla="*/ 265 h 399"/>
                <a:gd name="T32" fmla="*/ 957 w 1139"/>
                <a:gd name="T33" fmla="*/ 228 h 399"/>
                <a:gd name="T34" fmla="*/ 921 w 1139"/>
                <a:gd name="T35" fmla="*/ 231 h 399"/>
                <a:gd name="T36" fmla="*/ 778 w 1139"/>
                <a:gd name="T37" fmla="*/ 239 h 399"/>
                <a:gd name="T38" fmla="*/ 777 w 1139"/>
                <a:gd name="T39" fmla="*/ 239 h 399"/>
                <a:gd name="T40" fmla="*/ 777 w 1139"/>
                <a:gd name="T41" fmla="*/ 201 h 399"/>
                <a:gd name="T42" fmla="*/ 725 w 1139"/>
                <a:gd name="T43" fmla="*/ 203 h 399"/>
                <a:gd name="T44" fmla="*/ 662 w 1139"/>
                <a:gd name="T45" fmla="*/ 205 h 399"/>
                <a:gd name="T46" fmla="*/ 615 w 1139"/>
                <a:gd name="T47" fmla="*/ 205 h 399"/>
                <a:gd name="T48" fmla="*/ 573 w 1139"/>
                <a:gd name="T49" fmla="*/ 206 h 399"/>
                <a:gd name="T50" fmla="*/ 560 w 1139"/>
                <a:gd name="T51" fmla="*/ 206 h 399"/>
                <a:gd name="T52" fmla="*/ 560 w 1139"/>
                <a:gd name="T53" fmla="*/ 168 h 399"/>
                <a:gd name="T54" fmla="*/ 533 w 1139"/>
                <a:gd name="T55" fmla="*/ 168 h 399"/>
                <a:gd name="T56" fmla="*/ 495 w 1139"/>
                <a:gd name="T57" fmla="*/ 168 h 399"/>
                <a:gd name="T58" fmla="*/ 459 w 1139"/>
                <a:gd name="T59" fmla="*/ 167 h 399"/>
                <a:gd name="T60" fmla="*/ 424 w 1139"/>
                <a:gd name="T61" fmla="*/ 166 h 399"/>
                <a:gd name="T62" fmla="*/ 390 w 1139"/>
                <a:gd name="T63" fmla="*/ 165 h 399"/>
                <a:gd name="T64" fmla="*/ 355 w 1139"/>
                <a:gd name="T65" fmla="*/ 164 h 399"/>
                <a:gd name="T66" fmla="*/ 348 w 1139"/>
                <a:gd name="T67" fmla="*/ 164 h 399"/>
                <a:gd name="T68" fmla="*/ 348 w 1139"/>
                <a:gd name="T69" fmla="*/ 126 h 399"/>
                <a:gd name="T70" fmla="*/ 320 w 1139"/>
                <a:gd name="T71" fmla="*/ 125 h 399"/>
                <a:gd name="T72" fmla="*/ 284 w 1139"/>
                <a:gd name="T73" fmla="*/ 123 h 399"/>
                <a:gd name="T74" fmla="*/ 247 w 1139"/>
                <a:gd name="T75" fmla="*/ 121 h 399"/>
                <a:gd name="T76" fmla="*/ 207 w 1139"/>
                <a:gd name="T77" fmla="*/ 118 h 399"/>
                <a:gd name="T78" fmla="*/ 163 w 1139"/>
                <a:gd name="T79" fmla="*/ 114 h 399"/>
                <a:gd name="T80" fmla="*/ 163 w 1139"/>
                <a:gd name="T81" fmla="*/ 77 h 399"/>
                <a:gd name="T82" fmla="*/ 44 w 1139"/>
                <a:gd name="T83" fmla="*/ 59 h 399"/>
                <a:gd name="T84" fmla="*/ 44 w 1139"/>
                <a:gd name="T85" fmla="*/ 21 h 399"/>
                <a:gd name="T86" fmla="*/ 0 w 1139"/>
                <a:gd name="T87" fmla="*/ 0 h 399"/>
                <a:gd name="T88" fmla="*/ 0 w 1139"/>
                <a:gd name="T89" fmla="*/ 99 h 399"/>
                <a:gd name="T90" fmla="*/ 726 w 1139"/>
                <a:gd name="T91" fmla="*/ 333 h 399"/>
                <a:gd name="T92" fmla="*/ 1122 w 1139"/>
                <a:gd name="T93"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9" h="399">
                  <a:moveTo>
                    <a:pt x="1122" y="399"/>
                  </a:moveTo>
                  <a:cubicBezTo>
                    <a:pt x="1122" y="264"/>
                    <a:pt x="1122" y="264"/>
                    <a:pt x="1122" y="264"/>
                  </a:cubicBezTo>
                  <a:cubicBezTo>
                    <a:pt x="1122" y="265"/>
                    <a:pt x="1122" y="265"/>
                    <a:pt x="1122" y="265"/>
                  </a:cubicBezTo>
                  <a:cubicBezTo>
                    <a:pt x="1122" y="266"/>
                    <a:pt x="1120" y="267"/>
                    <a:pt x="1119" y="269"/>
                  </a:cubicBezTo>
                  <a:cubicBezTo>
                    <a:pt x="1118" y="270"/>
                    <a:pt x="1117" y="271"/>
                    <a:pt x="1115" y="272"/>
                  </a:cubicBezTo>
                  <a:cubicBezTo>
                    <a:pt x="1113" y="273"/>
                    <a:pt x="1111" y="275"/>
                    <a:pt x="1108" y="276"/>
                  </a:cubicBezTo>
                  <a:cubicBezTo>
                    <a:pt x="1106" y="277"/>
                    <a:pt x="1103" y="278"/>
                    <a:pt x="1099" y="279"/>
                  </a:cubicBezTo>
                  <a:cubicBezTo>
                    <a:pt x="1096" y="280"/>
                    <a:pt x="1092" y="282"/>
                    <a:pt x="1088" y="283"/>
                  </a:cubicBezTo>
                  <a:cubicBezTo>
                    <a:pt x="1085" y="283"/>
                    <a:pt x="1083" y="284"/>
                    <a:pt x="1079" y="285"/>
                  </a:cubicBezTo>
                  <a:cubicBezTo>
                    <a:pt x="1079" y="247"/>
                    <a:pt x="1079" y="247"/>
                    <a:pt x="1079" y="247"/>
                  </a:cubicBezTo>
                  <a:cubicBezTo>
                    <a:pt x="1078" y="247"/>
                    <a:pt x="1076" y="248"/>
                    <a:pt x="1075" y="248"/>
                  </a:cubicBezTo>
                  <a:cubicBezTo>
                    <a:pt x="1069" y="249"/>
                    <a:pt x="1064" y="251"/>
                    <a:pt x="1058" y="252"/>
                  </a:cubicBezTo>
                  <a:cubicBezTo>
                    <a:pt x="1051" y="253"/>
                    <a:pt x="1044" y="254"/>
                    <a:pt x="1037" y="255"/>
                  </a:cubicBezTo>
                  <a:cubicBezTo>
                    <a:pt x="1029" y="257"/>
                    <a:pt x="1020" y="258"/>
                    <a:pt x="1011" y="259"/>
                  </a:cubicBezTo>
                  <a:cubicBezTo>
                    <a:pt x="1000" y="261"/>
                    <a:pt x="988" y="262"/>
                    <a:pt x="976" y="263"/>
                  </a:cubicBezTo>
                  <a:cubicBezTo>
                    <a:pt x="970" y="264"/>
                    <a:pt x="963" y="265"/>
                    <a:pt x="957" y="265"/>
                  </a:cubicBezTo>
                  <a:cubicBezTo>
                    <a:pt x="957" y="228"/>
                    <a:pt x="957" y="228"/>
                    <a:pt x="957" y="228"/>
                  </a:cubicBezTo>
                  <a:cubicBezTo>
                    <a:pt x="945" y="229"/>
                    <a:pt x="934" y="230"/>
                    <a:pt x="921" y="231"/>
                  </a:cubicBezTo>
                  <a:cubicBezTo>
                    <a:pt x="879" y="234"/>
                    <a:pt x="830" y="237"/>
                    <a:pt x="778" y="239"/>
                  </a:cubicBezTo>
                  <a:cubicBezTo>
                    <a:pt x="777" y="239"/>
                    <a:pt x="777" y="239"/>
                    <a:pt x="777" y="239"/>
                  </a:cubicBezTo>
                  <a:cubicBezTo>
                    <a:pt x="777" y="201"/>
                    <a:pt x="777" y="201"/>
                    <a:pt x="777" y="201"/>
                  </a:cubicBezTo>
                  <a:cubicBezTo>
                    <a:pt x="760" y="202"/>
                    <a:pt x="743" y="203"/>
                    <a:pt x="725" y="203"/>
                  </a:cubicBezTo>
                  <a:cubicBezTo>
                    <a:pt x="705" y="204"/>
                    <a:pt x="684" y="204"/>
                    <a:pt x="662" y="205"/>
                  </a:cubicBezTo>
                  <a:cubicBezTo>
                    <a:pt x="647" y="205"/>
                    <a:pt x="631" y="205"/>
                    <a:pt x="615" y="205"/>
                  </a:cubicBezTo>
                  <a:cubicBezTo>
                    <a:pt x="601" y="206"/>
                    <a:pt x="587" y="206"/>
                    <a:pt x="573" y="206"/>
                  </a:cubicBezTo>
                  <a:cubicBezTo>
                    <a:pt x="568" y="206"/>
                    <a:pt x="564" y="206"/>
                    <a:pt x="560" y="206"/>
                  </a:cubicBezTo>
                  <a:cubicBezTo>
                    <a:pt x="560" y="168"/>
                    <a:pt x="560" y="168"/>
                    <a:pt x="560" y="168"/>
                  </a:cubicBezTo>
                  <a:cubicBezTo>
                    <a:pt x="551" y="168"/>
                    <a:pt x="542" y="168"/>
                    <a:pt x="533" y="168"/>
                  </a:cubicBezTo>
                  <a:cubicBezTo>
                    <a:pt x="520" y="168"/>
                    <a:pt x="508" y="168"/>
                    <a:pt x="495" y="168"/>
                  </a:cubicBezTo>
                  <a:cubicBezTo>
                    <a:pt x="483" y="168"/>
                    <a:pt x="471" y="167"/>
                    <a:pt x="459" y="167"/>
                  </a:cubicBezTo>
                  <a:cubicBezTo>
                    <a:pt x="448" y="167"/>
                    <a:pt x="436" y="167"/>
                    <a:pt x="424" y="166"/>
                  </a:cubicBezTo>
                  <a:cubicBezTo>
                    <a:pt x="413" y="166"/>
                    <a:pt x="401" y="166"/>
                    <a:pt x="390" y="165"/>
                  </a:cubicBezTo>
                  <a:cubicBezTo>
                    <a:pt x="378" y="165"/>
                    <a:pt x="366" y="165"/>
                    <a:pt x="355" y="164"/>
                  </a:cubicBezTo>
                  <a:cubicBezTo>
                    <a:pt x="353" y="164"/>
                    <a:pt x="350" y="164"/>
                    <a:pt x="348" y="164"/>
                  </a:cubicBezTo>
                  <a:cubicBezTo>
                    <a:pt x="348" y="126"/>
                    <a:pt x="348" y="126"/>
                    <a:pt x="348" y="126"/>
                  </a:cubicBezTo>
                  <a:cubicBezTo>
                    <a:pt x="338" y="126"/>
                    <a:pt x="329" y="125"/>
                    <a:pt x="320" y="125"/>
                  </a:cubicBezTo>
                  <a:cubicBezTo>
                    <a:pt x="308" y="124"/>
                    <a:pt x="296" y="124"/>
                    <a:pt x="284" y="123"/>
                  </a:cubicBezTo>
                  <a:cubicBezTo>
                    <a:pt x="272" y="122"/>
                    <a:pt x="259" y="122"/>
                    <a:pt x="247" y="121"/>
                  </a:cubicBezTo>
                  <a:cubicBezTo>
                    <a:pt x="234" y="120"/>
                    <a:pt x="220" y="119"/>
                    <a:pt x="207" y="118"/>
                  </a:cubicBezTo>
                  <a:cubicBezTo>
                    <a:pt x="192" y="117"/>
                    <a:pt x="177" y="116"/>
                    <a:pt x="163" y="114"/>
                  </a:cubicBezTo>
                  <a:cubicBezTo>
                    <a:pt x="163" y="77"/>
                    <a:pt x="163" y="77"/>
                    <a:pt x="163" y="77"/>
                  </a:cubicBezTo>
                  <a:cubicBezTo>
                    <a:pt x="113" y="72"/>
                    <a:pt x="72" y="66"/>
                    <a:pt x="44" y="59"/>
                  </a:cubicBezTo>
                  <a:cubicBezTo>
                    <a:pt x="44" y="21"/>
                    <a:pt x="44" y="21"/>
                    <a:pt x="44" y="21"/>
                  </a:cubicBezTo>
                  <a:cubicBezTo>
                    <a:pt x="16" y="15"/>
                    <a:pt x="0" y="8"/>
                    <a:pt x="0" y="0"/>
                  </a:cubicBezTo>
                  <a:cubicBezTo>
                    <a:pt x="0" y="99"/>
                    <a:pt x="0" y="99"/>
                    <a:pt x="0" y="99"/>
                  </a:cubicBezTo>
                  <a:cubicBezTo>
                    <a:pt x="0" y="228"/>
                    <a:pt x="328" y="293"/>
                    <a:pt x="726" y="333"/>
                  </a:cubicBezTo>
                  <a:cubicBezTo>
                    <a:pt x="1139" y="374"/>
                    <a:pt x="1117" y="385"/>
                    <a:pt x="1122" y="399"/>
                  </a:cubicBezTo>
                  <a:close/>
                </a:path>
              </a:pathLst>
            </a:custGeom>
            <a:solidFill>
              <a:schemeClr val="accent1"/>
            </a:solidFill>
            <a:ln w="19050">
              <a:noFill/>
            </a:ln>
            <a:effectLst>
              <a:outerShdw blurRad="139700" dist="38100" dir="5400000" algn="t" rotWithShape="0">
                <a:prstClr val="black">
                  <a:alpha val="30000"/>
                </a:prstClr>
              </a:outerShdw>
              <a:softEdge rad="0"/>
            </a:effectLst>
          </p:spPr>
          <p:txBody>
            <a:bodyPr vert="horz" wrap="square" lIns="182824" tIns="91412" rIns="182824" bIns="91412" numCol="1" anchor="t" anchorCtr="0" compatLnSpc="1">
              <a:prstTxWarp prst="textNoShape">
                <a:avLst/>
              </a:prstTxWarp>
              <a:noAutofit/>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4" name="Freeform 291"/>
            <p:cNvSpPr>
              <a:spLocks/>
            </p:cNvSpPr>
            <p:nvPr/>
          </p:nvSpPr>
          <p:spPr bwMode="auto">
            <a:xfrm>
              <a:off x="5937863" y="5597104"/>
              <a:ext cx="5246" cy="0"/>
            </a:xfrm>
            <a:custGeom>
              <a:avLst/>
              <a:gdLst>
                <a:gd name="T0" fmla="*/ 3 w 3"/>
                <a:gd name="T1" fmla="*/ 2 w 3"/>
                <a:gd name="T2" fmla="*/ 0 w 3"/>
                <a:gd name="T3" fmla="*/ 3 w 3"/>
              </a:gdLst>
              <a:ahLst/>
              <a:cxnLst>
                <a:cxn ang="0">
                  <a:pos x="T0" y="0"/>
                </a:cxn>
                <a:cxn ang="0">
                  <a:pos x="T1" y="0"/>
                </a:cxn>
                <a:cxn ang="0">
                  <a:pos x="T2" y="0"/>
                </a:cxn>
                <a:cxn ang="0">
                  <a:pos x="T3" y="0"/>
                </a:cxn>
              </a:cxnLst>
              <a:rect l="0" t="0" r="r" b="b"/>
              <a:pathLst>
                <a:path w="3">
                  <a:moveTo>
                    <a:pt x="3" y="0"/>
                  </a:moveTo>
                  <a:cubicBezTo>
                    <a:pt x="3" y="0"/>
                    <a:pt x="3" y="0"/>
                    <a:pt x="2" y="0"/>
                  </a:cubicBezTo>
                  <a:cubicBezTo>
                    <a:pt x="1" y="0"/>
                    <a:pt x="1" y="0"/>
                    <a:pt x="0" y="0"/>
                  </a:cubicBezTo>
                  <a:cubicBezTo>
                    <a:pt x="1" y="0"/>
                    <a:pt x="2"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5" name="Freeform 292"/>
            <p:cNvSpPr>
              <a:spLocks/>
            </p:cNvSpPr>
            <p:nvPr/>
          </p:nvSpPr>
          <p:spPr bwMode="auto">
            <a:xfrm>
              <a:off x="5816447" y="55281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6" name="Freeform 293"/>
            <p:cNvSpPr>
              <a:spLocks/>
            </p:cNvSpPr>
            <p:nvPr/>
          </p:nvSpPr>
          <p:spPr bwMode="auto">
            <a:xfrm>
              <a:off x="5816447" y="5528152"/>
              <a:ext cx="0" cy="14240"/>
            </a:xfrm>
            <a:custGeom>
              <a:avLst/>
              <a:gdLst>
                <a:gd name="T0" fmla="*/ 0 h 8"/>
                <a:gd name="T1" fmla="*/ 0 h 8"/>
                <a:gd name="T2" fmla="*/ 8 h 8"/>
                <a:gd name="T3" fmla="*/ 8 h 8"/>
                <a:gd name="T4" fmla="*/ 0 h 8"/>
              </a:gdLst>
              <a:ahLst/>
              <a:cxnLst>
                <a:cxn ang="0">
                  <a:pos x="0" y="T0"/>
                </a:cxn>
                <a:cxn ang="0">
                  <a:pos x="0" y="T1"/>
                </a:cxn>
                <a:cxn ang="0">
                  <a:pos x="0" y="T2"/>
                </a:cxn>
                <a:cxn ang="0">
                  <a:pos x="0" y="T3"/>
                </a:cxn>
                <a:cxn ang="0">
                  <a:pos x="0" y="T4"/>
                </a:cxn>
              </a:cxnLst>
              <a:rect l="0" t="0" r="r" b="b"/>
              <a:pathLst>
                <a:path h="8">
                  <a:moveTo>
                    <a:pt x="0" y="0"/>
                  </a:moveTo>
                  <a:cubicBezTo>
                    <a:pt x="0" y="0"/>
                    <a:pt x="0" y="0"/>
                    <a:pt x="0" y="0"/>
                  </a:cubicBezTo>
                  <a:cubicBezTo>
                    <a:pt x="0" y="3"/>
                    <a:pt x="0" y="5"/>
                    <a:pt x="0" y="8"/>
                  </a:cubicBezTo>
                  <a:cubicBezTo>
                    <a:pt x="0" y="8"/>
                    <a:pt x="0" y="8"/>
                    <a:pt x="0" y="8"/>
                  </a:cubicBezTo>
                  <a:cubicBezTo>
                    <a:pt x="0" y="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7" name="Freeform 294"/>
            <p:cNvSpPr>
              <a:spLocks/>
            </p:cNvSpPr>
            <p:nvPr/>
          </p:nvSpPr>
          <p:spPr bwMode="auto">
            <a:xfrm>
              <a:off x="6942165" y="5535647"/>
              <a:ext cx="0" cy="8994"/>
            </a:xfrm>
            <a:custGeom>
              <a:avLst/>
              <a:gdLst>
                <a:gd name="T0" fmla="*/ 0 h 5"/>
                <a:gd name="T1" fmla="*/ 5 h 5"/>
                <a:gd name="T2" fmla="*/ 5 h 5"/>
                <a:gd name="T3" fmla="*/ 0 h 5"/>
              </a:gdLst>
              <a:ahLst/>
              <a:cxnLst>
                <a:cxn ang="0">
                  <a:pos x="0" y="T0"/>
                </a:cxn>
                <a:cxn ang="0">
                  <a:pos x="0" y="T1"/>
                </a:cxn>
                <a:cxn ang="0">
                  <a:pos x="0" y="T2"/>
                </a:cxn>
                <a:cxn ang="0">
                  <a:pos x="0" y="T3"/>
                </a:cxn>
              </a:cxnLst>
              <a:rect l="0" t="0" r="r" b="b"/>
              <a:pathLst>
                <a:path h="5">
                  <a:moveTo>
                    <a:pt x="0" y="0"/>
                  </a:moveTo>
                  <a:cubicBezTo>
                    <a:pt x="0" y="2"/>
                    <a:pt x="0" y="4"/>
                    <a:pt x="0" y="5"/>
                  </a:cubicBezTo>
                  <a:cubicBezTo>
                    <a:pt x="0" y="5"/>
                    <a:pt x="0" y="5"/>
                    <a:pt x="0" y="5"/>
                  </a:cubicBezTo>
                  <a:cubicBezTo>
                    <a:pt x="0" y="4"/>
                    <a:pt x="0"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8" name="Freeform 296"/>
            <p:cNvSpPr>
              <a:spLocks/>
            </p:cNvSpPr>
            <p:nvPr/>
          </p:nvSpPr>
          <p:spPr bwMode="auto">
            <a:xfrm>
              <a:off x="5816447" y="551765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299" name="Freeform 303"/>
            <p:cNvSpPr>
              <a:spLocks/>
            </p:cNvSpPr>
            <p:nvPr/>
          </p:nvSpPr>
          <p:spPr bwMode="auto">
            <a:xfrm>
              <a:off x="6651367" y="5496674"/>
              <a:ext cx="1499" cy="11992"/>
            </a:xfrm>
            <a:custGeom>
              <a:avLst/>
              <a:gdLst>
                <a:gd name="T0" fmla="*/ 0 w 1"/>
                <a:gd name="T1" fmla="*/ 0 h 7"/>
                <a:gd name="T2" fmla="*/ 0 w 1"/>
                <a:gd name="T3" fmla="*/ 6 h 7"/>
                <a:gd name="T4" fmla="*/ 1 w 1"/>
                <a:gd name="T5" fmla="*/ 7 h 7"/>
                <a:gd name="T6" fmla="*/ 1 w 1"/>
                <a:gd name="T7" fmla="*/ 1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6"/>
                    <a:pt x="0" y="6"/>
                    <a:pt x="0" y="6"/>
                  </a:cubicBezTo>
                  <a:cubicBezTo>
                    <a:pt x="0" y="7"/>
                    <a:pt x="1" y="7"/>
                    <a:pt x="1" y="7"/>
                  </a:cubicBezTo>
                  <a:cubicBezTo>
                    <a:pt x="1" y="1"/>
                    <a:pt x="1" y="1"/>
                    <a:pt x="1" y="1"/>
                  </a:cubicBezTo>
                  <a:cubicBezTo>
                    <a:pt x="1" y="1"/>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00" name="Freeform 304"/>
            <p:cNvSpPr>
              <a:spLocks/>
            </p:cNvSpPr>
            <p:nvPr/>
          </p:nvSpPr>
          <p:spPr bwMode="auto">
            <a:xfrm>
              <a:off x="6642374" y="5489179"/>
              <a:ext cx="8994" cy="28480"/>
            </a:xfrm>
            <a:custGeom>
              <a:avLst/>
              <a:gdLst>
                <a:gd name="T0" fmla="*/ 4 w 5"/>
                <a:gd name="T1" fmla="*/ 0 h 16"/>
                <a:gd name="T2" fmla="*/ 0 w 5"/>
                <a:gd name="T3" fmla="*/ 10 h 16"/>
                <a:gd name="T4" fmla="*/ 0 w 5"/>
                <a:gd name="T5" fmla="*/ 16 h 16"/>
                <a:gd name="T6" fmla="*/ 4 w 5"/>
                <a:gd name="T7" fmla="*/ 7 h 16"/>
                <a:gd name="T8" fmla="*/ 5 w 5"/>
                <a:gd name="T9" fmla="*/ 10 h 16"/>
                <a:gd name="T10" fmla="*/ 5 w 5"/>
                <a:gd name="T11" fmla="*/ 4 h 16"/>
                <a:gd name="T12" fmla="*/ 4 w 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 h="16">
                  <a:moveTo>
                    <a:pt x="4" y="0"/>
                  </a:moveTo>
                  <a:cubicBezTo>
                    <a:pt x="4" y="0"/>
                    <a:pt x="2" y="4"/>
                    <a:pt x="0" y="10"/>
                  </a:cubicBezTo>
                  <a:cubicBezTo>
                    <a:pt x="0" y="16"/>
                    <a:pt x="0" y="16"/>
                    <a:pt x="0" y="16"/>
                  </a:cubicBezTo>
                  <a:cubicBezTo>
                    <a:pt x="2" y="10"/>
                    <a:pt x="4" y="7"/>
                    <a:pt x="4" y="7"/>
                  </a:cubicBezTo>
                  <a:cubicBezTo>
                    <a:pt x="4" y="7"/>
                    <a:pt x="4" y="8"/>
                    <a:pt x="5" y="10"/>
                  </a:cubicBezTo>
                  <a:cubicBezTo>
                    <a:pt x="5" y="4"/>
                    <a:pt x="5" y="4"/>
                    <a:pt x="5" y="4"/>
                  </a:cubicBezTo>
                  <a:cubicBezTo>
                    <a:pt x="4" y="2"/>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01" name="Freeform 305"/>
            <p:cNvSpPr>
              <a:spLocks/>
            </p:cNvSpPr>
            <p:nvPr/>
          </p:nvSpPr>
          <p:spPr bwMode="auto">
            <a:xfrm>
              <a:off x="6367315" y="5487680"/>
              <a:ext cx="1499" cy="19486"/>
            </a:xfrm>
            <a:custGeom>
              <a:avLst/>
              <a:gdLst>
                <a:gd name="T0" fmla="*/ 1 w 1"/>
                <a:gd name="T1" fmla="*/ 0 h 11"/>
                <a:gd name="T2" fmla="*/ 0 w 1"/>
                <a:gd name="T3" fmla="*/ 4 h 11"/>
                <a:gd name="T4" fmla="*/ 0 w 1"/>
                <a:gd name="T5" fmla="*/ 11 h 11"/>
                <a:gd name="T6" fmla="*/ 1 w 1"/>
                <a:gd name="T7" fmla="*/ 7 h 11"/>
                <a:gd name="T8" fmla="*/ 1 w 1"/>
                <a:gd name="T9" fmla="*/ 9 h 11"/>
                <a:gd name="T10" fmla="*/ 1 w 1"/>
                <a:gd name="T11" fmla="*/ 3 h 11"/>
                <a:gd name="T12" fmla="*/ 1 w 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 h="11">
                  <a:moveTo>
                    <a:pt x="1" y="0"/>
                  </a:moveTo>
                  <a:cubicBezTo>
                    <a:pt x="1" y="0"/>
                    <a:pt x="1" y="2"/>
                    <a:pt x="0" y="4"/>
                  </a:cubicBezTo>
                  <a:cubicBezTo>
                    <a:pt x="0" y="11"/>
                    <a:pt x="0" y="11"/>
                    <a:pt x="0" y="11"/>
                  </a:cubicBezTo>
                  <a:cubicBezTo>
                    <a:pt x="1" y="8"/>
                    <a:pt x="1" y="7"/>
                    <a:pt x="1" y="7"/>
                  </a:cubicBezTo>
                  <a:cubicBezTo>
                    <a:pt x="1" y="7"/>
                    <a:pt x="1" y="8"/>
                    <a:pt x="1" y="9"/>
                  </a:cubicBezTo>
                  <a:cubicBezTo>
                    <a:pt x="1" y="3"/>
                    <a:pt x="1" y="3"/>
                    <a:pt x="1" y="3"/>
                  </a:cubicBezTo>
                  <a:cubicBezTo>
                    <a:pt x="1" y="1"/>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02" name="Freeform 307"/>
            <p:cNvSpPr>
              <a:spLocks/>
            </p:cNvSpPr>
            <p:nvPr/>
          </p:nvSpPr>
          <p:spPr bwMode="auto">
            <a:xfrm>
              <a:off x="5940861" y="5597104"/>
              <a:ext cx="11242" cy="0"/>
            </a:xfrm>
            <a:custGeom>
              <a:avLst/>
              <a:gdLst>
                <a:gd name="T0" fmla="*/ 6 w 6"/>
                <a:gd name="T1" fmla="*/ 0 w 6"/>
                <a:gd name="T2" fmla="*/ 1 w 6"/>
                <a:gd name="T3" fmla="*/ 6 w 6"/>
                <a:gd name="T4" fmla="*/ 6 w 6"/>
              </a:gdLst>
              <a:ahLst/>
              <a:cxnLst>
                <a:cxn ang="0">
                  <a:pos x="T0" y="0"/>
                </a:cxn>
                <a:cxn ang="0">
                  <a:pos x="T1" y="0"/>
                </a:cxn>
                <a:cxn ang="0">
                  <a:pos x="T2" y="0"/>
                </a:cxn>
                <a:cxn ang="0">
                  <a:pos x="T3" y="0"/>
                </a:cxn>
                <a:cxn ang="0">
                  <a:pos x="T4" y="0"/>
                </a:cxn>
              </a:cxnLst>
              <a:rect l="0" t="0" r="r" b="b"/>
              <a:pathLst>
                <a:path w="6">
                  <a:moveTo>
                    <a:pt x="6" y="0"/>
                  </a:moveTo>
                  <a:cubicBezTo>
                    <a:pt x="4" y="0"/>
                    <a:pt x="2" y="0"/>
                    <a:pt x="0" y="0"/>
                  </a:cubicBezTo>
                  <a:cubicBezTo>
                    <a:pt x="1" y="0"/>
                    <a:pt x="1" y="0"/>
                    <a:pt x="1" y="0"/>
                  </a:cubicBezTo>
                  <a:cubicBezTo>
                    <a:pt x="2" y="0"/>
                    <a:pt x="4" y="0"/>
                    <a:pt x="6" y="0"/>
                  </a:cubicBezTo>
                  <a:cubicBezTo>
                    <a:pt x="6" y="0"/>
                    <a:pt x="6"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24" tIns="91412" rIns="182824" bIns="91412" numCol="1" anchor="t" anchorCtr="0" compatLnSpc="1">
              <a:prstTxWarp prst="textNoShape">
                <a:avLst/>
              </a:prstTxWarp>
            </a:bodyPr>
            <a:lstStyle/>
            <a:p>
              <a:endParaRPr lang="zh-CN" altLang="en-US" sz="3599" dirty="0">
                <a:solidFill>
                  <a:prstClr val="black"/>
                </a:solidFill>
                <a:latin typeface="微软雅黑" panose="020B0503020204020204" pitchFamily="34" charset="-122"/>
                <a:ea typeface="微软雅黑" panose="020B0503020204020204" pitchFamily="34" charset="-122"/>
                <a:cs typeface="+mn-ea"/>
                <a:sym typeface="+mn-lt"/>
              </a:endParaRPr>
            </a:p>
          </p:txBody>
        </p:sp>
      </p:grpSp>
      <p:sp>
        <p:nvSpPr>
          <p:cNvPr id="303" name="椭圆 302"/>
          <p:cNvSpPr/>
          <p:nvPr/>
        </p:nvSpPr>
        <p:spPr>
          <a:xfrm>
            <a:off x="8418633" y="9470520"/>
            <a:ext cx="2100674" cy="568013"/>
          </a:xfrm>
          <a:prstGeom prst="ellipse">
            <a:avLst/>
          </a:prstGeom>
          <a:gradFill flip="none" rotWithShape="1">
            <a:gsLst>
              <a:gs pos="100000">
                <a:schemeClr val="tx1">
                  <a:alpha val="69000"/>
                </a:schemeClr>
              </a:gs>
              <a:gs pos="0">
                <a:schemeClr val="tx1">
                  <a:lumMod val="95000"/>
                  <a:lumOff val="5000"/>
                  <a:alpha val="0"/>
                </a:schemeClr>
              </a:gs>
            </a:gsLst>
            <a:lin ang="48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37118" tIns="68559" rIns="137118" bIns="68559" rtlCol="0" anchor="ctr"/>
          <a:lstStyle/>
          <a:p>
            <a:pPr algn="ctr"/>
            <a:endParaRPr lang="zh-CN" altLang="en-US" sz="2199" dirty="0">
              <a:solidFill>
                <a:prstClr val="white"/>
              </a:solidFill>
              <a:latin typeface="微软雅黑" panose="020B0503020204020204" pitchFamily="34" charset="-122"/>
              <a:ea typeface="微软雅黑" panose="020B0503020204020204" pitchFamily="34" charset="-122"/>
              <a:cs typeface="+mn-ea"/>
              <a:sym typeface="+mn-lt"/>
            </a:endParaRPr>
          </a:p>
        </p:txBody>
      </p:sp>
      <p:sp>
        <p:nvSpPr>
          <p:cNvPr id="308" name="椭圆 307"/>
          <p:cNvSpPr/>
          <p:nvPr/>
        </p:nvSpPr>
        <p:spPr>
          <a:xfrm>
            <a:off x="6091601" y="5411286"/>
            <a:ext cx="736751" cy="736979"/>
          </a:xfrm>
          <a:prstGeom prst="ellipse">
            <a:avLst/>
          </a:prstGeom>
          <a:solidFill>
            <a:schemeClr val="accent1"/>
          </a:solidFill>
          <a:ln w="25400">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lang="zh-CN" altLang="en-US" sz="4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11" name="椭圆 310"/>
          <p:cNvSpPr/>
          <p:nvPr/>
        </p:nvSpPr>
        <p:spPr>
          <a:xfrm>
            <a:off x="11664147" y="5201455"/>
            <a:ext cx="736751" cy="736979"/>
          </a:xfrm>
          <a:prstGeom prst="ellipse">
            <a:avLst/>
          </a:prstGeom>
          <a:solidFill>
            <a:schemeClr val="accent2"/>
          </a:solidFill>
          <a:ln w="25400">
            <a:noFill/>
          </a:ln>
          <a:effectLst>
            <a:outerShdw blurRad="2032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lang="zh-CN" altLang="en-US" sz="4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14" name="椭圆 313"/>
          <p:cNvSpPr/>
          <p:nvPr/>
        </p:nvSpPr>
        <p:spPr>
          <a:xfrm>
            <a:off x="11649760" y="7649886"/>
            <a:ext cx="736751" cy="736979"/>
          </a:xfrm>
          <a:prstGeom prst="ellipse">
            <a:avLst/>
          </a:prstGeom>
          <a:solidFill>
            <a:schemeClr val="accent4"/>
          </a:solidFill>
          <a:ln w="25400">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lang="zh-CN" altLang="en-US" sz="4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17" name="椭圆 316"/>
          <p:cNvSpPr/>
          <p:nvPr/>
        </p:nvSpPr>
        <p:spPr>
          <a:xfrm>
            <a:off x="6347160" y="8061012"/>
            <a:ext cx="736751" cy="736979"/>
          </a:xfrm>
          <a:prstGeom prst="ellipse">
            <a:avLst/>
          </a:prstGeom>
          <a:solidFill>
            <a:schemeClr val="accent3"/>
          </a:solidFill>
          <a:ln w="25400">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lang="zh-CN" altLang="en-US" sz="4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19"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2933174" y="5058688"/>
            <a:ext cx="4821426" cy="1615785"/>
          </a:xfrm>
          <a:prstGeom prst="rect">
            <a:avLst/>
          </a:prstGeom>
        </p:spPr>
        <p:txBody>
          <a:bodyPr wrap="square" lIns="137118" tIns="68559" rIns="137118" bIns="68559">
            <a:spAutoFit/>
          </a:bodyPr>
          <a:lstStyle/>
          <a:p>
            <a:pPr algn="ctr"/>
            <a:r>
              <a:rPr lang="vi-VN" sz="3200">
                <a:latin typeface="Times New Roman" panose="02020603050405020304" pitchFamily="18" charset="0"/>
                <a:cs typeface="Times New Roman" panose="02020603050405020304" pitchFamily="18" charset="0"/>
              </a:rPr>
              <a:t>Các electron có mức năng lượng bằng nhau được xếp vào cùng một phân lớp</a:t>
            </a:r>
            <a:endParaRPr lang="zh-CN" altLang="en-US" sz="3200" kern="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20"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134481" y="5052940"/>
            <a:ext cx="4705334" cy="1615785"/>
          </a:xfrm>
          <a:prstGeom prst="rect">
            <a:avLst/>
          </a:prstGeom>
        </p:spPr>
        <p:txBody>
          <a:bodyPr wrap="square" lIns="137118" tIns="68559" rIns="137118" bIns="68559">
            <a:spAutoFit/>
          </a:bodyPr>
          <a:lstStyle/>
          <a:p>
            <a:pPr algn="ctr"/>
            <a:r>
              <a:rPr lang="vi-VN" sz="3200">
                <a:latin typeface="Times New Roman" panose="02020603050405020304" pitchFamily="18" charset="0"/>
                <a:cs typeface="Times New Roman" panose="02020603050405020304" pitchFamily="18" charset="0"/>
              </a:rPr>
              <a:t>Các electron có mức năng lượng bằng nhau được xếp vào cùng một lớp</a:t>
            </a:r>
            <a:endParaRPr lang="zh-CN" altLang="en-US" sz="3200" kern="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21"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2933174" y="7280338"/>
            <a:ext cx="4556481" cy="1615785"/>
          </a:xfrm>
          <a:prstGeom prst="rect">
            <a:avLst/>
          </a:prstGeom>
        </p:spPr>
        <p:txBody>
          <a:bodyPr wrap="square" lIns="137118" tIns="68559" rIns="137118" bIns="68559">
            <a:spAutoFit/>
          </a:bodyPr>
          <a:lstStyle/>
          <a:p>
            <a:pPr algn="ctr"/>
            <a:r>
              <a:rPr lang="vi-VN" sz="3200">
                <a:latin typeface="Times New Roman" panose="02020603050405020304" pitchFamily="18" charset="0"/>
                <a:cs typeface="Times New Roman" panose="02020603050405020304" pitchFamily="18" charset="0"/>
              </a:rPr>
              <a:t>Các electron có mức năng lượng khác nhau được xếp vào cùng một lớp</a:t>
            </a:r>
            <a:endParaRPr lang="zh-CN" altLang="en-US" sz="3200" kern="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22"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134481" y="7283040"/>
            <a:ext cx="4705334" cy="1615785"/>
          </a:xfrm>
          <a:prstGeom prst="rect">
            <a:avLst/>
          </a:prstGeom>
        </p:spPr>
        <p:txBody>
          <a:bodyPr wrap="square" lIns="137118" tIns="68559" rIns="137118" bIns="68559">
            <a:spAutoFit/>
          </a:bodyPr>
          <a:lstStyle/>
          <a:p>
            <a:pPr algn="ctr"/>
            <a:r>
              <a:rPr lang="vi-VN" sz="3200">
                <a:latin typeface="Times New Roman" panose="02020603050405020304" pitchFamily="18" charset="0"/>
                <a:cs typeface="Times New Roman" panose="02020603050405020304" pitchFamily="18" charset="0"/>
              </a:rPr>
              <a:t>Các electron có mức năng lượng gần bằng nhau được xếp vào cùng một phân lớp</a:t>
            </a:r>
            <a:endParaRPr lang="zh-CN" altLang="en-US" sz="3200" kern="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313" name="组合 7">
            <a:extLst>
              <a:ext uri="{FF2B5EF4-FFF2-40B4-BE49-F238E27FC236}">
                <a16:creationId xmlns:a16="http://schemas.microsoft.com/office/drawing/2014/main" id="{29D32852-B9EF-9045-3FD3-E76F80EF5CD2}"/>
              </a:ext>
            </a:extLst>
          </p:cNvPr>
          <p:cNvGrpSpPr/>
          <p:nvPr/>
        </p:nvGrpSpPr>
        <p:grpSpPr>
          <a:xfrm>
            <a:off x="3581400" y="1040900"/>
            <a:ext cx="11582400" cy="1744642"/>
            <a:chOff x="903371" y="249943"/>
            <a:chExt cx="2831223" cy="679699"/>
          </a:xfrm>
        </p:grpSpPr>
        <p:sp>
          <p:nvSpPr>
            <p:cNvPr id="316" name="任意多边形 8">
              <a:extLst>
                <a:ext uri="{FF2B5EF4-FFF2-40B4-BE49-F238E27FC236}">
                  <a16:creationId xmlns:a16="http://schemas.microsoft.com/office/drawing/2014/main" id="{4B821EA2-86B2-2021-DD7D-9382D3C0AD22}"/>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23" name="任意多边形 9">
              <a:extLst>
                <a:ext uri="{FF2B5EF4-FFF2-40B4-BE49-F238E27FC236}">
                  <a16:creationId xmlns:a16="http://schemas.microsoft.com/office/drawing/2014/main" id="{81B03EE9-45F8-734C-F22F-4038959478FB}"/>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sp>
        <p:nvSpPr>
          <p:cNvPr id="324" name="TextBox 323">
            <a:extLst>
              <a:ext uri="{FF2B5EF4-FFF2-40B4-BE49-F238E27FC236}">
                <a16:creationId xmlns:a16="http://schemas.microsoft.com/office/drawing/2014/main" id="{F9DBC739-D0C3-7673-D8BB-87EF3B2E768B}"/>
              </a:ext>
            </a:extLst>
          </p:cNvPr>
          <p:cNvSpPr txBox="1"/>
          <p:nvPr/>
        </p:nvSpPr>
        <p:spPr>
          <a:xfrm>
            <a:off x="4631390" y="1643641"/>
            <a:ext cx="9770410" cy="584775"/>
          </a:xfrm>
          <a:prstGeom prst="rect">
            <a:avLst/>
          </a:prstGeom>
          <a:noFill/>
        </p:spPr>
        <p:txBody>
          <a:bodyPr wrap="square">
            <a:spAutoFit/>
          </a:bodyPr>
          <a:lstStyle/>
          <a:p>
            <a:r>
              <a:rPr lang="vi-VN" sz="3200" b="1" i="0">
                <a:solidFill>
                  <a:srgbClr val="C00000"/>
                </a:solidFill>
                <a:effectLst/>
                <a:latin typeface="Times New Roman" panose="02020603050405020304" pitchFamily="18" charset="0"/>
                <a:cs typeface="Times New Roman" panose="02020603050405020304" pitchFamily="18" charset="0"/>
              </a:rPr>
              <a:t>Câu 1:</a:t>
            </a:r>
            <a:r>
              <a:rPr lang="vi-VN" sz="3200" b="0" i="0">
                <a:solidFill>
                  <a:srgbClr val="C00000"/>
                </a:solidFill>
                <a:effectLst/>
                <a:latin typeface="Times New Roman" panose="02020603050405020304" pitchFamily="18" charset="0"/>
                <a:cs typeface="Times New Roman" panose="02020603050405020304" pitchFamily="18" charset="0"/>
              </a:rPr>
              <a:t> </a:t>
            </a:r>
            <a:r>
              <a:rPr lang="vi-VN" sz="3200" b="0" i="0">
                <a:solidFill>
                  <a:srgbClr val="333333"/>
                </a:solidFill>
                <a:effectLst/>
                <a:latin typeface="Times New Roman" panose="02020603050405020304" pitchFamily="18" charset="0"/>
                <a:cs typeface="Times New Roman" panose="02020603050405020304" pitchFamily="18" charset="0"/>
              </a:rPr>
              <a:t>Trong các khẳng định sau, khăng định nào đúng?</a:t>
            </a:r>
            <a:endParaRPr lang="vi-VN" sz="3200">
              <a:latin typeface="Times New Roman" panose="02020603050405020304" pitchFamily="18" charset="0"/>
              <a:cs typeface="Times New Roman" panose="02020603050405020304" pitchFamily="18" charset="0"/>
            </a:endParaRPr>
          </a:p>
        </p:txBody>
      </p:sp>
      <p:pic>
        <p:nvPicPr>
          <p:cNvPr id="325" name="Picture 324">
            <a:extLst>
              <a:ext uri="{FF2B5EF4-FFF2-40B4-BE49-F238E27FC236}">
                <a16:creationId xmlns:a16="http://schemas.microsoft.com/office/drawing/2014/main" id="{FCDB54A4-C554-47D8-9803-89FA831FACE2}"/>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6754175" y="4168067"/>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3227145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1"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900"/>
                                  </p:stCondLst>
                                  <p:childTnLst>
                                    <p:set>
                                      <p:cBhvr>
                                        <p:cTn id="13" dur="1" fill="hold">
                                          <p:stCondLst>
                                            <p:cond delay="0"/>
                                          </p:stCondLst>
                                        </p:cTn>
                                        <p:tgtEl>
                                          <p:spTgt spid="303"/>
                                        </p:tgtEl>
                                        <p:attrNameLst>
                                          <p:attrName>style.visibility</p:attrName>
                                        </p:attrNameLst>
                                      </p:cBhvr>
                                      <p:to>
                                        <p:strVal val="visible"/>
                                      </p:to>
                                    </p:set>
                                    <p:animEffect transition="in" filter="fade">
                                      <p:cBhvr>
                                        <p:cTn id="14" dur="500"/>
                                        <p:tgtEl>
                                          <p:spTgt spid="303"/>
                                        </p:tgtEl>
                                      </p:cBhvr>
                                    </p:animEffect>
                                  </p:childTnLst>
                                </p:cTn>
                              </p:par>
                              <p:par>
                                <p:cTn id="15" presetID="22" presetClass="entr" presetSubtype="2" fill="hold" grpId="0" nodeType="withEffect">
                                  <p:stCondLst>
                                    <p:cond delay="2400"/>
                                  </p:stCondLst>
                                  <p:childTnLst>
                                    <p:set>
                                      <p:cBhvr>
                                        <p:cTn id="16" dur="1" fill="hold">
                                          <p:stCondLst>
                                            <p:cond delay="0"/>
                                          </p:stCondLst>
                                        </p:cTn>
                                        <p:tgtEl>
                                          <p:spTgt spid="320"/>
                                        </p:tgtEl>
                                        <p:attrNameLst>
                                          <p:attrName>style.visibility</p:attrName>
                                        </p:attrNameLst>
                                      </p:cBhvr>
                                      <p:to>
                                        <p:strVal val="visible"/>
                                      </p:to>
                                    </p:set>
                                    <p:animEffect transition="in" filter="wipe(right)">
                                      <p:cBhvr>
                                        <p:cTn id="17" dur="1000"/>
                                        <p:tgtEl>
                                          <p:spTgt spid="320"/>
                                        </p:tgtEl>
                                      </p:cBhvr>
                                    </p:animEffect>
                                  </p:childTnLst>
                                </p:cTn>
                              </p:par>
                              <p:par>
                                <p:cTn id="18" presetID="22" presetClass="entr" presetSubtype="2" fill="hold" grpId="0" nodeType="withEffect">
                                  <p:stCondLst>
                                    <p:cond delay="2600"/>
                                  </p:stCondLst>
                                  <p:childTnLst>
                                    <p:set>
                                      <p:cBhvr>
                                        <p:cTn id="19" dur="1" fill="hold">
                                          <p:stCondLst>
                                            <p:cond delay="0"/>
                                          </p:stCondLst>
                                        </p:cTn>
                                        <p:tgtEl>
                                          <p:spTgt spid="322"/>
                                        </p:tgtEl>
                                        <p:attrNameLst>
                                          <p:attrName>style.visibility</p:attrName>
                                        </p:attrNameLst>
                                      </p:cBhvr>
                                      <p:to>
                                        <p:strVal val="visible"/>
                                      </p:to>
                                    </p:set>
                                    <p:animEffect transition="in" filter="wipe(right)">
                                      <p:cBhvr>
                                        <p:cTn id="20" dur="1000"/>
                                        <p:tgtEl>
                                          <p:spTgt spid="322"/>
                                        </p:tgtEl>
                                      </p:cBhvr>
                                    </p:animEffect>
                                  </p:childTnLst>
                                </p:cTn>
                              </p:par>
                              <p:par>
                                <p:cTn id="21" presetID="22" presetClass="entr" presetSubtype="8" fill="hold" grpId="0" nodeType="withEffect">
                                  <p:stCondLst>
                                    <p:cond delay="2900"/>
                                  </p:stCondLst>
                                  <p:childTnLst>
                                    <p:set>
                                      <p:cBhvr>
                                        <p:cTn id="22" dur="1" fill="hold">
                                          <p:stCondLst>
                                            <p:cond delay="0"/>
                                          </p:stCondLst>
                                        </p:cTn>
                                        <p:tgtEl>
                                          <p:spTgt spid="319"/>
                                        </p:tgtEl>
                                        <p:attrNameLst>
                                          <p:attrName>style.visibility</p:attrName>
                                        </p:attrNameLst>
                                      </p:cBhvr>
                                      <p:to>
                                        <p:strVal val="visible"/>
                                      </p:to>
                                    </p:set>
                                    <p:animEffect transition="in" filter="wipe(left)">
                                      <p:cBhvr>
                                        <p:cTn id="23" dur="1000"/>
                                        <p:tgtEl>
                                          <p:spTgt spid="319"/>
                                        </p:tgtEl>
                                      </p:cBhvr>
                                    </p:animEffect>
                                  </p:childTnLst>
                                </p:cTn>
                              </p:par>
                              <p:par>
                                <p:cTn id="24" presetID="22" presetClass="entr" presetSubtype="8" fill="hold" grpId="0" nodeType="withEffect">
                                  <p:stCondLst>
                                    <p:cond delay="3000"/>
                                  </p:stCondLst>
                                  <p:childTnLst>
                                    <p:set>
                                      <p:cBhvr>
                                        <p:cTn id="25" dur="1" fill="hold">
                                          <p:stCondLst>
                                            <p:cond delay="0"/>
                                          </p:stCondLst>
                                        </p:cTn>
                                        <p:tgtEl>
                                          <p:spTgt spid="321"/>
                                        </p:tgtEl>
                                        <p:attrNameLst>
                                          <p:attrName>style.visibility</p:attrName>
                                        </p:attrNameLst>
                                      </p:cBhvr>
                                      <p:to>
                                        <p:strVal val="visible"/>
                                      </p:to>
                                    </p:set>
                                    <p:animEffect transition="in" filter="wipe(left)">
                                      <p:cBhvr>
                                        <p:cTn id="26" dur="1000"/>
                                        <p:tgtEl>
                                          <p:spTgt spid="321"/>
                                        </p:tgtEl>
                                      </p:cBhvr>
                                    </p:animEffect>
                                  </p:childTnLst>
                                </p:cTn>
                              </p:par>
                            </p:childTnLst>
                          </p:cTn>
                        </p:par>
                      </p:childTnLst>
                    </p:cTn>
                  </p:par>
                  <p:par>
                    <p:cTn id="27" fill="hold">
                      <p:stCondLst>
                        <p:cond delay="indefinite"/>
                      </p:stCondLst>
                      <p:childTnLst>
                        <p:par>
                          <p:cTn id="28" fill="hold">
                            <p:stCondLst>
                              <p:cond delay="0"/>
                            </p:stCondLst>
                            <p:childTnLst>
                              <p:par>
                                <p:cTn id="29" presetID="23" presetClass="entr" presetSubtype="32" fill="hold" nodeType="click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p:cTn id="31" dur="250" fill="hold"/>
                                        <p:tgtEl>
                                          <p:spTgt spid="325"/>
                                        </p:tgtEl>
                                        <p:attrNameLst>
                                          <p:attrName>ppt_w</p:attrName>
                                        </p:attrNameLst>
                                      </p:cBhvr>
                                      <p:tavLst>
                                        <p:tav tm="0">
                                          <p:val>
                                            <p:strVal val="4*#ppt_w"/>
                                          </p:val>
                                        </p:tav>
                                        <p:tav tm="100000">
                                          <p:val>
                                            <p:strVal val="#ppt_w"/>
                                          </p:val>
                                        </p:tav>
                                      </p:tavLst>
                                    </p:anim>
                                    <p:anim calcmode="lin" valueType="num">
                                      <p:cBhvr>
                                        <p:cTn id="32" dur="250" fill="hold"/>
                                        <p:tgtEl>
                                          <p:spTgt spid="3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319" grpId="0"/>
      <p:bldP spid="320" grpId="0"/>
      <p:bldP spid="321" grpId="0"/>
      <p:bldP spid="3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3F860C-3065-BFCF-5EBD-154C55C5A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214"/>
            <a:ext cx="18288000" cy="10304921"/>
          </a:xfrm>
          <a:prstGeom prst="rect">
            <a:avLst/>
          </a:prstGeom>
        </p:spPr>
      </p:pic>
      <p:sp>
        <p:nvSpPr>
          <p:cNvPr id="12" name="矩形 11"/>
          <p:cNvSpPr/>
          <p:nvPr/>
        </p:nvSpPr>
        <p:spPr>
          <a:xfrm>
            <a:off x="4062624" y="5413361"/>
            <a:ext cx="1044822" cy="104482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lang="zh-CN" altLang="en-US" sz="60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6" name="TextBox 64"/>
          <p:cNvSpPr txBox="1"/>
          <p:nvPr/>
        </p:nvSpPr>
        <p:spPr>
          <a:xfrm>
            <a:off x="4376885" y="6782846"/>
            <a:ext cx="569388" cy="1015663"/>
          </a:xfrm>
          <a:prstGeom prst="rect">
            <a:avLst/>
          </a:prstGeom>
          <a:noFill/>
        </p:spPr>
        <p:txBody>
          <a:bodyPr wrap="none" rtlCol="0">
            <a:spAutoFit/>
          </a:bodyPr>
          <a:lstStyle/>
          <a:p>
            <a:pPr algn="ctr"/>
            <a:r>
              <a:rPr lang="en-US" altLang="zh-CN" sz="6000">
                <a:latin typeface="Times New Roman" panose="02020603050405020304" pitchFamily="18" charset="0"/>
                <a:ea typeface="微软雅黑" panose="020B0503020204020204" pitchFamily="34" charset="-122"/>
                <a:cs typeface="Times New Roman" panose="02020603050405020304" pitchFamily="18" charset="0"/>
                <a:sym typeface="+mn-lt"/>
              </a:rPr>
              <a:t>9</a:t>
            </a:r>
            <a:endParaRPr lang="zh-CN" altLang="en-US" sz="6000" spc="15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7" name="TextBox 65"/>
          <p:cNvSpPr txBox="1"/>
          <p:nvPr/>
        </p:nvSpPr>
        <p:spPr>
          <a:xfrm>
            <a:off x="7386831" y="6782846"/>
            <a:ext cx="569388" cy="1015663"/>
          </a:xfrm>
          <a:prstGeom prst="rect">
            <a:avLst/>
          </a:prstGeom>
          <a:noFill/>
        </p:spPr>
        <p:txBody>
          <a:bodyPr wrap="none" rtlCol="0">
            <a:spAutoFit/>
          </a:bodyPr>
          <a:lstStyle/>
          <a:p>
            <a:pPr algn="ctr"/>
            <a:r>
              <a:rPr lang="en-US" altLang="zh-CN" sz="6000">
                <a:latin typeface="Times New Roman" panose="02020603050405020304" pitchFamily="18" charset="0"/>
                <a:ea typeface="微软雅黑" panose="020B0503020204020204" pitchFamily="34" charset="-122"/>
                <a:cs typeface="Times New Roman" panose="02020603050405020304" pitchFamily="18" charset="0"/>
                <a:sym typeface="+mn-lt"/>
              </a:rPr>
              <a:t>8</a:t>
            </a:r>
            <a:endParaRPr lang="zh-CN" altLang="en-US" sz="6000" spc="15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9" name="矩形 18"/>
          <p:cNvSpPr/>
          <p:nvPr/>
        </p:nvSpPr>
        <p:spPr>
          <a:xfrm>
            <a:off x="7178816" y="5413361"/>
            <a:ext cx="1044822" cy="104482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lang="zh-CN" altLang="en-US" sz="60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4" name="TextBox 66"/>
          <p:cNvSpPr txBox="1"/>
          <p:nvPr/>
        </p:nvSpPr>
        <p:spPr>
          <a:xfrm>
            <a:off x="10406333" y="6782846"/>
            <a:ext cx="954107" cy="1015663"/>
          </a:xfrm>
          <a:prstGeom prst="rect">
            <a:avLst/>
          </a:prstGeom>
          <a:noFill/>
        </p:spPr>
        <p:txBody>
          <a:bodyPr wrap="none" rtlCol="0">
            <a:spAutoFit/>
          </a:bodyPr>
          <a:lstStyle/>
          <a:p>
            <a:pPr algn="ctr"/>
            <a:r>
              <a:rPr lang="en-US" altLang="zh-CN" sz="6000">
                <a:latin typeface="Times New Roman" panose="02020603050405020304" pitchFamily="18" charset="0"/>
                <a:ea typeface="微软雅黑" panose="020B0503020204020204" pitchFamily="34" charset="-122"/>
                <a:cs typeface="Times New Roman" panose="02020603050405020304" pitchFamily="18" charset="0"/>
                <a:sym typeface="+mn-lt"/>
              </a:rPr>
              <a:t>10</a:t>
            </a:r>
            <a:endParaRPr lang="zh-CN" altLang="en-US" sz="6000" spc="15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6" name="矩形 25"/>
          <p:cNvSpPr/>
          <p:nvPr/>
        </p:nvSpPr>
        <p:spPr>
          <a:xfrm>
            <a:off x="10295008" y="5413361"/>
            <a:ext cx="1044822" cy="104482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lang="zh-CN" altLang="en-US" sz="60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8" name="TextBox 67"/>
          <p:cNvSpPr txBox="1"/>
          <p:nvPr/>
        </p:nvSpPr>
        <p:spPr>
          <a:xfrm>
            <a:off x="13632463" y="6782846"/>
            <a:ext cx="925574" cy="1015663"/>
          </a:xfrm>
          <a:prstGeom prst="rect">
            <a:avLst/>
          </a:prstGeom>
          <a:noFill/>
        </p:spPr>
        <p:txBody>
          <a:bodyPr wrap="none" rtlCol="0">
            <a:spAutoFit/>
          </a:bodyPr>
          <a:lstStyle/>
          <a:p>
            <a:pPr algn="ctr"/>
            <a:r>
              <a:rPr lang="en-US" altLang="zh-CN" sz="6000">
                <a:latin typeface="Times New Roman" panose="02020603050405020304" pitchFamily="18" charset="0"/>
                <a:ea typeface="微软雅黑" panose="020B0503020204020204" pitchFamily="34" charset="-122"/>
                <a:cs typeface="Times New Roman" panose="02020603050405020304" pitchFamily="18" charset="0"/>
                <a:sym typeface="+mn-lt"/>
              </a:rPr>
              <a:t>11</a:t>
            </a:r>
            <a:endParaRPr lang="zh-CN" altLang="en-US" sz="6000" spc="15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0" name="矩形 29"/>
          <p:cNvSpPr/>
          <p:nvPr/>
        </p:nvSpPr>
        <p:spPr>
          <a:xfrm>
            <a:off x="13411200" y="5413361"/>
            <a:ext cx="1044822" cy="104482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lang="zh-CN" altLang="en-US" sz="60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41" name="组合 7">
            <a:extLst>
              <a:ext uri="{FF2B5EF4-FFF2-40B4-BE49-F238E27FC236}">
                <a16:creationId xmlns:a16="http://schemas.microsoft.com/office/drawing/2014/main" id="{0134A08B-DC39-372F-F505-BA82EA407F9F}"/>
              </a:ext>
            </a:extLst>
          </p:cNvPr>
          <p:cNvGrpSpPr/>
          <p:nvPr/>
        </p:nvGrpSpPr>
        <p:grpSpPr>
          <a:xfrm>
            <a:off x="2400300" y="1244567"/>
            <a:ext cx="13982700" cy="2679733"/>
            <a:chOff x="903371" y="249943"/>
            <a:chExt cx="2831223" cy="679699"/>
          </a:xfrm>
        </p:grpSpPr>
        <p:sp>
          <p:nvSpPr>
            <p:cNvPr id="42" name="任意多边形 8">
              <a:extLst>
                <a:ext uri="{FF2B5EF4-FFF2-40B4-BE49-F238E27FC236}">
                  <a16:creationId xmlns:a16="http://schemas.microsoft.com/office/drawing/2014/main" id="{30873CB1-3338-43F9-2514-F255AB7316D6}"/>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3" name="任意多边形 9">
              <a:extLst>
                <a:ext uri="{FF2B5EF4-FFF2-40B4-BE49-F238E27FC236}">
                  <a16:creationId xmlns:a16="http://schemas.microsoft.com/office/drawing/2014/main" id="{A97CF5A8-B22C-4A83-1A0A-C2ED8A9108BA}"/>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sp>
        <p:nvSpPr>
          <p:cNvPr id="46" name="TextBox 45">
            <a:extLst>
              <a:ext uri="{FF2B5EF4-FFF2-40B4-BE49-F238E27FC236}">
                <a16:creationId xmlns:a16="http://schemas.microsoft.com/office/drawing/2014/main" id="{D13294B0-040D-D88C-6E92-B2A978E9BD6A}"/>
              </a:ext>
            </a:extLst>
          </p:cNvPr>
          <p:cNvSpPr txBox="1"/>
          <p:nvPr/>
        </p:nvSpPr>
        <p:spPr>
          <a:xfrm>
            <a:off x="4062624" y="1997120"/>
            <a:ext cx="11294615" cy="1323439"/>
          </a:xfrm>
          <a:prstGeom prst="rect">
            <a:avLst/>
          </a:prstGeom>
          <a:noFill/>
        </p:spPr>
        <p:txBody>
          <a:bodyPr wrap="square">
            <a:spAutoFit/>
          </a:bodyPr>
          <a:lstStyle/>
          <a:p>
            <a:r>
              <a:rPr lang="vi-VN" sz="4000" b="1" i="0">
                <a:solidFill>
                  <a:srgbClr val="C00000"/>
                </a:solidFill>
                <a:effectLst/>
                <a:latin typeface="Times New Roman" panose="02020603050405020304" pitchFamily="18" charset="0"/>
                <a:cs typeface="Times New Roman" panose="02020603050405020304" pitchFamily="18" charset="0"/>
              </a:rPr>
              <a:t>Câu 2:</a:t>
            </a:r>
            <a:r>
              <a:rPr lang="vi-VN" sz="4000" b="0" i="0">
                <a:solidFill>
                  <a:srgbClr val="C00000"/>
                </a:solidFill>
                <a:effectLst/>
                <a:latin typeface="Times New Roman" panose="02020603050405020304" pitchFamily="18" charset="0"/>
                <a:cs typeface="Times New Roman" panose="02020603050405020304" pitchFamily="18" charset="0"/>
              </a:rPr>
              <a:t> </a:t>
            </a:r>
            <a:r>
              <a:rPr lang="vi-VN" sz="4000" b="0" i="0">
                <a:solidFill>
                  <a:srgbClr val="333333"/>
                </a:solidFill>
                <a:effectLst/>
                <a:latin typeface="Times New Roman" panose="02020603050405020304" pitchFamily="18" charset="0"/>
                <a:cs typeface="Times New Roman" panose="02020603050405020304" pitchFamily="18" charset="0"/>
              </a:rPr>
              <a:t>Nguyên tử nguyên tố X có 19 electron. Ở trạng thái cơ bản, X có số obitan chứa electron là: </a:t>
            </a:r>
            <a:endParaRPr lang="vi-VN" sz="4000">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0456C1B7-8CD4-2DBD-A6E9-54FF26C66B33}"/>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1339658" y="6743088"/>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380181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p:cTn id="33" dur="250" fill="hold"/>
                                        <p:tgtEl>
                                          <p:spTgt spid="47"/>
                                        </p:tgtEl>
                                        <p:attrNameLst>
                                          <p:attrName>ppt_w</p:attrName>
                                        </p:attrNameLst>
                                      </p:cBhvr>
                                      <p:tavLst>
                                        <p:tav tm="0">
                                          <p:val>
                                            <p:strVal val="4*#ppt_w"/>
                                          </p:val>
                                        </p:tav>
                                        <p:tav tm="100000">
                                          <p:val>
                                            <p:strVal val="#ppt_w"/>
                                          </p:val>
                                        </p:tav>
                                      </p:tavLst>
                                    </p:anim>
                                    <p:anim calcmode="lin" valueType="num">
                                      <p:cBhvr>
                                        <p:cTn id="3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P spid="17" grpId="0"/>
      <p:bldP spid="19" grpId="0" animBg="1"/>
      <p:bldP spid="24" grpId="0"/>
      <p:bldP spid="26" grpId="0" animBg="1"/>
      <p:bldP spid="28" grpId="0"/>
      <p:bldP spid="3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BB7EECB7-AD1D-58E9-8BFF-897303FE2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sp>
        <p:nvSpPr>
          <p:cNvPr id="64" name="Rectangle 78"/>
          <p:cNvSpPr/>
          <p:nvPr/>
        </p:nvSpPr>
        <p:spPr>
          <a:xfrm>
            <a:off x="9570199" y="8024879"/>
            <a:ext cx="8227944" cy="1396513"/>
          </a:xfrm>
          <a:prstGeom prst="homePlate">
            <a:avLst/>
          </a:prstGeom>
          <a:gradFill>
            <a:gsLst>
              <a:gs pos="0">
                <a:sysClr val="window" lastClr="FFFFFF"/>
              </a:gs>
              <a:gs pos="100000">
                <a:sysClr val="window" lastClr="FFFFFF">
                  <a:lumMod val="75000"/>
                </a:sys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18" tIns="68559" rIns="137118" bIns="68559" rtlCol="0" anchor="ctr"/>
          <a:lstStyle/>
          <a:p>
            <a:pPr algn="ctr"/>
            <a:endParaRPr lang="en-US" sz="5398" dirty="0">
              <a:latin typeface="微软雅黑" panose="020B0503020204020204" pitchFamily="34" charset="-122"/>
              <a:ea typeface="微软雅黑" panose="020B0503020204020204" pitchFamily="34" charset="-122"/>
              <a:cs typeface="+mn-ea"/>
              <a:sym typeface="+mn-lt"/>
            </a:endParaRPr>
          </a:p>
        </p:txBody>
      </p:sp>
      <p:sp>
        <p:nvSpPr>
          <p:cNvPr id="63" name="Rectangle 77"/>
          <p:cNvSpPr/>
          <p:nvPr/>
        </p:nvSpPr>
        <p:spPr>
          <a:xfrm>
            <a:off x="9526656" y="5896875"/>
            <a:ext cx="8227944" cy="1396513"/>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18" tIns="68559" rIns="137118" bIns="68559" rtlCol="0" anchor="ctr"/>
          <a:lstStyle/>
          <a:p>
            <a:pPr algn="ctr"/>
            <a:endParaRPr lang="en-US" sz="5398" dirty="0">
              <a:latin typeface="微软雅黑" panose="020B0503020204020204" pitchFamily="34" charset="-122"/>
              <a:ea typeface="微软雅黑" panose="020B0503020204020204" pitchFamily="34" charset="-122"/>
              <a:cs typeface="+mn-ea"/>
              <a:sym typeface="+mn-lt"/>
            </a:endParaRPr>
          </a:p>
        </p:txBody>
      </p:sp>
      <p:sp>
        <p:nvSpPr>
          <p:cNvPr id="62" name="Rectangle 74"/>
          <p:cNvSpPr/>
          <p:nvPr/>
        </p:nvSpPr>
        <p:spPr>
          <a:xfrm>
            <a:off x="9537542" y="3691868"/>
            <a:ext cx="8227944" cy="1396513"/>
          </a:xfrm>
          <a:prstGeom prst="homePlate">
            <a:avLst/>
          </a:prstGeom>
          <a:gradFill>
            <a:gsLst>
              <a:gs pos="0">
                <a:sysClr val="window" lastClr="FFFFFF"/>
              </a:gs>
              <a:gs pos="100000">
                <a:sysClr val="window" lastClr="FFFFFF">
                  <a:lumMod val="75000"/>
                </a:sys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18" tIns="68559" rIns="137118" bIns="68559" rtlCol="0" anchor="ctr"/>
          <a:lstStyle/>
          <a:p>
            <a:pPr algn="ctr"/>
            <a:endParaRPr lang="en-US" sz="5398" dirty="0">
              <a:latin typeface="微软雅黑" panose="020B0503020204020204" pitchFamily="34" charset="-122"/>
              <a:ea typeface="微软雅黑" panose="020B0503020204020204" pitchFamily="34" charset="-122"/>
              <a:cs typeface="+mn-ea"/>
              <a:sym typeface="+mn-lt"/>
            </a:endParaRPr>
          </a:p>
        </p:txBody>
      </p:sp>
      <p:sp>
        <p:nvSpPr>
          <p:cNvPr id="61" name="Rectangle 72"/>
          <p:cNvSpPr/>
          <p:nvPr/>
        </p:nvSpPr>
        <p:spPr>
          <a:xfrm>
            <a:off x="9537542" y="1609413"/>
            <a:ext cx="8227944" cy="1396513"/>
          </a:xfrm>
          <a:prstGeom prst="homePlat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18" tIns="68559" rIns="137118" bIns="68559" rtlCol="0" anchor="ctr"/>
          <a:lstStyle/>
          <a:p>
            <a:pPr algn="ctr"/>
            <a:endParaRPr lang="en-US" sz="5398" dirty="0">
              <a:latin typeface="微软雅黑" panose="020B0503020204020204" pitchFamily="34" charset="-122"/>
              <a:ea typeface="微软雅黑" panose="020B0503020204020204" pitchFamily="34" charset="-122"/>
              <a:cs typeface="+mn-ea"/>
              <a:sym typeface="+mn-lt"/>
            </a:endParaRPr>
          </a:p>
        </p:txBody>
      </p:sp>
      <p:sp>
        <p:nvSpPr>
          <p:cNvPr id="54" name="椭圆 53"/>
          <p:cNvSpPr/>
          <p:nvPr/>
        </p:nvSpPr>
        <p:spPr>
          <a:xfrm>
            <a:off x="7177537" y="1453825"/>
            <a:ext cx="1707165" cy="1707691"/>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66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kumimoji="1" lang="en-US" sz="66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5" name="椭圆 64"/>
          <p:cNvSpPr/>
          <p:nvPr/>
        </p:nvSpPr>
        <p:spPr>
          <a:xfrm>
            <a:off x="6505869" y="3579078"/>
            <a:ext cx="1707165" cy="1707691"/>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66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kumimoji="1" lang="en-US" sz="66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6" name="椭圆 65"/>
          <p:cNvSpPr/>
          <p:nvPr/>
        </p:nvSpPr>
        <p:spPr>
          <a:xfrm>
            <a:off x="7166649" y="5741289"/>
            <a:ext cx="1707165" cy="1707691"/>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66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kumimoji="1" lang="en-US" sz="66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7" name="椭圆 66"/>
          <p:cNvSpPr/>
          <p:nvPr/>
        </p:nvSpPr>
        <p:spPr>
          <a:xfrm>
            <a:off x="5774231" y="7869291"/>
            <a:ext cx="1707165" cy="1707691"/>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66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kumimoji="1" lang="en-US" sz="66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79" name="矩形 47"/>
          <p:cNvSpPr>
            <a:spLocks noChangeArrowheads="1"/>
          </p:cNvSpPr>
          <p:nvPr/>
        </p:nvSpPr>
        <p:spPr bwMode="auto">
          <a:xfrm>
            <a:off x="10002931" y="1779933"/>
            <a:ext cx="7083682" cy="11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04" tIns="68553" rIns="137104" bIns="68553" anchor="ctr">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vi-VN">
                <a:latin typeface="Times New Roman" panose="02020603050405020304" pitchFamily="18" charset="0"/>
                <a:cs typeface="Times New Roman" panose="02020603050405020304" pitchFamily="18" charset="0"/>
              </a:rPr>
              <a:t>Là quỹ đạo chuyển động của electron xung quanh hạt nhân</a:t>
            </a:r>
          </a:p>
        </p:txBody>
      </p:sp>
      <p:sp>
        <p:nvSpPr>
          <p:cNvPr id="81" name="矩形 47"/>
          <p:cNvSpPr>
            <a:spLocks noChangeArrowheads="1"/>
          </p:cNvSpPr>
          <p:nvPr/>
        </p:nvSpPr>
        <p:spPr bwMode="auto">
          <a:xfrm>
            <a:off x="9996004" y="3750809"/>
            <a:ext cx="7072796" cy="127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04" tIns="68553" rIns="137104" bIns="68553" anchor="ctr">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vi-VN">
                <a:latin typeface="Times New Roman" panose="02020603050405020304" pitchFamily="18" charset="0"/>
                <a:cs typeface="Times New Roman" panose="02020603050405020304" pitchFamily="18" charset="0"/>
              </a:rPr>
              <a:t>Là khu vực có chứa electron xung quanh hạt nhân nguyên tử</a:t>
            </a:r>
            <a:endParaRPr lang="zh-CN" altLang="en-US" sz="1999" dirty="0">
              <a:solidFill>
                <a:srgbClr val="14436A"/>
              </a:solidFill>
              <a:latin typeface="Times New Roman" panose="02020603050405020304" pitchFamily="18" charset="0"/>
              <a:cs typeface="Times New Roman" panose="02020603050405020304" pitchFamily="18" charset="0"/>
              <a:sym typeface="+mn-lt"/>
            </a:endParaRPr>
          </a:p>
        </p:txBody>
      </p:sp>
      <p:sp>
        <p:nvSpPr>
          <p:cNvPr id="83" name="矩形 47"/>
          <p:cNvSpPr>
            <a:spLocks noChangeArrowheads="1"/>
          </p:cNvSpPr>
          <p:nvPr/>
        </p:nvSpPr>
        <p:spPr bwMode="auto">
          <a:xfrm>
            <a:off x="9753600" y="5950810"/>
            <a:ext cx="7315200" cy="126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04" tIns="68553" rIns="137104" bIns="68553" anchor="ctr">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vi-VN">
                <a:latin typeface="Times New Roman" panose="02020603050405020304" pitchFamily="18" charset="0"/>
                <a:cs typeface="Times New Roman" panose="02020603050405020304" pitchFamily="18" charset="0"/>
              </a:rPr>
              <a:t>Là vùng không gian xung quanh nguyên tử, ở đó xác suất có mặt electron lớn nhất</a:t>
            </a:r>
            <a:endParaRPr lang="zh-CN" altLang="en-US" sz="1999" dirty="0">
              <a:solidFill>
                <a:schemeClr val="bg1"/>
              </a:solidFill>
              <a:latin typeface="Times New Roman" panose="02020603050405020304" pitchFamily="18" charset="0"/>
              <a:cs typeface="Times New Roman" panose="02020603050405020304" pitchFamily="18" charset="0"/>
              <a:sym typeface="+mn-lt"/>
            </a:endParaRPr>
          </a:p>
        </p:txBody>
      </p:sp>
      <p:sp>
        <p:nvSpPr>
          <p:cNvPr id="85" name="矩形 47"/>
          <p:cNvSpPr>
            <a:spLocks noChangeArrowheads="1"/>
          </p:cNvSpPr>
          <p:nvPr/>
        </p:nvSpPr>
        <p:spPr bwMode="auto">
          <a:xfrm>
            <a:off x="10039547" y="8257474"/>
            <a:ext cx="5132930" cy="6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04" tIns="68553" rIns="137104" bIns="68553" anchor="ctr">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vi-VN">
                <a:latin typeface="Times New Roman" panose="02020603050405020304" pitchFamily="18" charset="0"/>
                <a:cs typeface="Times New Roman" panose="02020603050405020304" pitchFamily="18" charset="0"/>
              </a:rPr>
              <a:t>Cả ba đáp án trên sai</a:t>
            </a:r>
            <a:endParaRPr lang="zh-CN" altLang="en-US" sz="1999" dirty="0">
              <a:solidFill>
                <a:srgbClr val="14436A"/>
              </a:solidFill>
              <a:latin typeface="Times New Roman" panose="02020603050405020304" pitchFamily="18" charset="0"/>
              <a:cs typeface="Times New Roman" panose="02020603050405020304" pitchFamily="18" charset="0"/>
              <a:sym typeface="+mn-lt"/>
            </a:endParaRPr>
          </a:p>
        </p:txBody>
      </p:sp>
      <p:grpSp>
        <p:nvGrpSpPr>
          <p:cNvPr id="60" name="组合 7">
            <a:extLst>
              <a:ext uri="{FF2B5EF4-FFF2-40B4-BE49-F238E27FC236}">
                <a16:creationId xmlns:a16="http://schemas.microsoft.com/office/drawing/2014/main" id="{ABDBFEC7-78C9-11BA-3741-B085818F9030}"/>
              </a:ext>
            </a:extLst>
          </p:cNvPr>
          <p:cNvGrpSpPr/>
          <p:nvPr/>
        </p:nvGrpSpPr>
        <p:grpSpPr>
          <a:xfrm>
            <a:off x="159413" y="3691867"/>
            <a:ext cx="6346456" cy="2205007"/>
            <a:chOff x="903371" y="249943"/>
            <a:chExt cx="2831223" cy="679699"/>
          </a:xfrm>
        </p:grpSpPr>
        <p:sp>
          <p:nvSpPr>
            <p:cNvPr id="68" name="任意多边形 8">
              <a:extLst>
                <a:ext uri="{FF2B5EF4-FFF2-40B4-BE49-F238E27FC236}">
                  <a16:creationId xmlns:a16="http://schemas.microsoft.com/office/drawing/2014/main" id="{E56CC1F9-B3F1-554F-5188-D8A6A33EC822}"/>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9" name="任意多边形 9">
              <a:extLst>
                <a:ext uri="{FF2B5EF4-FFF2-40B4-BE49-F238E27FC236}">
                  <a16:creationId xmlns:a16="http://schemas.microsoft.com/office/drawing/2014/main" id="{C2CD59E3-2C36-AB93-9137-8E673A0EAE46}"/>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sp>
        <p:nvSpPr>
          <p:cNvPr id="71" name="TextBox 70">
            <a:extLst>
              <a:ext uri="{FF2B5EF4-FFF2-40B4-BE49-F238E27FC236}">
                <a16:creationId xmlns:a16="http://schemas.microsoft.com/office/drawing/2014/main" id="{8B95B4A8-466C-681F-FB66-D686DA168C4C}"/>
              </a:ext>
            </a:extLst>
          </p:cNvPr>
          <p:cNvSpPr txBox="1"/>
          <p:nvPr/>
        </p:nvSpPr>
        <p:spPr>
          <a:xfrm>
            <a:off x="856073" y="4117755"/>
            <a:ext cx="5159031" cy="1323439"/>
          </a:xfrm>
          <a:prstGeom prst="rect">
            <a:avLst/>
          </a:prstGeom>
          <a:noFill/>
        </p:spPr>
        <p:txBody>
          <a:bodyPr wrap="square">
            <a:spAutoFit/>
          </a:bodyPr>
          <a:lstStyle/>
          <a:p>
            <a:pPr algn="ctr"/>
            <a:r>
              <a:rPr lang="vi-VN" sz="4000" b="1" i="0">
                <a:solidFill>
                  <a:srgbClr val="C00000"/>
                </a:solidFill>
                <a:effectLst/>
                <a:latin typeface="Times New Roman" panose="02020603050405020304" pitchFamily="18" charset="0"/>
                <a:cs typeface="Times New Roman" panose="02020603050405020304" pitchFamily="18" charset="0"/>
              </a:rPr>
              <a:t>Câu 3</a:t>
            </a:r>
            <a:r>
              <a:rPr lang="vi-VN" sz="4000" b="1" i="0">
                <a:solidFill>
                  <a:srgbClr val="333333"/>
                </a:solidFill>
                <a:effectLst/>
                <a:latin typeface="Times New Roman" panose="02020603050405020304" pitchFamily="18" charset="0"/>
                <a:cs typeface="Times New Roman" panose="02020603050405020304" pitchFamily="18" charset="0"/>
              </a:rPr>
              <a:t>:</a:t>
            </a:r>
            <a:r>
              <a:rPr lang="vi-VN" sz="4000" b="0" i="0">
                <a:solidFill>
                  <a:srgbClr val="333333"/>
                </a:solidFill>
                <a:effectLst/>
                <a:latin typeface="Times New Roman" panose="02020603050405020304" pitchFamily="18" charset="0"/>
                <a:cs typeface="Times New Roman" panose="02020603050405020304" pitchFamily="18" charset="0"/>
              </a:rPr>
              <a:t> </a:t>
            </a:r>
          </a:p>
          <a:p>
            <a:r>
              <a:rPr lang="vi-VN" sz="4000" b="0" i="0">
                <a:solidFill>
                  <a:srgbClr val="333333"/>
                </a:solidFill>
                <a:effectLst/>
                <a:latin typeface="Times New Roman" panose="02020603050405020304" pitchFamily="18" charset="0"/>
                <a:cs typeface="Times New Roman" panose="02020603050405020304" pitchFamily="18" charset="0"/>
              </a:rPr>
              <a:t>Obitan nguyên tử là gì?</a:t>
            </a:r>
            <a:endParaRPr lang="vi-VN" sz="4000">
              <a:latin typeface="Times New Roman" panose="02020603050405020304" pitchFamily="18" charset="0"/>
              <a:cs typeface="Times New Roman" panose="02020603050405020304" pitchFamily="18" charset="0"/>
            </a:endParaRPr>
          </a:p>
        </p:txBody>
      </p:sp>
      <p:pic>
        <p:nvPicPr>
          <p:cNvPr id="86" name="Picture 85">
            <a:extLst>
              <a:ext uri="{FF2B5EF4-FFF2-40B4-BE49-F238E27FC236}">
                <a16:creationId xmlns:a16="http://schemas.microsoft.com/office/drawing/2014/main" id="{447E2EBA-E338-101D-1EA2-A3AC44506D87}"/>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6967960" y="6083425"/>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34249837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ircle(in)">
                                      <p:cBhvr>
                                        <p:cTn id="7" dur="2000"/>
                                        <p:tgtEl>
                                          <p:spTgt spid="7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circle(in)">
                                      <p:cBhvr>
                                        <p:cTn id="10" dur="2000"/>
                                        <p:tgtEl>
                                          <p:spTgt spid="6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circle(in)">
                                      <p:cBhvr>
                                        <p:cTn id="13" dur="2000"/>
                                        <p:tgtEl>
                                          <p:spTgt spid="8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circle(in)">
                                      <p:cBhvr>
                                        <p:cTn id="16" dur="2000"/>
                                        <p:tgtEl>
                                          <p:spTgt spid="6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circle(in)">
                                      <p:cBhvr>
                                        <p:cTn id="19" dur="2000"/>
                                        <p:tgtEl>
                                          <p:spTgt spid="8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circle(in)">
                                      <p:cBhvr>
                                        <p:cTn id="25" dur="2000"/>
                                        <p:tgtEl>
                                          <p:spTgt spid="8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circle(in)">
                                      <p:cBhvr>
                                        <p:cTn id="28" dur="2000"/>
                                        <p:tgtEl>
                                          <p:spTgt spid="6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circle(in)">
                                      <p:cBhvr>
                                        <p:cTn id="31" dur="2000"/>
                                        <p:tgtEl>
                                          <p:spTgt spid="5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circle(in)">
                                      <p:cBhvr>
                                        <p:cTn id="34" dur="2000"/>
                                        <p:tgtEl>
                                          <p:spTgt spid="6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circle(in)">
                                      <p:cBhvr>
                                        <p:cTn id="37" dur="2000"/>
                                        <p:tgtEl>
                                          <p:spTgt spid="6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circle(in)">
                                      <p:cBhvr>
                                        <p:cTn id="40" dur="20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32" fill="hold" nodeType="clickEffect">
                                  <p:stCondLst>
                                    <p:cond delay="0"/>
                                  </p:stCondLst>
                                  <p:childTnLst>
                                    <p:set>
                                      <p:cBhvr>
                                        <p:cTn id="44" dur="1" fill="hold">
                                          <p:stCondLst>
                                            <p:cond delay="0"/>
                                          </p:stCondLst>
                                        </p:cTn>
                                        <p:tgtEl>
                                          <p:spTgt spid="86"/>
                                        </p:tgtEl>
                                        <p:attrNameLst>
                                          <p:attrName>style.visibility</p:attrName>
                                        </p:attrNameLst>
                                      </p:cBhvr>
                                      <p:to>
                                        <p:strVal val="visible"/>
                                      </p:to>
                                    </p:set>
                                    <p:anim calcmode="lin" valueType="num">
                                      <p:cBhvr>
                                        <p:cTn id="45" dur="250" fill="hold"/>
                                        <p:tgtEl>
                                          <p:spTgt spid="86"/>
                                        </p:tgtEl>
                                        <p:attrNameLst>
                                          <p:attrName>ppt_w</p:attrName>
                                        </p:attrNameLst>
                                      </p:cBhvr>
                                      <p:tavLst>
                                        <p:tav tm="0">
                                          <p:val>
                                            <p:strVal val="4*#ppt_w"/>
                                          </p:val>
                                        </p:tav>
                                        <p:tav tm="100000">
                                          <p:val>
                                            <p:strVal val="#ppt_w"/>
                                          </p:val>
                                        </p:tav>
                                      </p:tavLst>
                                    </p:anim>
                                    <p:anim calcmode="lin" valueType="num">
                                      <p:cBhvr>
                                        <p:cTn id="46" dur="250" fill="hold"/>
                                        <p:tgtEl>
                                          <p:spTgt spid="8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3" grpId="0" animBg="1"/>
      <p:bldP spid="62" grpId="0" animBg="1"/>
      <p:bldP spid="61" grpId="0" animBg="1"/>
      <p:bldP spid="54" grpId="0" animBg="1"/>
      <p:bldP spid="65" grpId="0" animBg="1"/>
      <p:bldP spid="66" grpId="0" animBg="1"/>
      <p:bldP spid="67" grpId="0" animBg="1"/>
      <p:bldP spid="79" grpId="0"/>
      <p:bldP spid="81" grpId="0"/>
      <p:bldP spid="83" grpId="0"/>
      <p:bldP spid="8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83FA30B6-E730-13B4-A2FE-81630A270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sp>
        <p:nvSpPr>
          <p:cNvPr id="8" name="圆角矩形 7"/>
          <p:cNvSpPr/>
          <p:nvPr/>
        </p:nvSpPr>
        <p:spPr bwMode="auto">
          <a:xfrm>
            <a:off x="6879766" y="4148228"/>
            <a:ext cx="4288438" cy="2296995"/>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18" tIns="68559" rIns="137118" bIns="68559" anchor="ctr"/>
          <a:lstStyle/>
          <a:p>
            <a:pPr algn="ctr">
              <a:defRPr/>
            </a:pP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9" name="圆角矩形 8"/>
          <p:cNvSpPr/>
          <p:nvPr/>
        </p:nvSpPr>
        <p:spPr bwMode="auto">
          <a:xfrm>
            <a:off x="6879766" y="6955674"/>
            <a:ext cx="4288438" cy="2296995"/>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18" tIns="68559" rIns="137118" bIns="68559" anchor="ctr"/>
          <a:lstStyle/>
          <a:p>
            <a:pPr algn="ctr">
              <a:defRPr/>
            </a:pP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1" name="圆角矩形 10"/>
          <p:cNvSpPr/>
          <p:nvPr/>
        </p:nvSpPr>
        <p:spPr>
          <a:xfrm>
            <a:off x="3151257" y="4472167"/>
            <a:ext cx="4145061" cy="1698218"/>
          </a:xfrm>
          <a:prstGeom prst="roundRect">
            <a:avLst/>
          </a:prstGeom>
          <a:solidFill>
            <a:srgbClr val="123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5400" b="1">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13" name="组合 12"/>
          <p:cNvGrpSpPr/>
          <p:nvPr/>
        </p:nvGrpSpPr>
        <p:grpSpPr>
          <a:xfrm>
            <a:off x="3151257" y="7309056"/>
            <a:ext cx="4145061" cy="1698218"/>
            <a:chOff x="4304043" y="1286668"/>
            <a:chExt cx="3837944" cy="2757793"/>
          </a:xfrm>
          <a:solidFill>
            <a:schemeClr val="bg1">
              <a:lumMod val="65000"/>
            </a:schemeClr>
          </a:solidFill>
          <a:effectLst>
            <a:outerShdw blurRad="381000" dist="254000" dir="8100000" algn="tr" rotWithShape="0">
              <a:prstClr val="black">
                <a:alpha val="40000"/>
              </a:prstClr>
            </a:outerShdw>
          </a:effectLst>
        </p:grpSpPr>
        <p:sp>
          <p:nvSpPr>
            <p:cNvPr id="14" name="圆角矩形 13"/>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5" name="圆角矩形 14"/>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5400" b="1">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16" name="组合 15"/>
          <p:cNvGrpSpPr/>
          <p:nvPr/>
        </p:nvGrpSpPr>
        <p:grpSpPr>
          <a:xfrm>
            <a:off x="1639556" y="4305300"/>
            <a:ext cx="4815906" cy="1973059"/>
            <a:chOff x="4304043" y="1286668"/>
            <a:chExt cx="3837944" cy="2757793"/>
          </a:xfrm>
          <a:gradFill>
            <a:gsLst>
              <a:gs pos="0">
                <a:sysClr val="window" lastClr="FFFFFF"/>
              </a:gs>
              <a:gs pos="100000">
                <a:sysClr val="window" lastClr="FFFFFF">
                  <a:lumMod val="75000"/>
                </a:sysClr>
              </a:gs>
            </a:gsLst>
            <a:lin ang="0" scaled="0"/>
          </a:gradFill>
          <a:effectLst>
            <a:outerShdw blurRad="381000" dist="254000" dir="8100000" algn="tr" rotWithShape="0">
              <a:prstClr val="black">
                <a:alpha val="40000"/>
              </a:prstClr>
            </a:outerShdw>
          </a:effectLst>
        </p:grpSpPr>
        <p:sp>
          <p:nvSpPr>
            <p:cNvPr id="17" name="圆角矩形 16"/>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8" name="圆角矩形 17"/>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19" name="组合 18"/>
          <p:cNvGrpSpPr/>
          <p:nvPr/>
        </p:nvGrpSpPr>
        <p:grpSpPr>
          <a:xfrm>
            <a:off x="1587842" y="7142188"/>
            <a:ext cx="4815906" cy="1973059"/>
            <a:chOff x="4304043" y="1286668"/>
            <a:chExt cx="3837944" cy="2757793"/>
          </a:xfrm>
          <a:solidFill>
            <a:srgbClr val="123E61"/>
          </a:solidFill>
          <a:effectLst>
            <a:outerShdw blurRad="381000" dist="254000" dir="8100000" algn="tr" rotWithShape="0">
              <a:prstClr val="black">
                <a:alpha val="40000"/>
              </a:prstClr>
            </a:outerShdw>
          </a:effectLst>
        </p:grpSpPr>
        <p:sp>
          <p:nvSpPr>
            <p:cNvPr id="20" name="圆角矩形 19"/>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1" name="圆角矩形 20"/>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22" name="组合 21"/>
          <p:cNvGrpSpPr/>
          <p:nvPr/>
        </p:nvGrpSpPr>
        <p:grpSpPr>
          <a:xfrm>
            <a:off x="10817743" y="4426575"/>
            <a:ext cx="4145061" cy="1698218"/>
            <a:chOff x="4304043" y="1286668"/>
            <a:chExt cx="3837944" cy="2757793"/>
          </a:xfrm>
          <a:solidFill>
            <a:schemeClr val="bg1">
              <a:lumMod val="65000"/>
            </a:schemeClr>
          </a:solidFill>
          <a:effectLst>
            <a:outerShdw blurRad="381000" dist="254000" dir="8100000" algn="tr" rotWithShape="0">
              <a:prstClr val="black">
                <a:alpha val="40000"/>
              </a:prstClr>
            </a:outerShdw>
          </a:effectLst>
        </p:grpSpPr>
        <p:sp>
          <p:nvSpPr>
            <p:cNvPr id="23" name="圆角矩形 22"/>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4" name="圆角矩形 23"/>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5400" b="1">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25" name="组合 24"/>
          <p:cNvGrpSpPr/>
          <p:nvPr/>
        </p:nvGrpSpPr>
        <p:grpSpPr>
          <a:xfrm>
            <a:off x="10817743" y="7263464"/>
            <a:ext cx="4145061" cy="1698218"/>
            <a:chOff x="4304043" y="1286668"/>
            <a:chExt cx="3837944" cy="2757793"/>
          </a:xfrm>
          <a:solidFill>
            <a:srgbClr val="14436A"/>
          </a:solidFill>
          <a:effectLst>
            <a:outerShdw blurRad="381000" dist="254000" dir="8100000" algn="tr" rotWithShape="0">
              <a:prstClr val="black">
                <a:alpha val="40000"/>
              </a:prstClr>
            </a:outerShdw>
          </a:effectLst>
        </p:grpSpPr>
        <p:sp>
          <p:nvSpPr>
            <p:cNvPr id="26" name="圆角矩形 25"/>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7" name="圆角矩形 26"/>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5400" b="1">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28" name="组合 27"/>
          <p:cNvGrpSpPr/>
          <p:nvPr/>
        </p:nvGrpSpPr>
        <p:grpSpPr>
          <a:xfrm>
            <a:off x="11658600" y="4305300"/>
            <a:ext cx="4815906" cy="1973059"/>
            <a:chOff x="4304043" y="1286668"/>
            <a:chExt cx="3837944" cy="2757793"/>
          </a:xfrm>
          <a:solidFill>
            <a:srgbClr val="123E61"/>
          </a:solidFill>
          <a:effectLst>
            <a:outerShdw blurRad="381000" dist="254000" dir="8100000" algn="tr" rotWithShape="0">
              <a:prstClr val="black">
                <a:alpha val="40000"/>
              </a:prstClr>
            </a:outerShdw>
          </a:effectLst>
        </p:grpSpPr>
        <p:sp>
          <p:nvSpPr>
            <p:cNvPr id="29" name="圆角矩形 28"/>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0" name="圆角矩形 29"/>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31" name="组合 30"/>
          <p:cNvGrpSpPr/>
          <p:nvPr/>
        </p:nvGrpSpPr>
        <p:grpSpPr>
          <a:xfrm>
            <a:off x="11606886" y="7142188"/>
            <a:ext cx="4815906" cy="1973059"/>
            <a:chOff x="4304043" y="1286668"/>
            <a:chExt cx="3837944" cy="2757793"/>
          </a:xfrm>
          <a:gradFill>
            <a:gsLst>
              <a:gs pos="0">
                <a:sysClr val="window" lastClr="FFFFFF"/>
              </a:gs>
              <a:gs pos="100000">
                <a:sysClr val="window" lastClr="FFFFFF">
                  <a:lumMod val="75000"/>
                </a:sysClr>
              </a:gs>
            </a:gsLst>
            <a:lin ang="0" scaled="0"/>
          </a:gradFill>
          <a:effectLst>
            <a:outerShdw blurRad="381000" dist="254000" dir="8100000" algn="tr" rotWithShape="0">
              <a:prstClr val="black">
                <a:alpha val="40000"/>
              </a:prstClr>
            </a:outerShdw>
          </a:effectLst>
        </p:grpSpPr>
        <p:sp>
          <p:nvSpPr>
            <p:cNvPr id="32" name="圆角矩形 31"/>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3" name="圆角矩形 32"/>
            <p:cNvSpPr/>
            <p:nvPr/>
          </p:nvSpPr>
          <p:spPr>
            <a:xfrm>
              <a:off x="4351931" y="1367703"/>
              <a:ext cx="3742172" cy="259572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b="1"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36" name="TextBox 35"/>
          <p:cNvSpPr txBox="1"/>
          <p:nvPr/>
        </p:nvSpPr>
        <p:spPr>
          <a:xfrm>
            <a:off x="2329299" y="4624960"/>
            <a:ext cx="3766316" cy="1268714"/>
          </a:xfrm>
          <a:prstGeom prst="rect">
            <a:avLst/>
          </a:prstGeom>
          <a:noFill/>
        </p:spPr>
        <p:txBody>
          <a:bodyPr wrap="square" lIns="137066" tIns="68533" rIns="137066" bIns="68533" rtlCol="0">
            <a:spAutoFit/>
          </a:bodyPr>
          <a:lstStyle/>
          <a:p>
            <a:pPr algn="ctr">
              <a:lnSpc>
                <a:spcPct val="120000"/>
              </a:lnSpc>
            </a:pPr>
            <a:r>
              <a:rPr lang="vi-VN" sz="3200">
                <a:latin typeface="Times New Roman" panose="02020603050405020304" pitchFamily="18" charset="0"/>
                <a:cs typeface="Times New Roman" panose="02020603050405020304" pitchFamily="18" charset="0"/>
              </a:rPr>
              <a:t>Có cùng định hướng trong không gian</a:t>
            </a:r>
            <a:endParaRPr lang="zh-CN" altLang="en-US" sz="3200" b="1"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7" name="TextBox 36"/>
          <p:cNvSpPr txBox="1"/>
          <p:nvPr/>
        </p:nvSpPr>
        <p:spPr>
          <a:xfrm>
            <a:off x="12399407" y="4624960"/>
            <a:ext cx="3230863" cy="1268714"/>
          </a:xfrm>
          <a:prstGeom prst="rect">
            <a:avLst/>
          </a:prstGeom>
          <a:noFill/>
        </p:spPr>
        <p:txBody>
          <a:bodyPr wrap="square" lIns="137066" tIns="68533" rIns="137066" bIns="68533" rtlCol="0">
            <a:spAutoFit/>
          </a:bodyPr>
          <a:lstStyle/>
          <a:p>
            <a:pPr algn="ctr">
              <a:lnSpc>
                <a:spcPct val="120000"/>
              </a:lnSpc>
            </a:pPr>
            <a:r>
              <a:rPr lang="vi-VN" sz="3200">
                <a:solidFill>
                  <a:schemeClr val="bg1"/>
                </a:solidFill>
                <a:latin typeface="Times New Roman" panose="02020603050405020304" pitchFamily="18" charset="0"/>
                <a:cs typeface="Times New Roman" panose="02020603050405020304" pitchFamily="18" charset="0"/>
              </a:rPr>
              <a:t>Có cùng mức năng lượng</a:t>
            </a:r>
            <a:endParaRPr lang="zh-CN" altLang="en-US" sz="3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8" name="TextBox 37"/>
          <p:cNvSpPr txBox="1"/>
          <p:nvPr/>
        </p:nvSpPr>
        <p:spPr>
          <a:xfrm>
            <a:off x="2329299" y="7477999"/>
            <a:ext cx="3230863" cy="1268714"/>
          </a:xfrm>
          <a:prstGeom prst="rect">
            <a:avLst/>
          </a:prstGeom>
          <a:noFill/>
        </p:spPr>
        <p:txBody>
          <a:bodyPr wrap="square" lIns="137066" tIns="68533" rIns="137066" bIns="68533" rtlCol="0">
            <a:spAutoFit/>
          </a:bodyPr>
          <a:lstStyle/>
          <a:p>
            <a:pPr algn="ctr">
              <a:lnSpc>
                <a:spcPct val="120000"/>
              </a:lnSpc>
            </a:pPr>
            <a:r>
              <a:rPr lang="vi-VN" sz="3200">
                <a:solidFill>
                  <a:schemeClr val="bg1"/>
                </a:solidFill>
                <a:latin typeface="Times New Roman" panose="02020603050405020304" pitchFamily="18" charset="0"/>
                <a:cs typeface="Times New Roman" panose="02020603050405020304" pitchFamily="18" charset="0"/>
              </a:rPr>
              <a:t>Khác nhau về mức năng lượng</a:t>
            </a:r>
            <a:endParaRPr lang="zh-CN" altLang="en-US" sz="3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9" name="TextBox 38"/>
          <p:cNvSpPr txBox="1"/>
          <p:nvPr/>
        </p:nvSpPr>
        <p:spPr>
          <a:xfrm>
            <a:off x="12064518" y="7268559"/>
            <a:ext cx="4145061" cy="1859645"/>
          </a:xfrm>
          <a:prstGeom prst="rect">
            <a:avLst/>
          </a:prstGeom>
          <a:noFill/>
        </p:spPr>
        <p:txBody>
          <a:bodyPr wrap="square" lIns="137066" tIns="68533" rIns="137066" bIns="68533" rtlCol="0">
            <a:spAutoFit/>
          </a:bodyPr>
          <a:lstStyle/>
          <a:p>
            <a:pPr algn="ctr">
              <a:lnSpc>
                <a:spcPct val="120000"/>
              </a:lnSpc>
            </a:pPr>
            <a:r>
              <a:rPr lang="vi-VN" sz="3200">
                <a:latin typeface="Times New Roman" panose="02020603050405020304" pitchFamily="18" charset="0"/>
                <a:cs typeface="Times New Roman" panose="02020603050405020304" pitchFamily="18" charset="0"/>
              </a:rPr>
              <a:t>Có hình dạng không phụ thuộc vào đặc điểm của mỗi phân lớp</a:t>
            </a:r>
            <a:endParaRPr lang="zh-CN" altLang="en-US" sz="3200" b="1"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45" name="组合 7">
            <a:extLst>
              <a:ext uri="{FF2B5EF4-FFF2-40B4-BE49-F238E27FC236}">
                <a16:creationId xmlns:a16="http://schemas.microsoft.com/office/drawing/2014/main" id="{1AC1DF27-2465-15CA-56F2-E01499F0EDF6}"/>
              </a:ext>
            </a:extLst>
          </p:cNvPr>
          <p:cNvGrpSpPr/>
          <p:nvPr/>
        </p:nvGrpSpPr>
        <p:grpSpPr>
          <a:xfrm>
            <a:off x="2498733" y="852662"/>
            <a:ext cx="13982700" cy="2679733"/>
            <a:chOff x="903371" y="249943"/>
            <a:chExt cx="2831223" cy="679699"/>
          </a:xfrm>
        </p:grpSpPr>
        <p:sp>
          <p:nvSpPr>
            <p:cNvPr id="46" name="任意多边形 8">
              <a:extLst>
                <a:ext uri="{FF2B5EF4-FFF2-40B4-BE49-F238E27FC236}">
                  <a16:creationId xmlns:a16="http://schemas.microsoft.com/office/drawing/2014/main" id="{8FE74332-CBBA-040D-3108-912A045B3C39}"/>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7" name="任意多边形 9">
              <a:extLst>
                <a:ext uri="{FF2B5EF4-FFF2-40B4-BE49-F238E27FC236}">
                  <a16:creationId xmlns:a16="http://schemas.microsoft.com/office/drawing/2014/main" id="{1E24FCC2-C445-2DBC-905B-3D16EB3C0532}"/>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sp>
        <p:nvSpPr>
          <p:cNvPr id="48" name="TextBox 47">
            <a:extLst>
              <a:ext uri="{FF2B5EF4-FFF2-40B4-BE49-F238E27FC236}">
                <a16:creationId xmlns:a16="http://schemas.microsoft.com/office/drawing/2014/main" id="{971A31F9-F0EF-AA6A-3BB0-7A8366C4923C}"/>
              </a:ext>
            </a:extLst>
          </p:cNvPr>
          <p:cNvSpPr txBox="1"/>
          <p:nvPr/>
        </p:nvSpPr>
        <p:spPr>
          <a:xfrm>
            <a:off x="3678878" y="1807806"/>
            <a:ext cx="12124244" cy="769441"/>
          </a:xfrm>
          <a:prstGeom prst="rect">
            <a:avLst/>
          </a:prstGeom>
          <a:noFill/>
        </p:spPr>
        <p:txBody>
          <a:bodyPr wrap="square">
            <a:spAutoFit/>
          </a:bodyPr>
          <a:lstStyle/>
          <a:p>
            <a:r>
              <a:rPr lang="vi-VN" sz="4400" b="1" i="0">
                <a:solidFill>
                  <a:srgbClr val="C00000"/>
                </a:solidFill>
                <a:effectLst/>
                <a:latin typeface="Times New Roman" panose="02020603050405020304" pitchFamily="18" charset="0"/>
                <a:cs typeface="Times New Roman" panose="02020603050405020304" pitchFamily="18" charset="0"/>
              </a:rPr>
              <a:t>Câu 4:</a:t>
            </a:r>
            <a:r>
              <a:rPr lang="vi-VN" sz="4400" b="0" i="0">
                <a:solidFill>
                  <a:srgbClr val="C00000"/>
                </a:solidFill>
                <a:effectLst/>
                <a:latin typeface="Times New Roman" panose="02020603050405020304" pitchFamily="18" charset="0"/>
                <a:cs typeface="Times New Roman" panose="02020603050405020304" pitchFamily="18" charset="0"/>
              </a:rPr>
              <a:t> </a:t>
            </a:r>
            <a:r>
              <a:rPr lang="vi-VN" sz="4400" b="0" i="0">
                <a:solidFill>
                  <a:srgbClr val="333333"/>
                </a:solidFill>
                <a:effectLst/>
                <a:latin typeface="Times New Roman" panose="02020603050405020304" pitchFamily="18" charset="0"/>
                <a:cs typeface="Times New Roman" panose="02020603050405020304" pitchFamily="18" charset="0"/>
              </a:rPr>
              <a:t>Các obitan trong cùng một phân lớp electron</a:t>
            </a:r>
            <a:endParaRPr lang="vi-VN" sz="4400">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3AEC8E5C-A882-E2EE-A8E6-26E1006D5FF1}"/>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6573944" y="4711728"/>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41329035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22" presetClass="entr" presetSubtype="2"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right)">
                                      <p:cBhvr>
                                        <p:cTn id="38" dur="500"/>
                                        <p:tgtEl>
                                          <p:spTgt spid="13"/>
                                        </p:tgtEl>
                                      </p:cBhvr>
                                    </p:animEffect>
                                  </p:childTnLst>
                                </p:cTn>
                              </p:par>
                            </p:childTnLst>
                          </p:cTn>
                        </p:par>
                        <p:par>
                          <p:cTn id="39" fill="hold">
                            <p:stCondLst>
                              <p:cond delay="3500"/>
                            </p:stCondLst>
                            <p:childTnLst>
                              <p:par>
                                <p:cTn id="40" presetID="22" presetClass="entr" presetSubtype="2"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right)">
                                      <p:cBhvr>
                                        <p:cTn id="42" dur="500"/>
                                        <p:tgtEl>
                                          <p:spTgt spid="19"/>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1000"/>
                                        <p:tgtEl>
                                          <p:spTgt spid="38"/>
                                        </p:tgtEl>
                                      </p:cBhvr>
                                    </p:animEffect>
                                    <p:anim calcmode="lin" valueType="num">
                                      <p:cBhvr>
                                        <p:cTn id="46" dur="1000" fill="hold"/>
                                        <p:tgtEl>
                                          <p:spTgt spid="38"/>
                                        </p:tgtEl>
                                        <p:attrNameLst>
                                          <p:attrName>ppt_x</p:attrName>
                                        </p:attrNameLst>
                                      </p:cBhvr>
                                      <p:tavLst>
                                        <p:tav tm="0">
                                          <p:val>
                                            <p:strVal val="#ppt_x"/>
                                          </p:val>
                                        </p:tav>
                                        <p:tav tm="100000">
                                          <p:val>
                                            <p:strVal val="#ppt_x"/>
                                          </p:val>
                                        </p:tav>
                                      </p:tavLst>
                                    </p:anim>
                                    <p:anim calcmode="lin" valueType="num">
                                      <p:cBhvr>
                                        <p:cTn id="47" dur="1000" fill="hold"/>
                                        <p:tgtEl>
                                          <p:spTgt spid="38"/>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22" presetClass="entr" presetSubtype="8"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par>
                          <p:cTn id="52" fill="hold">
                            <p:stCondLst>
                              <p:cond delay="500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par>
                                <p:cTn id="56" presetID="42"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1000"/>
                                        <p:tgtEl>
                                          <p:spTgt spid="39"/>
                                        </p:tgtEl>
                                      </p:cBhvr>
                                    </p:animEffect>
                                    <p:anim calcmode="lin" valueType="num">
                                      <p:cBhvr>
                                        <p:cTn id="59" dur="1000" fill="hold"/>
                                        <p:tgtEl>
                                          <p:spTgt spid="39"/>
                                        </p:tgtEl>
                                        <p:attrNameLst>
                                          <p:attrName>ppt_x</p:attrName>
                                        </p:attrNameLst>
                                      </p:cBhvr>
                                      <p:tavLst>
                                        <p:tav tm="0">
                                          <p:val>
                                            <p:strVal val="#ppt_x"/>
                                          </p:val>
                                        </p:tav>
                                        <p:tav tm="100000">
                                          <p:val>
                                            <p:strVal val="#ppt_x"/>
                                          </p:val>
                                        </p:tav>
                                      </p:tavLst>
                                    </p:anim>
                                    <p:anim calcmode="lin" valueType="num">
                                      <p:cBhvr>
                                        <p:cTn id="6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32" fill="hold" nodeType="clickEffect">
                                  <p:stCondLst>
                                    <p:cond delay="0"/>
                                  </p:stCondLst>
                                  <p:childTnLst>
                                    <p:set>
                                      <p:cBhvr>
                                        <p:cTn id="64" dur="1" fill="hold">
                                          <p:stCondLst>
                                            <p:cond delay="0"/>
                                          </p:stCondLst>
                                        </p:cTn>
                                        <p:tgtEl>
                                          <p:spTgt spid="49"/>
                                        </p:tgtEl>
                                        <p:attrNameLst>
                                          <p:attrName>style.visibility</p:attrName>
                                        </p:attrNameLst>
                                      </p:cBhvr>
                                      <p:to>
                                        <p:strVal val="visible"/>
                                      </p:to>
                                    </p:set>
                                    <p:anim calcmode="lin" valueType="num">
                                      <p:cBhvr>
                                        <p:cTn id="65" dur="250" fill="hold"/>
                                        <p:tgtEl>
                                          <p:spTgt spid="49"/>
                                        </p:tgtEl>
                                        <p:attrNameLst>
                                          <p:attrName>ppt_w</p:attrName>
                                        </p:attrNameLst>
                                      </p:cBhvr>
                                      <p:tavLst>
                                        <p:tav tm="0">
                                          <p:val>
                                            <p:strVal val="4*#ppt_w"/>
                                          </p:val>
                                        </p:tav>
                                        <p:tav tm="100000">
                                          <p:val>
                                            <p:strVal val="#ppt_w"/>
                                          </p:val>
                                        </p:tav>
                                      </p:tavLst>
                                    </p:anim>
                                    <p:anim calcmode="lin" valueType="num">
                                      <p:cBhvr>
                                        <p:cTn id="66"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6" grpId="0"/>
      <p:bldP spid="37" grpId="0"/>
      <p:bldP spid="38"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B71CF4F-31A6-9525-0D6A-522F9AAAC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grpSp>
        <p:nvGrpSpPr>
          <p:cNvPr id="32" name="组合 31"/>
          <p:cNvGrpSpPr/>
          <p:nvPr/>
        </p:nvGrpSpPr>
        <p:grpSpPr>
          <a:xfrm>
            <a:off x="2603378" y="4730896"/>
            <a:ext cx="1979479" cy="1544073"/>
            <a:chOff x="1328738" y="1611839"/>
            <a:chExt cx="1614764" cy="1487874"/>
          </a:xfrm>
        </p:grpSpPr>
        <p:grpSp>
          <p:nvGrpSpPr>
            <p:cNvPr id="8" name="组合 7"/>
            <p:cNvGrpSpPr/>
            <p:nvPr/>
          </p:nvGrpSpPr>
          <p:grpSpPr>
            <a:xfrm>
              <a:off x="1328738" y="1611839"/>
              <a:ext cx="1614764" cy="1487874"/>
              <a:chOff x="2067317" y="1810431"/>
              <a:chExt cx="2488837" cy="2293259"/>
            </a:xfrm>
            <a:effectLst>
              <a:outerShdw blurRad="139700" dist="63500" dir="2700000" algn="tl" rotWithShape="0">
                <a:prstClr val="black">
                  <a:alpha val="40000"/>
                </a:prstClr>
              </a:outerShdw>
            </a:effectLst>
          </p:grpSpPr>
          <p:sp>
            <p:nvSpPr>
              <p:cNvPr id="9"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3599" b="1"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0"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endParaRPr lang="zh-CN" altLang="en-US" sz="3599" b="1"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17" name="文本框 13"/>
            <p:cNvSpPr txBox="1"/>
            <p:nvPr/>
          </p:nvSpPr>
          <p:spPr>
            <a:xfrm>
              <a:off x="1589064" y="1704843"/>
              <a:ext cx="1081518" cy="1111806"/>
            </a:xfrm>
            <a:prstGeom prst="rect">
              <a:avLst/>
            </a:prstGeom>
            <a:noFill/>
          </p:spPr>
          <p:txBody>
            <a:bodyPr wrap="square" lIns="137118" tIns="68559" rIns="137118" bIns="68559" rtlCol="0">
              <a:spAutoFit/>
            </a:bodyPr>
            <a:lstStyle/>
            <a:p>
              <a:pPr algn="ctr"/>
              <a:r>
                <a:rPr lang="en-US" altLang="zh-CN" sz="6598" b="1">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lang="zh-CN" altLang="en-US" sz="6598" b="1"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33" name="组合 32"/>
          <p:cNvGrpSpPr/>
          <p:nvPr/>
        </p:nvGrpSpPr>
        <p:grpSpPr>
          <a:xfrm>
            <a:off x="6259044" y="4628692"/>
            <a:ext cx="1919064" cy="1635078"/>
            <a:chOff x="3764619" y="1611839"/>
            <a:chExt cx="1614764" cy="1487874"/>
          </a:xfrm>
        </p:grpSpPr>
        <p:grpSp>
          <p:nvGrpSpPr>
            <p:cNvPr id="11" name="组合 10"/>
            <p:cNvGrpSpPr/>
            <p:nvPr/>
          </p:nvGrpSpPr>
          <p:grpSpPr>
            <a:xfrm>
              <a:off x="3764619" y="1611839"/>
              <a:ext cx="1614764" cy="1487874"/>
              <a:chOff x="2067317" y="1810431"/>
              <a:chExt cx="2488837" cy="2293259"/>
            </a:xfrm>
            <a:effectLst>
              <a:outerShdw blurRad="139700" dist="63500" dir="2700000" algn="tl" rotWithShape="0">
                <a:prstClr val="black">
                  <a:alpha val="40000"/>
                </a:prstClr>
              </a:outerShdw>
            </a:effectLst>
          </p:grpSpPr>
          <p:sp>
            <p:nvSpPr>
              <p:cNvPr id="12"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a:defRPr/>
                </a:pPr>
                <a:endParaRPr lang="zh-CN" altLang="en-US" sz="3599" b="1"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3" name="圆角矩形 12"/>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endParaRPr lang="zh-CN" altLang="en-US" sz="3599" b="1"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18" name="文本框 14"/>
            <p:cNvSpPr txBox="1"/>
            <p:nvPr/>
          </p:nvSpPr>
          <p:spPr>
            <a:xfrm>
              <a:off x="3955808" y="1704843"/>
              <a:ext cx="1081518" cy="1049925"/>
            </a:xfrm>
            <a:prstGeom prst="rect">
              <a:avLst/>
            </a:prstGeom>
            <a:noFill/>
          </p:spPr>
          <p:txBody>
            <a:bodyPr wrap="square" lIns="137118" tIns="68559" rIns="137118" bIns="68559" rtlCol="0">
              <a:spAutoFit/>
            </a:bodyPr>
            <a:lstStyle/>
            <a:p>
              <a:pPr algn="ctr"/>
              <a:r>
                <a:rPr lang="en-US" altLang="zh-CN" sz="6598"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lang="zh-CN" altLang="en-US" sz="5998"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34" name="组合 33"/>
          <p:cNvGrpSpPr/>
          <p:nvPr/>
        </p:nvGrpSpPr>
        <p:grpSpPr>
          <a:xfrm>
            <a:off x="9764672" y="4610100"/>
            <a:ext cx="1925607" cy="1635080"/>
            <a:chOff x="6200499" y="1611839"/>
            <a:chExt cx="1614764" cy="1487874"/>
          </a:xfrm>
        </p:grpSpPr>
        <p:grpSp>
          <p:nvGrpSpPr>
            <p:cNvPr id="14" name="组合 13"/>
            <p:cNvGrpSpPr/>
            <p:nvPr/>
          </p:nvGrpSpPr>
          <p:grpSpPr>
            <a:xfrm>
              <a:off x="6200499" y="1611839"/>
              <a:ext cx="1614764" cy="1487874"/>
              <a:chOff x="2067317" y="1810431"/>
              <a:chExt cx="2488837" cy="2293259"/>
            </a:xfrm>
            <a:effectLst>
              <a:outerShdw blurRad="139700" dist="63500" dir="2700000" algn="tl" rotWithShape="0">
                <a:prstClr val="black">
                  <a:alpha val="40000"/>
                </a:prstClr>
              </a:outerShdw>
            </a:effectLst>
          </p:grpSpPr>
          <p:sp>
            <p:nvSpPr>
              <p:cNvPr id="15"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a:defRPr/>
                </a:pPr>
                <a:endParaRPr lang="zh-CN" altLang="en-US" sz="3599" b="1"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6"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endParaRPr lang="zh-CN" altLang="en-US" sz="3599" b="1"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19" name="文本框 15"/>
            <p:cNvSpPr txBox="1"/>
            <p:nvPr/>
          </p:nvSpPr>
          <p:spPr>
            <a:xfrm>
              <a:off x="6460825" y="1704843"/>
              <a:ext cx="1081518" cy="1049924"/>
            </a:xfrm>
            <a:prstGeom prst="rect">
              <a:avLst/>
            </a:prstGeom>
            <a:noFill/>
          </p:spPr>
          <p:txBody>
            <a:bodyPr wrap="square" lIns="137118" tIns="68559" rIns="137118" bIns="68559" rtlCol="0">
              <a:spAutoFit/>
            </a:bodyPr>
            <a:lstStyle/>
            <a:p>
              <a:pPr algn="ctr"/>
              <a:r>
                <a:rPr lang="en-US" altLang="zh-CN" sz="6598" b="1">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lang="zh-CN" altLang="en-US" sz="5998" b="1"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23" name="文本框 19"/>
          <p:cNvSpPr txBox="1"/>
          <p:nvPr/>
        </p:nvSpPr>
        <p:spPr>
          <a:xfrm>
            <a:off x="2281925" y="7201036"/>
            <a:ext cx="2606945" cy="754010"/>
          </a:xfrm>
          <a:prstGeom prst="rect">
            <a:avLst/>
          </a:prstGeom>
          <a:noFill/>
        </p:spPr>
        <p:txBody>
          <a:bodyPr wrap="square" lIns="137118" tIns="68559" rIns="137118" bIns="68559" rtlCol="0">
            <a:spAutoFit/>
          </a:bodyPr>
          <a:lstStyle/>
          <a:p>
            <a:pPr algn="ctr"/>
            <a:r>
              <a:rPr lang="vi-VN" sz="4000">
                <a:latin typeface="Times New Roman" panose="02020603050405020304" pitchFamily="18" charset="0"/>
                <a:cs typeface="Times New Roman" panose="02020603050405020304" pitchFamily="18" charset="0"/>
              </a:rPr>
              <a:t>Trục x</a:t>
            </a:r>
            <a:endParaRPr lang="zh-CN" altLang="en-US" sz="400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6" name="文本框 22"/>
          <p:cNvSpPr txBox="1"/>
          <p:nvPr/>
        </p:nvSpPr>
        <p:spPr>
          <a:xfrm>
            <a:off x="5946839" y="7138521"/>
            <a:ext cx="2606945" cy="754010"/>
          </a:xfrm>
          <a:prstGeom prst="rect">
            <a:avLst/>
          </a:prstGeom>
          <a:noFill/>
        </p:spPr>
        <p:txBody>
          <a:bodyPr wrap="square" lIns="137118" tIns="68559" rIns="137118" bIns="68559" rtlCol="0">
            <a:spAutoFit/>
          </a:bodyPr>
          <a:lstStyle/>
          <a:p>
            <a:pPr algn="ctr"/>
            <a:r>
              <a:rPr lang="vi-VN" sz="4000">
                <a:latin typeface="Times New Roman" panose="02020603050405020304" pitchFamily="18" charset="0"/>
                <a:cs typeface="Times New Roman" panose="02020603050405020304" pitchFamily="18" charset="0"/>
              </a:rPr>
              <a:t>Trục y</a:t>
            </a:r>
            <a:endParaRPr lang="zh-CN" altLang="en-US" sz="400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9" name="文本框 25"/>
          <p:cNvSpPr txBox="1"/>
          <p:nvPr/>
        </p:nvSpPr>
        <p:spPr>
          <a:xfrm>
            <a:off x="9144001" y="7119930"/>
            <a:ext cx="3436108" cy="1985116"/>
          </a:xfrm>
          <a:prstGeom prst="rect">
            <a:avLst/>
          </a:prstGeom>
          <a:noFill/>
        </p:spPr>
        <p:txBody>
          <a:bodyPr wrap="square" lIns="137118" tIns="68559" rIns="137118" bIns="68559" rtlCol="0">
            <a:spAutoFit/>
          </a:bodyPr>
          <a:lstStyle/>
          <a:p>
            <a:pPr algn="ctr"/>
            <a:r>
              <a:rPr lang="vi-VN" sz="4000">
                <a:latin typeface="Times New Roman" panose="02020603050405020304" pitchFamily="18" charset="0"/>
                <a:cs typeface="Times New Roman" panose="02020603050405020304" pitchFamily="18" charset="0"/>
              </a:rPr>
              <a:t>Không định hướng theo trục nào </a:t>
            </a:r>
            <a:endParaRPr lang="zh-CN" altLang="en-US" sz="400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50" name="组合 32">
            <a:extLst>
              <a:ext uri="{FF2B5EF4-FFF2-40B4-BE49-F238E27FC236}">
                <a16:creationId xmlns:a16="http://schemas.microsoft.com/office/drawing/2014/main" id="{B3F41ADC-A7E1-7DC1-C307-BBA3BE72A8A8}"/>
              </a:ext>
            </a:extLst>
          </p:cNvPr>
          <p:cNvGrpSpPr/>
          <p:nvPr/>
        </p:nvGrpSpPr>
        <p:grpSpPr>
          <a:xfrm>
            <a:off x="13586570" y="4694488"/>
            <a:ext cx="1919064" cy="1635078"/>
            <a:chOff x="3764619" y="1611839"/>
            <a:chExt cx="1614764" cy="1487874"/>
          </a:xfrm>
        </p:grpSpPr>
        <p:grpSp>
          <p:nvGrpSpPr>
            <p:cNvPr id="51" name="组合 10">
              <a:extLst>
                <a:ext uri="{FF2B5EF4-FFF2-40B4-BE49-F238E27FC236}">
                  <a16:creationId xmlns:a16="http://schemas.microsoft.com/office/drawing/2014/main" id="{76A901F0-7E69-9AE3-B45D-815097823FB6}"/>
                </a:ext>
              </a:extLst>
            </p:cNvPr>
            <p:cNvGrpSpPr/>
            <p:nvPr/>
          </p:nvGrpSpPr>
          <p:grpSpPr>
            <a:xfrm>
              <a:off x="3764619" y="1611839"/>
              <a:ext cx="1614764" cy="1487874"/>
              <a:chOff x="2067317" y="1810431"/>
              <a:chExt cx="2488837" cy="2293259"/>
            </a:xfrm>
            <a:effectLst>
              <a:outerShdw blurRad="139700" dist="63500" dir="2700000" algn="tl" rotWithShape="0">
                <a:prstClr val="black">
                  <a:alpha val="40000"/>
                </a:prstClr>
              </a:outerShdw>
            </a:effectLst>
          </p:grpSpPr>
          <p:sp>
            <p:nvSpPr>
              <p:cNvPr id="53" name="圆角矩形 11">
                <a:extLst>
                  <a:ext uri="{FF2B5EF4-FFF2-40B4-BE49-F238E27FC236}">
                    <a16:creationId xmlns:a16="http://schemas.microsoft.com/office/drawing/2014/main" id="{0A70ED12-A058-9212-6BCD-B978AEEACB51}"/>
                  </a:ext>
                </a:extLst>
              </p:cNvPr>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a:defRPr/>
                </a:pPr>
                <a:endParaRPr lang="zh-CN" altLang="en-US" sz="3599" b="1"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54" name="圆角矩形 12">
                <a:extLst>
                  <a:ext uri="{FF2B5EF4-FFF2-40B4-BE49-F238E27FC236}">
                    <a16:creationId xmlns:a16="http://schemas.microsoft.com/office/drawing/2014/main" id="{13567025-EEA6-119A-32D1-5DCDF437E9F0}"/>
                  </a:ext>
                </a:extLst>
              </p:cNvPr>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a:defRPr/>
                </a:pPr>
                <a:endParaRPr lang="zh-CN" altLang="en-US" sz="3599" b="1"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52" name="文本框 14">
              <a:extLst>
                <a:ext uri="{FF2B5EF4-FFF2-40B4-BE49-F238E27FC236}">
                  <a16:creationId xmlns:a16="http://schemas.microsoft.com/office/drawing/2014/main" id="{210D6AC7-175D-ED83-D175-2ED7986DA0F9}"/>
                </a:ext>
              </a:extLst>
            </p:cNvPr>
            <p:cNvSpPr txBox="1"/>
            <p:nvPr/>
          </p:nvSpPr>
          <p:spPr>
            <a:xfrm>
              <a:off x="3955808" y="1704843"/>
              <a:ext cx="1081518" cy="1049925"/>
            </a:xfrm>
            <a:prstGeom prst="rect">
              <a:avLst/>
            </a:prstGeom>
            <a:noFill/>
          </p:spPr>
          <p:txBody>
            <a:bodyPr wrap="square" lIns="137118" tIns="68559" rIns="137118" bIns="68559" rtlCol="0">
              <a:spAutoFit/>
            </a:bodyPr>
            <a:lstStyle/>
            <a:p>
              <a:pPr algn="ctr"/>
              <a:r>
                <a:rPr lang="en-US" altLang="zh-CN" sz="6598"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lang="zh-CN" altLang="en-US" sz="5998"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55" name="文本框 22">
            <a:extLst>
              <a:ext uri="{FF2B5EF4-FFF2-40B4-BE49-F238E27FC236}">
                <a16:creationId xmlns:a16="http://schemas.microsoft.com/office/drawing/2014/main" id="{6C98CF51-3110-A196-7705-A246325A00D6}"/>
              </a:ext>
            </a:extLst>
          </p:cNvPr>
          <p:cNvSpPr txBox="1"/>
          <p:nvPr/>
        </p:nvSpPr>
        <p:spPr>
          <a:xfrm>
            <a:off x="13391226" y="7201036"/>
            <a:ext cx="2606945" cy="754010"/>
          </a:xfrm>
          <a:prstGeom prst="rect">
            <a:avLst/>
          </a:prstGeom>
          <a:noFill/>
        </p:spPr>
        <p:txBody>
          <a:bodyPr wrap="square" lIns="137118" tIns="68559" rIns="137118" bIns="68559" rtlCol="0">
            <a:spAutoFit/>
          </a:bodyPr>
          <a:lstStyle/>
          <a:p>
            <a:pPr algn="ctr"/>
            <a:r>
              <a:rPr lang="vi-VN" sz="4000">
                <a:latin typeface="Times New Roman" panose="02020603050405020304" pitchFamily="18" charset="0"/>
                <a:cs typeface="Times New Roman" panose="02020603050405020304" pitchFamily="18" charset="0"/>
              </a:rPr>
              <a:t>Trục z</a:t>
            </a:r>
            <a:endParaRPr lang="zh-CN" altLang="en-US" sz="400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60" name="组合 7">
            <a:extLst>
              <a:ext uri="{FF2B5EF4-FFF2-40B4-BE49-F238E27FC236}">
                <a16:creationId xmlns:a16="http://schemas.microsoft.com/office/drawing/2014/main" id="{4DD61416-38C3-928D-785B-04B7C4018282}"/>
              </a:ext>
            </a:extLst>
          </p:cNvPr>
          <p:cNvGrpSpPr/>
          <p:nvPr/>
        </p:nvGrpSpPr>
        <p:grpSpPr>
          <a:xfrm>
            <a:off x="2400300" y="1244567"/>
            <a:ext cx="13982700" cy="2679733"/>
            <a:chOff x="903371" y="249943"/>
            <a:chExt cx="2831223" cy="679699"/>
          </a:xfrm>
        </p:grpSpPr>
        <p:sp>
          <p:nvSpPr>
            <p:cNvPr id="61" name="任意多边形 8">
              <a:extLst>
                <a:ext uri="{FF2B5EF4-FFF2-40B4-BE49-F238E27FC236}">
                  <a16:creationId xmlns:a16="http://schemas.microsoft.com/office/drawing/2014/main" id="{B38C7127-A178-0DE3-8661-A5C9050A6DB0}"/>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62" name="任意多边形 9">
              <a:extLst>
                <a:ext uri="{FF2B5EF4-FFF2-40B4-BE49-F238E27FC236}">
                  <a16:creationId xmlns:a16="http://schemas.microsoft.com/office/drawing/2014/main" id="{860DD6E8-B92B-A7CC-DCB3-5A6C5D02260C}"/>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sp>
        <p:nvSpPr>
          <p:cNvPr id="63" name="TextBox 62">
            <a:extLst>
              <a:ext uri="{FF2B5EF4-FFF2-40B4-BE49-F238E27FC236}">
                <a16:creationId xmlns:a16="http://schemas.microsoft.com/office/drawing/2014/main" id="{FA5DE133-0B98-C7C2-FE68-FA74883F06C4}"/>
              </a:ext>
            </a:extLst>
          </p:cNvPr>
          <p:cNvSpPr txBox="1"/>
          <p:nvPr/>
        </p:nvSpPr>
        <p:spPr>
          <a:xfrm>
            <a:off x="3793100" y="1922712"/>
            <a:ext cx="11813707" cy="1323439"/>
          </a:xfrm>
          <a:prstGeom prst="rect">
            <a:avLst/>
          </a:prstGeom>
          <a:noFill/>
        </p:spPr>
        <p:txBody>
          <a:bodyPr wrap="square">
            <a:spAutoFit/>
          </a:bodyPr>
          <a:lstStyle/>
          <a:p>
            <a:r>
              <a:rPr lang="vi-VN" sz="4000" b="1" i="0">
                <a:solidFill>
                  <a:srgbClr val="C00000"/>
                </a:solidFill>
                <a:effectLst/>
                <a:latin typeface="Times New Roman" panose="02020603050405020304" pitchFamily="18" charset="0"/>
                <a:cs typeface="Times New Roman" panose="02020603050405020304" pitchFamily="18" charset="0"/>
              </a:rPr>
              <a:t>Câu 5:</a:t>
            </a:r>
            <a:r>
              <a:rPr lang="vi-VN" sz="4000" b="0" i="0">
                <a:solidFill>
                  <a:srgbClr val="C00000"/>
                </a:solidFill>
                <a:effectLst/>
                <a:latin typeface="Times New Roman" panose="02020603050405020304" pitchFamily="18" charset="0"/>
                <a:cs typeface="Times New Roman" panose="02020603050405020304" pitchFamily="18" charset="0"/>
              </a:rPr>
              <a:t> </a:t>
            </a:r>
            <a:r>
              <a:rPr lang="vi-VN" sz="4000" b="0" i="0">
                <a:solidFill>
                  <a:srgbClr val="333333"/>
                </a:solidFill>
                <a:effectLst/>
                <a:latin typeface="Times New Roman" panose="02020603050405020304" pitchFamily="18" charset="0"/>
                <a:cs typeface="Times New Roman" panose="02020603050405020304" pitchFamily="18" charset="0"/>
              </a:rPr>
              <a:t>Obitan p</a:t>
            </a:r>
            <a:r>
              <a:rPr lang="vi-VN" sz="4000" b="0" i="0" baseline="-25000">
                <a:solidFill>
                  <a:srgbClr val="333333"/>
                </a:solidFill>
                <a:effectLst/>
                <a:latin typeface="Times New Roman" panose="02020603050405020304" pitchFamily="18" charset="0"/>
                <a:cs typeface="Times New Roman" panose="02020603050405020304" pitchFamily="18" charset="0"/>
              </a:rPr>
              <a:t>z</a:t>
            </a:r>
            <a:r>
              <a:rPr lang="vi-VN" sz="4000" b="0" i="0">
                <a:solidFill>
                  <a:srgbClr val="333333"/>
                </a:solidFill>
                <a:effectLst/>
                <a:latin typeface="Times New Roman" panose="02020603050405020304" pitchFamily="18" charset="0"/>
                <a:cs typeface="Times New Roman" panose="02020603050405020304" pitchFamily="18" charset="0"/>
              </a:rPr>
              <a:t> có dạng hình số 8 nổi cân đối. Obitan này định hướng theo trục nào?</a:t>
            </a:r>
            <a:endParaRPr lang="vi-VN" sz="4000">
              <a:latin typeface="Times New Roman" panose="02020603050405020304" pitchFamily="18" charset="0"/>
              <a:cs typeface="Times New Roman" panose="02020603050405020304" pitchFamily="18" charset="0"/>
            </a:endParaRPr>
          </a:p>
        </p:txBody>
      </p:sp>
      <p:pic>
        <p:nvPicPr>
          <p:cNvPr id="64" name="Picture 63">
            <a:extLst>
              <a:ext uri="{FF2B5EF4-FFF2-40B4-BE49-F238E27FC236}">
                <a16:creationId xmlns:a16="http://schemas.microsoft.com/office/drawing/2014/main" id="{E7B24288-BD28-EBE3-51D7-E68A4F3BB562}"/>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5705700" y="7030452"/>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531220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2000"/>
                                        <p:tgtEl>
                                          <p:spTgt spid="32"/>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heel(1)">
                                      <p:cBhvr>
                                        <p:cTn id="11" dur="2000"/>
                                        <p:tgtEl>
                                          <p:spTgt spid="33"/>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20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par>
                          <p:cTn id="25" fill="hold">
                            <p:stCondLst>
                              <p:cond delay="6000"/>
                            </p:stCondLst>
                            <p:childTnLst>
                              <p:par>
                                <p:cTn id="26" presetID="21" presetClass="entr" presetSubtype="1"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heel(1)">
                                      <p:cBhvr>
                                        <p:cTn id="28" dur="2000"/>
                                        <p:tgtEl>
                                          <p:spTgt spid="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64"/>
                                        </p:tgtEl>
                                        <p:attrNameLst>
                                          <p:attrName>style.visibility</p:attrName>
                                        </p:attrNameLst>
                                      </p:cBhvr>
                                      <p:to>
                                        <p:strVal val="visible"/>
                                      </p:to>
                                    </p:set>
                                    <p:anim calcmode="lin" valueType="num">
                                      <p:cBhvr>
                                        <p:cTn id="36" dur="250" fill="hold"/>
                                        <p:tgtEl>
                                          <p:spTgt spid="64"/>
                                        </p:tgtEl>
                                        <p:attrNameLst>
                                          <p:attrName>ppt_w</p:attrName>
                                        </p:attrNameLst>
                                      </p:cBhvr>
                                      <p:tavLst>
                                        <p:tav tm="0">
                                          <p:val>
                                            <p:strVal val="4*#ppt_w"/>
                                          </p:val>
                                        </p:tav>
                                        <p:tav tm="100000">
                                          <p:val>
                                            <p:strVal val="#ppt_w"/>
                                          </p:val>
                                        </p:tav>
                                      </p:tavLst>
                                    </p:anim>
                                    <p:anim calcmode="lin" valueType="num">
                                      <p:cBhvr>
                                        <p:cTn id="37" dur="250" fill="hold"/>
                                        <p:tgtEl>
                                          <p:spTgt spid="6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5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BC3DF17-099A-6B0D-7913-C744D6922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sp>
        <p:nvSpPr>
          <p:cNvPr id="46"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2965245" y="4474768"/>
            <a:ext cx="4273239" cy="1813573"/>
          </a:xfrm>
          <a:prstGeom prst="rect">
            <a:avLst/>
          </a:prstGeom>
        </p:spPr>
        <p:txBody>
          <a:bodyPr wrap="square">
            <a:spAutoFit/>
          </a:bodyPr>
          <a:lstStyle/>
          <a:p>
            <a:pPr algn="ctr">
              <a:lnSpc>
                <a:spcPct val="120000"/>
              </a:lnSpc>
              <a:spcBef>
                <a:spcPct val="0"/>
              </a:spcBef>
              <a:buNone/>
            </a:pPr>
            <a:r>
              <a:rPr lang="vi-VN" sz="3200">
                <a:latin typeface="Times New Roman" panose="02020603050405020304" pitchFamily="18" charset="0"/>
                <a:cs typeface="Times New Roman" panose="02020603050405020304" pitchFamily="18" charset="0"/>
              </a:rPr>
              <a:t>Các (e) ở lớp ngoài cùng có mức năng lượng trung bình cao nhất</a:t>
            </a:r>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47"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280662" y="4492178"/>
            <a:ext cx="4394162" cy="1813573"/>
          </a:xfrm>
          <a:prstGeom prst="rect">
            <a:avLst/>
          </a:prstGeom>
        </p:spPr>
        <p:txBody>
          <a:bodyPr wrap="square">
            <a:spAutoFit/>
          </a:bodyPr>
          <a:lstStyle/>
          <a:p>
            <a:pPr algn="ctr">
              <a:lnSpc>
                <a:spcPct val="120000"/>
              </a:lnSpc>
              <a:spcBef>
                <a:spcPct val="0"/>
              </a:spcBef>
              <a:buNone/>
            </a:pPr>
            <a:r>
              <a:rPr lang="vi-VN" sz="3200">
                <a:latin typeface="Times New Roman" panose="02020603050405020304" pitchFamily="18" charset="0"/>
                <a:cs typeface="Times New Roman" panose="02020603050405020304" pitchFamily="18" charset="0"/>
              </a:rPr>
              <a:t>Các (e) ở tronng cùng lớp K có mức năng lượng bằng nhau</a:t>
            </a:r>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48"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2933174" y="7533092"/>
            <a:ext cx="4273239" cy="1222642"/>
          </a:xfrm>
          <a:prstGeom prst="rect">
            <a:avLst/>
          </a:prstGeom>
        </p:spPr>
        <p:txBody>
          <a:bodyPr wrap="square">
            <a:spAutoFit/>
          </a:bodyPr>
          <a:lstStyle/>
          <a:p>
            <a:pPr algn="ctr">
              <a:lnSpc>
                <a:spcPct val="120000"/>
              </a:lnSpc>
              <a:spcBef>
                <a:spcPct val="0"/>
              </a:spcBef>
              <a:buNone/>
            </a:pPr>
            <a:r>
              <a:rPr lang="vi-VN" sz="3200">
                <a:latin typeface="Times New Roman" panose="02020603050405020304" pitchFamily="18" charset="0"/>
                <a:cs typeface="Times New Roman" panose="02020603050405020304" pitchFamily="18" charset="0"/>
              </a:rPr>
              <a:t>Các (e) ở lớp K có mức năng lượng thấp nhất</a:t>
            </a:r>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49"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496620" y="7389589"/>
            <a:ext cx="4178204" cy="1222642"/>
          </a:xfrm>
          <a:prstGeom prst="rect">
            <a:avLst/>
          </a:prstGeom>
        </p:spPr>
        <p:txBody>
          <a:bodyPr wrap="square">
            <a:spAutoFit/>
          </a:bodyPr>
          <a:lstStyle/>
          <a:p>
            <a:pPr algn="ctr">
              <a:lnSpc>
                <a:spcPct val="120000"/>
              </a:lnSpc>
              <a:spcBef>
                <a:spcPct val="0"/>
              </a:spcBef>
              <a:buNone/>
            </a:pPr>
            <a:r>
              <a:rPr lang="vi-VN" sz="3200">
                <a:latin typeface="Times New Roman" panose="02020603050405020304" pitchFamily="18" charset="0"/>
                <a:cs typeface="Times New Roman" panose="02020603050405020304" pitchFamily="18" charset="0"/>
              </a:rPr>
              <a:t>Các (e) ở lớp K có mức năng lượng cao nhất</a:t>
            </a:r>
            <a:endParaRPr lang="zh-CN" altLang="en-US" sz="3200" dirty="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pic>
        <p:nvPicPr>
          <p:cNvPr id="15" name="Picture 3" descr="C:\Users\Administrator\Desktop\微立体创业计划\002.png">
            <a:extLst>
              <a:ext uri="{FF2B5EF4-FFF2-40B4-BE49-F238E27FC236}">
                <a16:creationId xmlns:a16="http://schemas.microsoft.com/office/drawing/2014/main" id="{C5A5E474-95F4-34B6-986B-2206AF98A6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55953" y="3598396"/>
            <a:ext cx="3117612" cy="311815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16" name="Picture 3" descr="C:\Users\Administrator\Desktop\微立体创业计划\002.png">
            <a:extLst>
              <a:ext uri="{FF2B5EF4-FFF2-40B4-BE49-F238E27FC236}">
                <a16:creationId xmlns:a16="http://schemas.microsoft.com/office/drawing/2014/main" id="{196FEC58-0597-3478-6524-80FD9E8FCFF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64232" y="6716550"/>
            <a:ext cx="3117612" cy="311815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17" name="Picture 3" descr="C:\Users\Administrator\Desktop\微立体创业计划\002.png">
            <a:extLst>
              <a:ext uri="{FF2B5EF4-FFF2-40B4-BE49-F238E27FC236}">
                <a16:creationId xmlns:a16="http://schemas.microsoft.com/office/drawing/2014/main" id="{0A2BDEBD-DC36-C8E4-DAD2-B39A785E5D1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38341" y="3660593"/>
            <a:ext cx="3117612" cy="311815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18" name="Picture 3" descr="C:\Users\Administrator\Desktop\微立体创业计划\002.png">
            <a:extLst>
              <a:ext uri="{FF2B5EF4-FFF2-40B4-BE49-F238E27FC236}">
                <a16:creationId xmlns:a16="http://schemas.microsoft.com/office/drawing/2014/main" id="{E3D35B23-6FE3-9F04-57C7-99670B1CDEB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0955" y="6716550"/>
            <a:ext cx="3117612" cy="311815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24" name="矩形 11">
            <a:extLst>
              <a:ext uri="{FF2B5EF4-FFF2-40B4-BE49-F238E27FC236}">
                <a16:creationId xmlns:a16="http://schemas.microsoft.com/office/drawing/2014/main" id="{748C8185-366A-2437-43D9-A11E37BC32B2}"/>
              </a:ext>
            </a:extLst>
          </p:cNvPr>
          <p:cNvSpPr/>
          <p:nvPr/>
        </p:nvSpPr>
        <p:spPr>
          <a:xfrm>
            <a:off x="7239000" y="4725642"/>
            <a:ext cx="1044822" cy="104482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lang="zh-CN" altLang="en-US" sz="60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5" name="矩形 18">
            <a:extLst>
              <a:ext uri="{FF2B5EF4-FFF2-40B4-BE49-F238E27FC236}">
                <a16:creationId xmlns:a16="http://schemas.microsoft.com/office/drawing/2014/main" id="{9CC111F3-105F-D5A6-F2D8-54C1F864C886}"/>
              </a:ext>
            </a:extLst>
          </p:cNvPr>
          <p:cNvSpPr/>
          <p:nvPr/>
        </p:nvSpPr>
        <p:spPr>
          <a:xfrm>
            <a:off x="10355192" y="4725642"/>
            <a:ext cx="1044822" cy="104482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lang="zh-CN" altLang="en-US" sz="60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6" name="矩形 25">
            <a:extLst>
              <a:ext uri="{FF2B5EF4-FFF2-40B4-BE49-F238E27FC236}">
                <a16:creationId xmlns:a16="http://schemas.microsoft.com/office/drawing/2014/main" id="{4579CDD5-EF71-93B2-0BBA-301F9C49D0E1}"/>
              </a:ext>
            </a:extLst>
          </p:cNvPr>
          <p:cNvSpPr/>
          <p:nvPr/>
        </p:nvSpPr>
        <p:spPr>
          <a:xfrm>
            <a:off x="7273636" y="7831183"/>
            <a:ext cx="1044822" cy="104482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lang="zh-CN" altLang="en-US" sz="60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7" name="矩形 29">
            <a:extLst>
              <a:ext uri="{FF2B5EF4-FFF2-40B4-BE49-F238E27FC236}">
                <a16:creationId xmlns:a16="http://schemas.microsoft.com/office/drawing/2014/main" id="{2347243B-610C-4A47-3383-635A2ED5C956}"/>
              </a:ext>
            </a:extLst>
          </p:cNvPr>
          <p:cNvSpPr/>
          <p:nvPr/>
        </p:nvSpPr>
        <p:spPr>
          <a:xfrm>
            <a:off x="10523901" y="7811283"/>
            <a:ext cx="1044822" cy="1044822"/>
          </a:xfrm>
          <a:prstGeom prst="rect">
            <a:avLst/>
          </a:prstGeom>
          <a:gradFill>
            <a:gsLst>
              <a:gs pos="0">
                <a:schemeClr val="bg1">
                  <a:lumMod val="95000"/>
                </a:schemeClr>
              </a:gs>
              <a:gs pos="50000">
                <a:schemeClr val="bg1">
                  <a:lumMod val="95000"/>
                </a:schemeClr>
              </a:gs>
              <a:gs pos="100000">
                <a:schemeClr val="bg1">
                  <a:lumMod val="95000"/>
                </a:schemeClr>
              </a:gs>
            </a:gsLst>
            <a:lin ang="5400000" scaled="0"/>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lang="zh-CN" altLang="en-US" sz="60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28" name="组合 7">
            <a:extLst>
              <a:ext uri="{FF2B5EF4-FFF2-40B4-BE49-F238E27FC236}">
                <a16:creationId xmlns:a16="http://schemas.microsoft.com/office/drawing/2014/main" id="{FE4996E9-6791-180F-3B9B-EFE9AFD1CA47}"/>
              </a:ext>
            </a:extLst>
          </p:cNvPr>
          <p:cNvGrpSpPr/>
          <p:nvPr/>
        </p:nvGrpSpPr>
        <p:grpSpPr>
          <a:xfrm>
            <a:off x="2471548" y="933381"/>
            <a:ext cx="13982700" cy="2679733"/>
            <a:chOff x="903371" y="249943"/>
            <a:chExt cx="2831223" cy="679699"/>
          </a:xfrm>
        </p:grpSpPr>
        <p:sp>
          <p:nvSpPr>
            <p:cNvPr id="29" name="任意多边形 8">
              <a:extLst>
                <a:ext uri="{FF2B5EF4-FFF2-40B4-BE49-F238E27FC236}">
                  <a16:creationId xmlns:a16="http://schemas.microsoft.com/office/drawing/2014/main" id="{5D91B8DF-3A8F-2E8C-C380-41ECD96A0CD2}"/>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0" name="任意多边形 9">
              <a:extLst>
                <a:ext uri="{FF2B5EF4-FFF2-40B4-BE49-F238E27FC236}">
                  <a16:creationId xmlns:a16="http://schemas.microsoft.com/office/drawing/2014/main" id="{AE520572-30CD-8A44-B82A-741343D2404F}"/>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pic>
        <p:nvPicPr>
          <p:cNvPr id="31" name="Picture 30">
            <a:extLst>
              <a:ext uri="{FF2B5EF4-FFF2-40B4-BE49-F238E27FC236}">
                <a16:creationId xmlns:a16="http://schemas.microsoft.com/office/drawing/2014/main" id="{0D8C9EA2-C721-CD5C-B9EE-1158A7DA3E5D}"/>
              </a:ext>
            </a:extLst>
          </p:cNvPr>
          <p:cNvPicPr>
            <a:picLocks noChangeAspect="1"/>
          </p:cNvPicPr>
          <p:nvPr/>
        </p:nvPicPr>
        <p:blipFill rotWithShape="1">
          <a:blip r:embed="rId6"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389903" y="7801663"/>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32" name="TextBox 31">
            <a:extLst>
              <a:ext uri="{FF2B5EF4-FFF2-40B4-BE49-F238E27FC236}">
                <a16:creationId xmlns:a16="http://schemas.microsoft.com/office/drawing/2014/main" id="{91819E01-B80C-B918-0846-8BBA93A114BD}"/>
              </a:ext>
            </a:extLst>
          </p:cNvPr>
          <p:cNvSpPr txBox="1"/>
          <p:nvPr/>
        </p:nvSpPr>
        <p:spPr>
          <a:xfrm>
            <a:off x="3647979" y="1611526"/>
            <a:ext cx="12124300" cy="1323439"/>
          </a:xfrm>
          <a:prstGeom prst="rect">
            <a:avLst/>
          </a:prstGeom>
          <a:noFill/>
        </p:spPr>
        <p:txBody>
          <a:bodyPr wrap="square">
            <a:spAutoFit/>
          </a:bodyPr>
          <a:lstStyle/>
          <a:p>
            <a:r>
              <a:rPr lang="vi-VN" sz="4000" b="1" i="0">
                <a:solidFill>
                  <a:srgbClr val="C00000"/>
                </a:solidFill>
                <a:effectLst/>
                <a:latin typeface="Times New Roman" panose="02020603050405020304" pitchFamily="18" charset="0"/>
                <a:cs typeface="Times New Roman" panose="02020603050405020304" pitchFamily="18" charset="0"/>
              </a:rPr>
              <a:t>Câu 6:</a:t>
            </a:r>
            <a:r>
              <a:rPr lang="vi-VN" sz="4000" b="0" i="0">
                <a:solidFill>
                  <a:srgbClr val="C00000"/>
                </a:solidFill>
                <a:effectLst/>
                <a:latin typeface="Times New Roman" panose="02020603050405020304" pitchFamily="18" charset="0"/>
                <a:cs typeface="Times New Roman" panose="02020603050405020304" pitchFamily="18" charset="0"/>
              </a:rPr>
              <a:t> </a:t>
            </a:r>
            <a:r>
              <a:rPr lang="vi-VN" sz="4000" b="0" i="0">
                <a:solidFill>
                  <a:srgbClr val="333333"/>
                </a:solidFill>
                <a:effectLst/>
                <a:latin typeface="Times New Roman" panose="02020603050405020304" pitchFamily="18" charset="0"/>
                <a:cs typeface="Times New Roman" panose="02020603050405020304" pitchFamily="18" charset="0"/>
              </a:rPr>
              <a:t>Khi nói về mức năng lượng các electron trong nguyên tử, điều khẳng định nào sau đây là không đúng?</a:t>
            </a:r>
            <a:endParaRPr lang="vi-VN"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1749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32"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250" fill="hold"/>
                                        <p:tgtEl>
                                          <p:spTgt spid="31"/>
                                        </p:tgtEl>
                                        <p:attrNameLst>
                                          <p:attrName>ppt_w</p:attrName>
                                        </p:attrNameLst>
                                      </p:cBhvr>
                                      <p:tavLst>
                                        <p:tav tm="0">
                                          <p:val>
                                            <p:strVal val="4*#ppt_w"/>
                                          </p:val>
                                        </p:tav>
                                        <p:tav tm="100000">
                                          <p:val>
                                            <p:strVal val="#ppt_w"/>
                                          </p:val>
                                        </p:tav>
                                      </p:tavLst>
                                    </p:anim>
                                    <p:anim calcmode="lin" valueType="num">
                                      <p:cBhvr>
                                        <p:cTn id="70"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24" grpId="0" animBg="1"/>
      <p:bldP spid="25" grpId="0" animBg="1"/>
      <p:bldP spid="26"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62CB6C1F-926B-1DDF-85E4-E77FAED0A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grpSp>
        <p:nvGrpSpPr>
          <p:cNvPr id="18" name="组合 17"/>
          <p:cNvGrpSpPr/>
          <p:nvPr/>
        </p:nvGrpSpPr>
        <p:grpSpPr>
          <a:xfrm>
            <a:off x="3130261" y="4152798"/>
            <a:ext cx="5389927" cy="2416098"/>
            <a:chOff x="1396932" y="2030298"/>
            <a:chExt cx="2695795" cy="1208049"/>
          </a:xfrm>
        </p:grpSpPr>
        <p:pic>
          <p:nvPicPr>
            <p:cNvPr id="19" name="Picture 21" descr="阴影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3648" y="3055156"/>
              <a:ext cx="2689079" cy="1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22"/>
            <p:cNvSpPr>
              <a:spLocks noChangeArrowheads="1"/>
            </p:cNvSpPr>
            <p:nvPr/>
          </p:nvSpPr>
          <p:spPr bwMode="auto">
            <a:xfrm>
              <a:off x="1396932" y="2564062"/>
              <a:ext cx="2621919" cy="674285"/>
            </a:xfrm>
            <a:prstGeom prst="roundRect">
              <a:avLst>
                <a:gd name="adj" fmla="val 5630"/>
              </a:avLst>
            </a:prstGeom>
            <a:gradFill rotWithShape="1">
              <a:gsLst>
                <a:gs pos="0">
                  <a:srgbClr val="FFFFFF"/>
                </a:gs>
                <a:gs pos="100000">
                  <a:srgbClr val="D8D8D8"/>
                </a:gs>
              </a:gsLst>
              <a:lin ang="5400000" scaled="1"/>
            </a:gradFill>
            <a:ln w="6350">
              <a:solidFill>
                <a:srgbClr val="C0C0C0"/>
              </a:solidFill>
              <a:round/>
              <a:headEnd/>
              <a:tailEnd/>
            </a:ln>
          </p:spPr>
          <p:txBody>
            <a:bodyPr wrap="none" anchor="ctr"/>
            <a:lstStyle/>
            <a:p>
              <a:pPr algn="ctr" defTabSz="1828251">
                <a:spcBef>
                  <a:spcPct val="20000"/>
                </a:spcBef>
                <a:buClr>
                  <a:srgbClr val="E1B40C"/>
                </a:buClr>
                <a:defRPr/>
              </a:pPr>
              <a:r>
                <a:rPr lang="vi-VN" sz="3200" b="0" i="0">
                  <a:solidFill>
                    <a:srgbClr val="333333"/>
                  </a:solidFill>
                  <a:effectLst/>
                  <a:latin typeface="Times New Roman" panose="02020603050405020304" pitchFamily="18" charset="0"/>
                  <a:cs typeface="Times New Roman" panose="02020603050405020304" pitchFamily="18" charset="0"/>
                </a:rPr>
                <a:t>Các electron ở lớp K có mức</a:t>
              </a:r>
            </a:p>
            <a:p>
              <a:pPr algn="ctr" defTabSz="1828251">
                <a:spcBef>
                  <a:spcPct val="20000"/>
                </a:spcBef>
                <a:buClr>
                  <a:srgbClr val="E1B40C"/>
                </a:buClr>
                <a:defRPr/>
              </a:pPr>
              <a:r>
                <a:rPr lang="vi-VN" sz="3200" b="0" i="0">
                  <a:solidFill>
                    <a:srgbClr val="333333"/>
                  </a:solidFill>
                  <a:effectLst/>
                  <a:latin typeface="Times New Roman" panose="02020603050405020304" pitchFamily="18" charset="0"/>
                  <a:cs typeface="Times New Roman" panose="02020603050405020304" pitchFamily="18" charset="0"/>
                </a:rPr>
                <a:t> năng lượng thấp nhất.</a:t>
              </a:r>
              <a:endParaRPr lang="zh-CN" altLang="en-US" sz="3200" kern="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1" name="Oval 8"/>
            <p:cNvSpPr>
              <a:spLocks noChangeAspect="1" noChangeArrowheads="1"/>
            </p:cNvSpPr>
            <p:nvPr/>
          </p:nvSpPr>
          <p:spPr bwMode="auto">
            <a:xfrm>
              <a:off x="1520507" y="2411766"/>
              <a:ext cx="482207" cy="233716"/>
            </a:xfrm>
            <a:prstGeom prst="ellipse">
              <a:avLst/>
            </a:prstGeom>
            <a:gradFill rotWithShape="1">
              <a:gsLst>
                <a:gs pos="0">
                  <a:srgbClr val="000000">
                    <a:alpha val="59998"/>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22" name="Arc 9"/>
            <p:cNvSpPr>
              <a:spLocks/>
            </p:cNvSpPr>
            <p:nvPr/>
          </p:nvSpPr>
          <p:spPr bwMode="auto">
            <a:xfrm>
              <a:off x="1529908" y="2312369"/>
              <a:ext cx="466090" cy="256550"/>
            </a:xfrm>
            <a:custGeom>
              <a:avLst/>
              <a:gdLst>
                <a:gd name="T0" fmla="*/ 550850 w 43195"/>
                <a:gd name="T1" fmla="*/ 33244 h 23732"/>
                <a:gd name="T2" fmla="*/ 275463 w 43195"/>
                <a:gd name="T3" fmla="*/ 303212 h 23732"/>
                <a:gd name="T4" fmla="*/ 0 w 43195"/>
                <a:gd name="T5" fmla="*/ 27240 h 23732"/>
                <a:gd name="T6" fmla="*/ 1339 w 43195"/>
                <a:gd name="T7" fmla="*/ 0 h 23732"/>
                <a:gd name="T8" fmla="*/ 550850 w 43195"/>
                <a:gd name="T9" fmla="*/ 33244 h 23732"/>
                <a:gd name="T10" fmla="*/ 275463 w 43195"/>
                <a:gd name="T11" fmla="*/ 303212 h 23732"/>
                <a:gd name="T12" fmla="*/ 0 w 43195"/>
                <a:gd name="T13" fmla="*/ 27240 h 23732"/>
                <a:gd name="T14" fmla="*/ 1339 w 43195"/>
                <a:gd name="T15" fmla="*/ 0 h 23732"/>
                <a:gd name="T16" fmla="*/ 275463 w 43195"/>
                <a:gd name="T17" fmla="*/ 27240 h 23732"/>
                <a:gd name="T18" fmla="*/ 550850 w 43195"/>
                <a:gd name="T19" fmla="*/ 33244 h 23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195"/>
                <a:gd name="T31" fmla="*/ 0 h 23732"/>
                <a:gd name="T32" fmla="*/ 43195 w 43195"/>
                <a:gd name="T33" fmla="*/ 23732 h 23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195" h="23732" fill="none" extrusionOk="0">
                  <a:moveTo>
                    <a:pt x="43194" y="2602"/>
                  </a:moveTo>
                  <a:cubicBezTo>
                    <a:pt x="42938" y="14346"/>
                    <a:pt x="33345" y="23731"/>
                    <a:pt x="21600" y="23732"/>
                  </a:cubicBezTo>
                  <a:cubicBezTo>
                    <a:pt x="9670" y="23732"/>
                    <a:pt x="0" y="14061"/>
                    <a:pt x="0" y="2132"/>
                  </a:cubicBezTo>
                  <a:cubicBezTo>
                    <a:pt x="-1" y="1420"/>
                    <a:pt x="35" y="708"/>
                    <a:pt x="105" y="0"/>
                  </a:cubicBezTo>
                </a:path>
                <a:path w="43195" h="23732" stroke="0" extrusionOk="0">
                  <a:moveTo>
                    <a:pt x="43194" y="2602"/>
                  </a:moveTo>
                  <a:cubicBezTo>
                    <a:pt x="42938" y="14346"/>
                    <a:pt x="33345" y="23731"/>
                    <a:pt x="21600" y="23732"/>
                  </a:cubicBezTo>
                  <a:cubicBezTo>
                    <a:pt x="9670" y="23732"/>
                    <a:pt x="0" y="14061"/>
                    <a:pt x="0" y="2132"/>
                  </a:cubicBezTo>
                  <a:cubicBezTo>
                    <a:pt x="-1" y="1420"/>
                    <a:pt x="35" y="708"/>
                    <a:pt x="105" y="0"/>
                  </a:cubicBezTo>
                  <a:lnTo>
                    <a:pt x="21600" y="2132"/>
                  </a:lnTo>
                  <a:lnTo>
                    <a:pt x="43194" y="260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lIns="174572" tIns="88873" rIns="174572" bIns="88873" anchor="ctr"/>
            <a:lstStyle/>
            <a:p>
              <a:pPr defTabSz="1828251">
                <a:defRPr/>
              </a:pPr>
              <a:endParaRPr lang="zh-CN" altLang="en-US" sz="31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23" name="Oval 10"/>
            <p:cNvSpPr>
              <a:spLocks noChangeAspect="1" noChangeArrowheads="1"/>
            </p:cNvSpPr>
            <p:nvPr/>
          </p:nvSpPr>
          <p:spPr bwMode="auto">
            <a:xfrm>
              <a:off x="1520507" y="2217002"/>
              <a:ext cx="482207" cy="235060"/>
            </a:xfrm>
            <a:prstGeom prst="ellipse">
              <a:avLst/>
            </a:prstGeom>
            <a:solidFill>
              <a:schemeClr val="accent1"/>
            </a:solidFill>
            <a:ln>
              <a:solidFill>
                <a:schemeClr val="bg1"/>
              </a:solidFill>
            </a:ln>
          </p:spPr>
          <p:txBody>
            <a:bodyPr vert="eaVert" wrap="none" anchor="ctr"/>
            <a:lstStyle/>
            <a:p>
              <a:pP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nvGrpSpPr>
            <p:cNvPr id="24" name="Group 22"/>
            <p:cNvGrpSpPr>
              <a:grpSpLocks/>
            </p:cNvGrpSpPr>
            <p:nvPr/>
          </p:nvGrpSpPr>
          <p:grpSpPr bwMode="auto">
            <a:xfrm>
              <a:off x="1709897" y="2030298"/>
              <a:ext cx="108799" cy="300876"/>
              <a:chOff x="0" y="0"/>
              <a:chExt cx="203" cy="567"/>
            </a:xfrm>
          </p:grpSpPr>
          <p:grpSp>
            <p:nvGrpSpPr>
              <p:cNvPr id="26" name="Group 23"/>
              <p:cNvGrpSpPr>
                <a:grpSpLocks/>
              </p:cNvGrpSpPr>
              <p:nvPr/>
            </p:nvGrpSpPr>
            <p:grpSpPr bwMode="auto">
              <a:xfrm>
                <a:off x="47" y="245"/>
                <a:ext cx="108" cy="322"/>
                <a:chOff x="0" y="0"/>
                <a:chExt cx="567" cy="1701"/>
              </a:xfrm>
            </p:grpSpPr>
            <p:sp>
              <p:nvSpPr>
                <p:cNvPr id="29" name="AutoShape 13"/>
                <p:cNvSpPr>
                  <a:spLocks noChangeArrowheads="1"/>
                </p:cNvSpPr>
                <p:nvPr/>
              </p:nvSpPr>
              <p:spPr bwMode="auto">
                <a:xfrm rot="5400000">
                  <a:off x="-726" y="726"/>
                  <a:ext cx="1701" cy="250"/>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30" name="AutoShape 14"/>
                <p:cNvSpPr>
                  <a:spLocks noChangeArrowheads="1"/>
                </p:cNvSpPr>
                <p:nvPr/>
              </p:nvSpPr>
              <p:spPr bwMode="auto">
                <a:xfrm rot="5400000">
                  <a:off x="-409" y="726"/>
                  <a:ext cx="1701" cy="250"/>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
            <p:nvSpPr>
              <p:cNvPr id="27" name="AutoShape 15"/>
              <p:cNvSpPr>
                <a:spLocks noChangeArrowheads="1"/>
              </p:cNvSpPr>
              <p:nvPr/>
            </p:nvSpPr>
            <p:spPr bwMode="auto">
              <a:xfrm rot="10800000">
                <a:off x="0" y="125"/>
                <a:ext cx="203" cy="206"/>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28" name="AutoShape 16"/>
              <p:cNvSpPr>
                <a:spLocks noChangeArrowheads="1"/>
              </p:cNvSpPr>
              <p:nvPr/>
            </p:nvSpPr>
            <p:spPr bwMode="auto">
              <a:xfrm rot="8100000">
                <a:off x="49" y="0"/>
                <a:ext cx="105" cy="10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
          <p:nvSpPr>
            <p:cNvPr id="25" name="AutoShape 32"/>
            <p:cNvSpPr>
              <a:spLocks noChangeArrowheads="1"/>
            </p:cNvSpPr>
            <p:nvPr/>
          </p:nvSpPr>
          <p:spPr bwMode="auto">
            <a:xfrm>
              <a:off x="2138377" y="2284162"/>
              <a:ext cx="1681682" cy="253865"/>
            </a:xfrm>
            <a:prstGeom prst="roundRect">
              <a:avLst>
                <a:gd name="adj" fmla="val 5630"/>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a:spcBef>
                  <a:spcPct val="20000"/>
                </a:spcBef>
                <a:buClr>
                  <a:srgbClr val="E1B40C"/>
                </a:buClr>
                <a:defRPr/>
              </a:pPr>
              <a:r>
                <a:rPr lang="en-US" altLang="zh-CN" sz="4400" b="1" ker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lang="zh-CN" altLang="en-US" sz="4400" b="1" kern="0" dirty="0">
                <a:solidFill>
                  <a:srgbClr val="FFFFFF"/>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31" name="组合 30"/>
          <p:cNvGrpSpPr/>
          <p:nvPr/>
        </p:nvGrpSpPr>
        <p:grpSpPr>
          <a:xfrm>
            <a:off x="3143689" y="6589356"/>
            <a:ext cx="5376499" cy="2331788"/>
            <a:chOff x="1403648" y="3248577"/>
            <a:chExt cx="2689079" cy="1165894"/>
          </a:xfrm>
        </p:grpSpPr>
        <p:pic>
          <p:nvPicPr>
            <p:cNvPr id="32" name="Picture 34" descr="阴影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3648" y="4273436"/>
              <a:ext cx="2689079" cy="14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AutoShape 35"/>
            <p:cNvSpPr>
              <a:spLocks noChangeArrowheads="1"/>
            </p:cNvSpPr>
            <p:nvPr/>
          </p:nvSpPr>
          <p:spPr bwMode="auto">
            <a:xfrm>
              <a:off x="1422453" y="3679743"/>
              <a:ext cx="2621919" cy="674285"/>
            </a:xfrm>
            <a:prstGeom prst="roundRect">
              <a:avLst>
                <a:gd name="adj" fmla="val 5630"/>
              </a:avLst>
            </a:prstGeom>
            <a:gradFill rotWithShape="1">
              <a:gsLst>
                <a:gs pos="0">
                  <a:srgbClr val="FFFFFF"/>
                </a:gs>
                <a:gs pos="100000">
                  <a:srgbClr val="D8D8D8"/>
                </a:gs>
              </a:gsLst>
              <a:lin ang="5400000" scaled="1"/>
            </a:gradFill>
            <a:ln w="6350">
              <a:solidFill>
                <a:srgbClr val="C0C0C0"/>
              </a:solidFill>
              <a:round/>
              <a:headEnd/>
              <a:tailEnd/>
            </a:ln>
          </p:spPr>
          <p:txBody>
            <a:bodyPr wrap="none" anchor="ctr"/>
            <a:lstStyle/>
            <a:p>
              <a:pPr algn="ctr" defTabSz="1828251">
                <a:spcBef>
                  <a:spcPct val="20000"/>
                </a:spcBef>
                <a:buClr>
                  <a:srgbClr val="E1B40C"/>
                </a:buClr>
                <a:defRPr/>
              </a:pPr>
              <a:r>
                <a:rPr lang="vi-VN" sz="2800" b="0" i="0">
                  <a:solidFill>
                    <a:srgbClr val="333333"/>
                  </a:solidFill>
                  <a:effectLst/>
                  <a:latin typeface="Times New Roman" panose="02020603050405020304" pitchFamily="18" charset="0"/>
                  <a:cs typeface="Times New Roman" panose="02020603050405020304" pitchFamily="18" charset="0"/>
                </a:rPr>
                <a:t>Các electron ở lớp ngoài cùng có</a:t>
              </a:r>
            </a:p>
            <a:p>
              <a:pPr algn="ctr" defTabSz="1828251">
                <a:spcBef>
                  <a:spcPct val="20000"/>
                </a:spcBef>
                <a:buClr>
                  <a:srgbClr val="E1B40C"/>
                </a:buClr>
                <a:defRPr/>
              </a:pPr>
              <a:r>
                <a:rPr lang="vi-VN" sz="2800" b="0" i="0">
                  <a:solidFill>
                    <a:srgbClr val="333333"/>
                  </a:solidFill>
                  <a:effectLst/>
                  <a:latin typeface="Times New Roman" panose="02020603050405020304" pitchFamily="18" charset="0"/>
                  <a:cs typeface="Times New Roman" panose="02020603050405020304" pitchFamily="18" charset="0"/>
                </a:rPr>
                <a:t> mức năng lượng trung bình cao nhất.</a:t>
              </a:r>
              <a:endParaRPr lang="zh-CN" altLang="en-US" sz="2800" kern="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4" name="Oval 8"/>
            <p:cNvSpPr>
              <a:spLocks noChangeAspect="1" noChangeArrowheads="1"/>
            </p:cNvSpPr>
            <p:nvPr/>
          </p:nvSpPr>
          <p:spPr bwMode="auto">
            <a:xfrm>
              <a:off x="1520507" y="3630044"/>
              <a:ext cx="482207" cy="233716"/>
            </a:xfrm>
            <a:prstGeom prst="ellipse">
              <a:avLst/>
            </a:prstGeom>
            <a:gradFill rotWithShape="1">
              <a:gsLst>
                <a:gs pos="0">
                  <a:srgbClr val="000000">
                    <a:alpha val="59998"/>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35" name="Arc 9"/>
            <p:cNvSpPr>
              <a:spLocks/>
            </p:cNvSpPr>
            <p:nvPr/>
          </p:nvSpPr>
          <p:spPr bwMode="auto">
            <a:xfrm>
              <a:off x="1529908" y="3530648"/>
              <a:ext cx="466090" cy="256551"/>
            </a:xfrm>
            <a:custGeom>
              <a:avLst/>
              <a:gdLst>
                <a:gd name="T0" fmla="*/ 550850 w 43195"/>
                <a:gd name="T1" fmla="*/ 33245 h 23732"/>
                <a:gd name="T2" fmla="*/ 275463 w 43195"/>
                <a:gd name="T3" fmla="*/ 303213 h 23732"/>
                <a:gd name="T4" fmla="*/ 0 w 43195"/>
                <a:gd name="T5" fmla="*/ 27240 h 23732"/>
                <a:gd name="T6" fmla="*/ 1339 w 43195"/>
                <a:gd name="T7" fmla="*/ 0 h 23732"/>
                <a:gd name="T8" fmla="*/ 550850 w 43195"/>
                <a:gd name="T9" fmla="*/ 33245 h 23732"/>
                <a:gd name="T10" fmla="*/ 275463 w 43195"/>
                <a:gd name="T11" fmla="*/ 303213 h 23732"/>
                <a:gd name="T12" fmla="*/ 0 w 43195"/>
                <a:gd name="T13" fmla="*/ 27240 h 23732"/>
                <a:gd name="T14" fmla="*/ 1339 w 43195"/>
                <a:gd name="T15" fmla="*/ 0 h 23732"/>
                <a:gd name="T16" fmla="*/ 275463 w 43195"/>
                <a:gd name="T17" fmla="*/ 27240 h 23732"/>
                <a:gd name="T18" fmla="*/ 550850 w 43195"/>
                <a:gd name="T19" fmla="*/ 33245 h 23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195"/>
                <a:gd name="T31" fmla="*/ 0 h 23732"/>
                <a:gd name="T32" fmla="*/ 43195 w 43195"/>
                <a:gd name="T33" fmla="*/ 23732 h 23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195" h="23732" fill="none" extrusionOk="0">
                  <a:moveTo>
                    <a:pt x="43194" y="2602"/>
                  </a:moveTo>
                  <a:cubicBezTo>
                    <a:pt x="42938" y="14346"/>
                    <a:pt x="33345" y="23731"/>
                    <a:pt x="21600" y="23732"/>
                  </a:cubicBezTo>
                  <a:cubicBezTo>
                    <a:pt x="9670" y="23732"/>
                    <a:pt x="0" y="14061"/>
                    <a:pt x="0" y="2132"/>
                  </a:cubicBezTo>
                  <a:cubicBezTo>
                    <a:pt x="-1" y="1420"/>
                    <a:pt x="35" y="708"/>
                    <a:pt x="105" y="0"/>
                  </a:cubicBezTo>
                </a:path>
                <a:path w="43195" h="23732" stroke="0" extrusionOk="0">
                  <a:moveTo>
                    <a:pt x="43194" y="2602"/>
                  </a:moveTo>
                  <a:cubicBezTo>
                    <a:pt x="42938" y="14346"/>
                    <a:pt x="33345" y="23731"/>
                    <a:pt x="21600" y="23732"/>
                  </a:cubicBezTo>
                  <a:cubicBezTo>
                    <a:pt x="9670" y="23732"/>
                    <a:pt x="0" y="14061"/>
                    <a:pt x="0" y="2132"/>
                  </a:cubicBezTo>
                  <a:cubicBezTo>
                    <a:pt x="-1" y="1420"/>
                    <a:pt x="35" y="708"/>
                    <a:pt x="105" y="0"/>
                  </a:cubicBezTo>
                  <a:lnTo>
                    <a:pt x="21600" y="2132"/>
                  </a:lnTo>
                  <a:lnTo>
                    <a:pt x="43194" y="260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wrap="none" lIns="174572" tIns="88873" rIns="174572" bIns="88873" anchor="ctr"/>
            <a:lstStyle/>
            <a:p>
              <a:pPr defTabSz="1828251">
                <a:defRPr/>
              </a:pPr>
              <a:endParaRPr lang="zh-CN" altLang="en-US" sz="31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36" name="Oval 10"/>
            <p:cNvSpPr>
              <a:spLocks noChangeAspect="1" noChangeArrowheads="1"/>
            </p:cNvSpPr>
            <p:nvPr/>
          </p:nvSpPr>
          <p:spPr bwMode="auto">
            <a:xfrm>
              <a:off x="1520507" y="3435281"/>
              <a:ext cx="482207" cy="235059"/>
            </a:xfrm>
            <a:prstGeom prst="ellipse">
              <a:avLst/>
            </a:prstGeom>
            <a:solidFill>
              <a:schemeClr val="accent4"/>
            </a:solidFill>
            <a:ln>
              <a:solidFill>
                <a:schemeClr val="bg1"/>
              </a:solidFill>
            </a:ln>
          </p:spPr>
          <p:txBody>
            <a:bodyPr vert="eaVert" wrap="none" anchor="ctr"/>
            <a:lstStyle/>
            <a:p>
              <a:pP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nvGrpSpPr>
            <p:cNvPr id="37" name="Group 34"/>
            <p:cNvGrpSpPr>
              <a:grpSpLocks/>
            </p:cNvGrpSpPr>
            <p:nvPr/>
          </p:nvGrpSpPr>
          <p:grpSpPr bwMode="auto">
            <a:xfrm>
              <a:off x="1709897" y="3248577"/>
              <a:ext cx="108799" cy="300876"/>
              <a:chOff x="0" y="0"/>
              <a:chExt cx="203" cy="567"/>
            </a:xfrm>
          </p:grpSpPr>
          <p:grpSp>
            <p:nvGrpSpPr>
              <p:cNvPr id="39" name="Group 35"/>
              <p:cNvGrpSpPr>
                <a:grpSpLocks/>
              </p:cNvGrpSpPr>
              <p:nvPr/>
            </p:nvGrpSpPr>
            <p:grpSpPr bwMode="auto">
              <a:xfrm>
                <a:off x="47" y="245"/>
                <a:ext cx="108" cy="322"/>
                <a:chOff x="0" y="0"/>
                <a:chExt cx="567" cy="1701"/>
              </a:xfrm>
            </p:grpSpPr>
            <p:sp>
              <p:nvSpPr>
                <p:cNvPr id="42" name="AutoShape 13"/>
                <p:cNvSpPr>
                  <a:spLocks noChangeArrowheads="1"/>
                </p:cNvSpPr>
                <p:nvPr/>
              </p:nvSpPr>
              <p:spPr bwMode="auto">
                <a:xfrm rot="5400000">
                  <a:off x="-726" y="726"/>
                  <a:ext cx="1701" cy="250"/>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43" name="AutoShape 14"/>
                <p:cNvSpPr>
                  <a:spLocks noChangeArrowheads="1"/>
                </p:cNvSpPr>
                <p:nvPr/>
              </p:nvSpPr>
              <p:spPr bwMode="auto">
                <a:xfrm rot="5400000">
                  <a:off x="-409" y="726"/>
                  <a:ext cx="1701" cy="250"/>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
            <p:nvSpPr>
              <p:cNvPr id="40" name="AutoShape 15"/>
              <p:cNvSpPr>
                <a:spLocks noChangeArrowheads="1"/>
              </p:cNvSpPr>
              <p:nvPr/>
            </p:nvSpPr>
            <p:spPr bwMode="auto">
              <a:xfrm rot="10800000">
                <a:off x="0" y="125"/>
                <a:ext cx="203" cy="206"/>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41" name="AutoShape 16"/>
              <p:cNvSpPr>
                <a:spLocks noChangeArrowheads="1"/>
              </p:cNvSpPr>
              <p:nvPr/>
            </p:nvSpPr>
            <p:spPr bwMode="auto">
              <a:xfrm rot="8100000">
                <a:off x="49" y="0"/>
                <a:ext cx="105" cy="10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
          <p:nvSpPr>
            <p:cNvPr id="38" name="AutoShape 45"/>
            <p:cNvSpPr>
              <a:spLocks noChangeArrowheads="1"/>
            </p:cNvSpPr>
            <p:nvPr/>
          </p:nvSpPr>
          <p:spPr bwMode="auto">
            <a:xfrm>
              <a:off x="2138377" y="3502441"/>
              <a:ext cx="1681682" cy="253864"/>
            </a:xfrm>
            <a:prstGeom prst="roundRect">
              <a:avLst>
                <a:gd name="adj" fmla="val 5630"/>
              </a:avLst>
            </a:pr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a:spcBef>
                  <a:spcPct val="20000"/>
                </a:spcBef>
                <a:buClr>
                  <a:srgbClr val="E1B40C"/>
                </a:buClr>
                <a:defRPr/>
              </a:pPr>
              <a:r>
                <a:rPr lang="en-US" altLang="zh-CN" sz="4400" b="1" ker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lang="zh-CN" altLang="en-US" sz="4400" b="1" kern="0" dirty="0">
                <a:solidFill>
                  <a:srgbClr val="FFFFFF"/>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44" name="组合 43"/>
          <p:cNvGrpSpPr/>
          <p:nvPr/>
        </p:nvGrpSpPr>
        <p:grpSpPr>
          <a:xfrm>
            <a:off x="9846852" y="4152798"/>
            <a:ext cx="5376499" cy="2331788"/>
            <a:chOff x="4756266" y="2030298"/>
            <a:chExt cx="2689079" cy="1165894"/>
          </a:xfrm>
        </p:grpSpPr>
        <p:pic>
          <p:nvPicPr>
            <p:cNvPr id="45" name="Picture 47" descr="阴影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6266" y="3055156"/>
              <a:ext cx="2689079" cy="1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utoShape 48"/>
            <p:cNvSpPr>
              <a:spLocks noChangeArrowheads="1"/>
            </p:cNvSpPr>
            <p:nvPr/>
          </p:nvSpPr>
          <p:spPr bwMode="auto">
            <a:xfrm>
              <a:off x="4775071" y="2461464"/>
              <a:ext cx="2621919" cy="674285"/>
            </a:xfrm>
            <a:prstGeom prst="roundRect">
              <a:avLst>
                <a:gd name="adj" fmla="val 5630"/>
              </a:avLst>
            </a:prstGeom>
            <a:gradFill rotWithShape="1">
              <a:gsLst>
                <a:gs pos="0">
                  <a:srgbClr val="FFFFFF"/>
                </a:gs>
                <a:gs pos="100000">
                  <a:srgbClr val="D8D8D8"/>
                </a:gs>
              </a:gsLst>
              <a:lin ang="5400000" scaled="1"/>
            </a:gradFill>
            <a:ln w="6350">
              <a:solidFill>
                <a:srgbClr val="C0C0C0"/>
              </a:solidFill>
              <a:round/>
              <a:headEnd/>
              <a:tailEnd/>
            </a:ln>
          </p:spPr>
          <p:txBody>
            <a:bodyPr wrap="none" anchor="ctr"/>
            <a:lstStyle/>
            <a:p>
              <a:pPr algn="ctr" defTabSz="1828251">
                <a:spcBef>
                  <a:spcPct val="20000"/>
                </a:spcBef>
                <a:buClr>
                  <a:srgbClr val="E1B40C"/>
                </a:buClr>
                <a:defRPr/>
              </a:pPr>
              <a:r>
                <a:rPr lang="vi-VN" sz="3200" i="0">
                  <a:effectLst/>
                  <a:latin typeface="Times New Roman" panose="02020603050405020304" pitchFamily="18" charset="0"/>
                  <a:cs typeface="Times New Roman" panose="02020603050405020304" pitchFamily="18" charset="0"/>
                </a:rPr>
                <a:t>Các electron ở lớp K có </a:t>
              </a:r>
            </a:p>
            <a:p>
              <a:pPr algn="ctr" defTabSz="1828251">
                <a:spcBef>
                  <a:spcPct val="20000"/>
                </a:spcBef>
                <a:buClr>
                  <a:srgbClr val="E1B40C"/>
                </a:buClr>
                <a:defRPr/>
              </a:pPr>
              <a:r>
                <a:rPr lang="vi-VN" sz="3200" i="0">
                  <a:effectLst/>
                  <a:latin typeface="Times New Roman" panose="02020603050405020304" pitchFamily="18" charset="0"/>
                  <a:cs typeface="Times New Roman" panose="02020603050405020304" pitchFamily="18" charset="0"/>
                </a:rPr>
                <a:t>mức năng lượng cao nhất.</a:t>
              </a:r>
              <a:endParaRPr lang="zh-CN" altLang="en-US" sz="3200" kern="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47" name="Oval 8"/>
            <p:cNvSpPr>
              <a:spLocks noChangeAspect="1" noChangeArrowheads="1"/>
            </p:cNvSpPr>
            <p:nvPr/>
          </p:nvSpPr>
          <p:spPr bwMode="auto">
            <a:xfrm>
              <a:off x="4873124" y="2411766"/>
              <a:ext cx="482207" cy="233716"/>
            </a:xfrm>
            <a:prstGeom prst="ellipse">
              <a:avLst/>
            </a:prstGeom>
            <a:gradFill rotWithShape="1">
              <a:gsLst>
                <a:gs pos="0">
                  <a:srgbClr val="000000">
                    <a:alpha val="59998"/>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48" name="Arc 9"/>
            <p:cNvSpPr>
              <a:spLocks/>
            </p:cNvSpPr>
            <p:nvPr/>
          </p:nvSpPr>
          <p:spPr bwMode="auto">
            <a:xfrm>
              <a:off x="4882526" y="2312369"/>
              <a:ext cx="466090" cy="256550"/>
            </a:xfrm>
            <a:custGeom>
              <a:avLst/>
              <a:gdLst>
                <a:gd name="T0" fmla="*/ 550850 w 43195"/>
                <a:gd name="T1" fmla="*/ 33244 h 23732"/>
                <a:gd name="T2" fmla="*/ 275463 w 43195"/>
                <a:gd name="T3" fmla="*/ 303212 h 23732"/>
                <a:gd name="T4" fmla="*/ 0 w 43195"/>
                <a:gd name="T5" fmla="*/ 27240 h 23732"/>
                <a:gd name="T6" fmla="*/ 1339 w 43195"/>
                <a:gd name="T7" fmla="*/ 0 h 23732"/>
                <a:gd name="T8" fmla="*/ 550850 w 43195"/>
                <a:gd name="T9" fmla="*/ 33244 h 23732"/>
                <a:gd name="T10" fmla="*/ 275463 w 43195"/>
                <a:gd name="T11" fmla="*/ 303212 h 23732"/>
                <a:gd name="T12" fmla="*/ 0 w 43195"/>
                <a:gd name="T13" fmla="*/ 27240 h 23732"/>
                <a:gd name="T14" fmla="*/ 1339 w 43195"/>
                <a:gd name="T15" fmla="*/ 0 h 23732"/>
                <a:gd name="T16" fmla="*/ 275463 w 43195"/>
                <a:gd name="T17" fmla="*/ 27240 h 23732"/>
                <a:gd name="T18" fmla="*/ 550850 w 43195"/>
                <a:gd name="T19" fmla="*/ 33244 h 23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195"/>
                <a:gd name="T31" fmla="*/ 0 h 23732"/>
                <a:gd name="T32" fmla="*/ 43195 w 43195"/>
                <a:gd name="T33" fmla="*/ 23732 h 23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195" h="23732" fill="none" extrusionOk="0">
                  <a:moveTo>
                    <a:pt x="43194" y="2602"/>
                  </a:moveTo>
                  <a:cubicBezTo>
                    <a:pt x="42938" y="14346"/>
                    <a:pt x="33345" y="23731"/>
                    <a:pt x="21600" y="23732"/>
                  </a:cubicBezTo>
                  <a:cubicBezTo>
                    <a:pt x="9670" y="23732"/>
                    <a:pt x="0" y="14061"/>
                    <a:pt x="0" y="2132"/>
                  </a:cubicBezTo>
                  <a:cubicBezTo>
                    <a:pt x="-1" y="1420"/>
                    <a:pt x="35" y="708"/>
                    <a:pt x="105" y="0"/>
                  </a:cubicBezTo>
                </a:path>
                <a:path w="43195" h="23732" stroke="0" extrusionOk="0">
                  <a:moveTo>
                    <a:pt x="43194" y="2602"/>
                  </a:moveTo>
                  <a:cubicBezTo>
                    <a:pt x="42938" y="14346"/>
                    <a:pt x="33345" y="23731"/>
                    <a:pt x="21600" y="23732"/>
                  </a:cubicBezTo>
                  <a:cubicBezTo>
                    <a:pt x="9670" y="23732"/>
                    <a:pt x="0" y="14061"/>
                    <a:pt x="0" y="2132"/>
                  </a:cubicBezTo>
                  <a:cubicBezTo>
                    <a:pt x="-1" y="1420"/>
                    <a:pt x="35" y="708"/>
                    <a:pt x="105" y="0"/>
                  </a:cubicBezTo>
                  <a:lnTo>
                    <a:pt x="21600" y="2132"/>
                  </a:lnTo>
                  <a:lnTo>
                    <a:pt x="43194" y="260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wrap="none" lIns="174572" tIns="88873" rIns="174572" bIns="88873" anchor="ctr"/>
            <a:lstStyle/>
            <a:p>
              <a:pPr defTabSz="1828251">
                <a:defRPr/>
              </a:pPr>
              <a:endParaRPr lang="zh-CN" altLang="en-US" sz="31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49" name="Oval 10"/>
            <p:cNvSpPr>
              <a:spLocks noChangeAspect="1" noChangeArrowheads="1"/>
            </p:cNvSpPr>
            <p:nvPr/>
          </p:nvSpPr>
          <p:spPr bwMode="auto">
            <a:xfrm>
              <a:off x="4873124" y="2217002"/>
              <a:ext cx="482207" cy="235060"/>
            </a:xfrm>
            <a:prstGeom prst="ellipse">
              <a:avLst/>
            </a:prstGeom>
            <a:solidFill>
              <a:schemeClr val="accent3"/>
            </a:solidFill>
            <a:ln>
              <a:solidFill>
                <a:schemeClr val="bg1"/>
              </a:solidFill>
            </a:ln>
          </p:spPr>
          <p:txBody>
            <a:bodyPr vert="eaVert" wrap="none" anchor="ctr"/>
            <a:lstStyle/>
            <a:p>
              <a:pP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nvGrpSpPr>
            <p:cNvPr id="50" name="Group 46"/>
            <p:cNvGrpSpPr>
              <a:grpSpLocks/>
            </p:cNvGrpSpPr>
            <p:nvPr/>
          </p:nvGrpSpPr>
          <p:grpSpPr bwMode="auto">
            <a:xfrm>
              <a:off x="5062515" y="2030298"/>
              <a:ext cx="108799" cy="300876"/>
              <a:chOff x="0" y="0"/>
              <a:chExt cx="203" cy="567"/>
            </a:xfrm>
          </p:grpSpPr>
          <p:grpSp>
            <p:nvGrpSpPr>
              <p:cNvPr id="52" name="Group 47"/>
              <p:cNvGrpSpPr>
                <a:grpSpLocks/>
              </p:cNvGrpSpPr>
              <p:nvPr/>
            </p:nvGrpSpPr>
            <p:grpSpPr bwMode="auto">
              <a:xfrm>
                <a:off x="47" y="245"/>
                <a:ext cx="108" cy="322"/>
                <a:chOff x="0" y="0"/>
                <a:chExt cx="567" cy="1701"/>
              </a:xfrm>
            </p:grpSpPr>
            <p:sp>
              <p:nvSpPr>
                <p:cNvPr id="55" name="AutoShape 13"/>
                <p:cNvSpPr>
                  <a:spLocks noChangeArrowheads="1"/>
                </p:cNvSpPr>
                <p:nvPr/>
              </p:nvSpPr>
              <p:spPr bwMode="auto">
                <a:xfrm rot="5400000">
                  <a:off x="-726" y="726"/>
                  <a:ext cx="1701" cy="250"/>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56" name="AutoShape 14"/>
                <p:cNvSpPr>
                  <a:spLocks noChangeArrowheads="1"/>
                </p:cNvSpPr>
                <p:nvPr/>
              </p:nvSpPr>
              <p:spPr bwMode="auto">
                <a:xfrm rot="5400000">
                  <a:off x="-409" y="726"/>
                  <a:ext cx="1701" cy="250"/>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
            <p:nvSpPr>
              <p:cNvPr id="53" name="AutoShape 15"/>
              <p:cNvSpPr>
                <a:spLocks noChangeArrowheads="1"/>
              </p:cNvSpPr>
              <p:nvPr/>
            </p:nvSpPr>
            <p:spPr bwMode="auto">
              <a:xfrm rot="10800000">
                <a:off x="0" y="125"/>
                <a:ext cx="203" cy="206"/>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54" name="AutoShape 16"/>
              <p:cNvSpPr>
                <a:spLocks noChangeArrowheads="1"/>
              </p:cNvSpPr>
              <p:nvPr/>
            </p:nvSpPr>
            <p:spPr bwMode="auto">
              <a:xfrm rot="8100000">
                <a:off x="49" y="0"/>
                <a:ext cx="105" cy="10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
          <p:nvSpPr>
            <p:cNvPr id="51" name="AutoShape 58"/>
            <p:cNvSpPr>
              <a:spLocks noChangeArrowheads="1"/>
            </p:cNvSpPr>
            <p:nvPr/>
          </p:nvSpPr>
          <p:spPr bwMode="auto">
            <a:xfrm>
              <a:off x="5490995" y="2284162"/>
              <a:ext cx="1681682" cy="253865"/>
            </a:xfrm>
            <a:prstGeom prst="roundRect">
              <a:avLst>
                <a:gd name="adj" fmla="val 5630"/>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a:spcBef>
                  <a:spcPct val="20000"/>
                </a:spcBef>
                <a:buClr>
                  <a:srgbClr val="E1B40C"/>
                </a:buClr>
                <a:defRPr/>
              </a:pPr>
              <a:r>
                <a:rPr lang="en-US" altLang="zh-CN" sz="4400" b="1" ker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lang="zh-CN" altLang="en-US" sz="4400" b="1" kern="0" dirty="0">
                <a:solidFill>
                  <a:srgbClr val="FFFFFF"/>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57" name="组合 56"/>
          <p:cNvGrpSpPr/>
          <p:nvPr/>
        </p:nvGrpSpPr>
        <p:grpSpPr>
          <a:xfrm>
            <a:off x="9846852" y="6589356"/>
            <a:ext cx="5376499" cy="2331788"/>
            <a:chOff x="4756266" y="3248577"/>
            <a:chExt cx="2689079" cy="1165894"/>
          </a:xfrm>
        </p:grpSpPr>
        <p:pic>
          <p:nvPicPr>
            <p:cNvPr id="58" name="Picture 60" descr="阴影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6266" y="4273436"/>
              <a:ext cx="2689079" cy="14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AutoShape 61"/>
            <p:cNvSpPr>
              <a:spLocks noChangeArrowheads="1"/>
            </p:cNvSpPr>
            <p:nvPr/>
          </p:nvSpPr>
          <p:spPr bwMode="auto">
            <a:xfrm>
              <a:off x="4775071" y="3679743"/>
              <a:ext cx="2621919" cy="674285"/>
            </a:xfrm>
            <a:prstGeom prst="roundRect">
              <a:avLst>
                <a:gd name="adj" fmla="val 5630"/>
              </a:avLst>
            </a:prstGeom>
            <a:gradFill rotWithShape="1">
              <a:gsLst>
                <a:gs pos="0">
                  <a:srgbClr val="FFFFFF"/>
                </a:gs>
                <a:gs pos="100000">
                  <a:srgbClr val="D8D8D8"/>
                </a:gs>
              </a:gsLst>
              <a:lin ang="5400000" scaled="1"/>
            </a:gradFill>
            <a:ln w="6350">
              <a:solidFill>
                <a:srgbClr val="C0C0C0"/>
              </a:solidFill>
              <a:round/>
              <a:headEnd/>
              <a:tailEnd/>
            </a:ln>
          </p:spPr>
          <p:txBody>
            <a:bodyPr wrap="none" anchor="ctr"/>
            <a:lstStyle/>
            <a:p>
              <a:pPr algn="ctr" defTabSz="1828251">
                <a:spcBef>
                  <a:spcPct val="20000"/>
                </a:spcBef>
                <a:buClr>
                  <a:srgbClr val="E1B40C"/>
                </a:buClr>
                <a:defRPr/>
              </a:pPr>
              <a:r>
                <a:rPr lang="vi-VN" sz="3200" b="0" i="0">
                  <a:solidFill>
                    <a:srgbClr val="333333"/>
                  </a:solidFill>
                  <a:effectLst/>
                  <a:latin typeface="Times New Roman" panose="02020603050405020304" pitchFamily="18" charset="0"/>
                  <a:cs typeface="Times New Roman" panose="02020603050405020304" pitchFamily="18" charset="0"/>
                </a:rPr>
                <a:t>Các electron ở lớp K có </a:t>
              </a:r>
            </a:p>
            <a:p>
              <a:pPr algn="ctr" defTabSz="1828251">
                <a:spcBef>
                  <a:spcPct val="20000"/>
                </a:spcBef>
                <a:buClr>
                  <a:srgbClr val="E1B40C"/>
                </a:buClr>
                <a:defRPr/>
              </a:pPr>
              <a:r>
                <a:rPr lang="vi-VN" sz="3200" b="0" i="0">
                  <a:solidFill>
                    <a:srgbClr val="333333"/>
                  </a:solidFill>
                  <a:effectLst/>
                  <a:latin typeface="Times New Roman" panose="02020603050405020304" pitchFamily="18" charset="0"/>
                  <a:cs typeface="Times New Roman" panose="02020603050405020304" pitchFamily="18" charset="0"/>
                </a:rPr>
                <a:t>mức năng lượng gần bằng nhau.</a:t>
              </a:r>
              <a:endParaRPr lang="zh-CN" altLang="en-US" sz="3200" kern="0"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0" name="Oval 8"/>
            <p:cNvSpPr>
              <a:spLocks noChangeAspect="1" noChangeArrowheads="1"/>
            </p:cNvSpPr>
            <p:nvPr/>
          </p:nvSpPr>
          <p:spPr bwMode="auto">
            <a:xfrm>
              <a:off x="4873124" y="3630044"/>
              <a:ext cx="482207" cy="233716"/>
            </a:xfrm>
            <a:prstGeom prst="ellipse">
              <a:avLst/>
            </a:prstGeom>
            <a:gradFill rotWithShape="1">
              <a:gsLst>
                <a:gs pos="0">
                  <a:srgbClr val="000000">
                    <a:alpha val="59998"/>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p>
              <a:pP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61" name="Arc 9"/>
            <p:cNvSpPr>
              <a:spLocks/>
            </p:cNvSpPr>
            <p:nvPr/>
          </p:nvSpPr>
          <p:spPr bwMode="auto">
            <a:xfrm>
              <a:off x="4882526" y="3530648"/>
              <a:ext cx="466090" cy="256551"/>
            </a:xfrm>
            <a:custGeom>
              <a:avLst/>
              <a:gdLst>
                <a:gd name="T0" fmla="*/ 550850 w 43195"/>
                <a:gd name="T1" fmla="*/ 33245 h 23732"/>
                <a:gd name="T2" fmla="*/ 275463 w 43195"/>
                <a:gd name="T3" fmla="*/ 303213 h 23732"/>
                <a:gd name="T4" fmla="*/ 0 w 43195"/>
                <a:gd name="T5" fmla="*/ 27240 h 23732"/>
                <a:gd name="T6" fmla="*/ 1339 w 43195"/>
                <a:gd name="T7" fmla="*/ 0 h 23732"/>
                <a:gd name="T8" fmla="*/ 550850 w 43195"/>
                <a:gd name="T9" fmla="*/ 33245 h 23732"/>
                <a:gd name="T10" fmla="*/ 275463 w 43195"/>
                <a:gd name="T11" fmla="*/ 303213 h 23732"/>
                <a:gd name="T12" fmla="*/ 0 w 43195"/>
                <a:gd name="T13" fmla="*/ 27240 h 23732"/>
                <a:gd name="T14" fmla="*/ 1339 w 43195"/>
                <a:gd name="T15" fmla="*/ 0 h 23732"/>
                <a:gd name="T16" fmla="*/ 275463 w 43195"/>
                <a:gd name="T17" fmla="*/ 27240 h 23732"/>
                <a:gd name="T18" fmla="*/ 550850 w 43195"/>
                <a:gd name="T19" fmla="*/ 33245 h 237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195"/>
                <a:gd name="T31" fmla="*/ 0 h 23732"/>
                <a:gd name="T32" fmla="*/ 43195 w 43195"/>
                <a:gd name="T33" fmla="*/ 23732 h 237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195" h="23732" fill="none" extrusionOk="0">
                  <a:moveTo>
                    <a:pt x="43194" y="2602"/>
                  </a:moveTo>
                  <a:cubicBezTo>
                    <a:pt x="42938" y="14346"/>
                    <a:pt x="33345" y="23731"/>
                    <a:pt x="21600" y="23732"/>
                  </a:cubicBezTo>
                  <a:cubicBezTo>
                    <a:pt x="9670" y="23732"/>
                    <a:pt x="0" y="14061"/>
                    <a:pt x="0" y="2132"/>
                  </a:cubicBezTo>
                  <a:cubicBezTo>
                    <a:pt x="-1" y="1420"/>
                    <a:pt x="35" y="708"/>
                    <a:pt x="105" y="0"/>
                  </a:cubicBezTo>
                </a:path>
                <a:path w="43195" h="23732" stroke="0" extrusionOk="0">
                  <a:moveTo>
                    <a:pt x="43194" y="2602"/>
                  </a:moveTo>
                  <a:cubicBezTo>
                    <a:pt x="42938" y="14346"/>
                    <a:pt x="33345" y="23731"/>
                    <a:pt x="21600" y="23732"/>
                  </a:cubicBezTo>
                  <a:cubicBezTo>
                    <a:pt x="9670" y="23732"/>
                    <a:pt x="0" y="14061"/>
                    <a:pt x="0" y="2132"/>
                  </a:cubicBezTo>
                  <a:cubicBezTo>
                    <a:pt x="-1" y="1420"/>
                    <a:pt x="35" y="708"/>
                    <a:pt x="105" y="0"/>
                  </a:cubicBezTo>
                  <a:lnTo>
                    <a:pt x="21600" y="2132"/>
                  </a:lnTo>
                  <a:lnTo>
                    <a:pt x="43194" y="260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wrap="none" lIns="174572" tIns="88873" rIns="174572" bIns="88873" anchor="ctr"/>
            <a:lstStyle/>
            <a:p>
              <a:pPr defTabSz="1828251">
                <a:defRPr/>
              </a:pPr>
              <a:endParaRPr lang="zh-CN" altLang="en-US" sz="31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62" name="Oval 10"/>
            <p:cNvSpPr>
              <a:spLocks noChangeAspect="1" noChangeArrowheads="1"/>
            </p:cNvSpPr>
            <p:nvPr/>
          </p:nvSpPr>
          <p:spPr bwMode="auto">
            <a:xfrm>
              <a:off x="4873124" y="3435281"/>
              <a:ext cx="482207" cy="235059"/>
            </a:xfrm>
            <a:prstGeom prst="ellipse">
              <a:avLst/>
            </a:prstGeom>
            <a:solidFill>
              <a:schemeClr val="accent3"/>
            </a:solidFill>
            <a:ln>
              <a:solidFill>
                <a:schemeClr val="bg1"/>
              </a:solidFill>
            </a:ln>
          </p:spPr>
          <p:txBody>
            <a:bodyPr vert="eaVert" wrap="none" anchor="ctr"/>
            <a:lstStyle/>
            <a:p>
              <a:pP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nvGrpSpPr>
            <p:cNvPr id="63" name="Group 58"/>
            <p:cNvGrpSpPr>
              <a:grpSpLocks/>
            </p:cNvGrpSpPr>
            <p:nvPr/>
          </p:nvGrpSpPr>
          <p:grpSpPr bwMode="auto">
            <a:xfrm>
              <a:off x="5062515" y="3248577"/>
              <a:ext cx="108799" cy="300876"/>
              <a:chOff x="0" y="0"/>
              <a:chExt cx="203" cy="567"/>
            </a:xfrm>
          </p:grpSpPr>
          <p:grpSp>
            <p:nvGrpSpPr>
              <p:cNvPr id="65" name="Group 59"/>
              <p:cNvGrpSpPr>
                <a:grpSpLocks/>
              </p:cNvGrpSpPr>
              <p:nvPr/>
            </p:nvGrpSpPr>
            <p:grpSpPr bwMode="auto">
              <a:xfrm>
                <a:off x="47" y="245"/>
                <a:ext cx="108" cy="322"/>
                <a:chOff x="0" y="0"/>
                <a:chExt cx="567" cy="1701"/>
              </a:xfrm>
            </p:grpSpPr>
            <p:sp>
              <p:nvSpPr>
                <p:cNvPr id="68" name="AutoShape 13"/>
                <p:cNvSpPr>
                  <a:spLocks noChangeArrowheads="1"/>
                </p:cNvSpPr>
                <p:nvPr/>
              </p:nvSpPr>
              <p:spPr bwMode="auto">
                <a:xfrm rot="5400000">
                  <a:off x="-726" y="726"/>
                  <a:ext cx="1701" cy="250"/>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69" name="AutoShape 14"/>
                <p:cNvSpPr>
                  <a:spLocks noChangeArrowheads="1"/>
                </p:cNvSpPr>
                <p:nvPr/>
              </p:nvSpPr>
              <p:spPr bwMode="auto">
                <a:xfrm rot="5400000">
                  <a:off x="-409" y="726"/>
                  <a:ext cx="1701" cy="250"/>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
            <p:nvSpPr>
              <p:cNvPr id="66" name="AutoShape 15"/>
              <p:cNvSpPr>
                <a:spLocks noChangeArrowheads="1"/>
              </p:cNvSpPr>
              <p:nvPr/>
            </p:nvSpPr>
            <p:spPr bwMode="auto">
              <a:xfrm rot="10800000">
                <a:off x="0" y="125"/>
                <a:ext cx="203" cy="206"/>
              </a:xfrm>
              <a:prstGeom prst="roundRect">
                <a:avLst>
                  <a:gd name="adj" fmla="val 16667"/>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67" name="AutoShape 16"/>
              <p:cNvSpPr>
                <a:spLocks noChangeArrowheads="1"/>
              </p:cNvSpPr>
              <p:nvPr/>
            </p:nvSpPr>
            <p:spPr bwMode="auto">
              <a:xfrm rot="8100000">
                <a:off x="49" y="0"/>
                <a:ext cx="105" cy="107"/>
              </a:xfrm>
              <a:prstGeom prst="roundRect">
                <a:avLst>
                  <a:gd name="adj" fmla="val 50000"/>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p>
                <a:pPr algn="ctr" defTabSz="1828251" latinLnBrk="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
          <p:nvSpPr>
            <p:cNvPr id="64" name="AutoShape 71"/>
            <p:cNvSpPr>
              <a:spLocks noChangeArrowheads="1"/>
            </p:cNvSpPr>
            <p:nvPr/>
          </p:nvSpPr>
          <p:spPr bwMode="auto">
            <a:xfrm>
              <a:off x="5490995" y="3502441"/>
              <a:ext cx="1681682" cy="253864"/>
            </a:xfrm>
            <a:prstGeom prst="roundRect">
              <a:avLst>
                <a:gd name="adj" fmla="val 5630"/>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828251">
                <a:spcBef>
                  <a:spcPct val="20000"/>
                </a:spcBef>
                <a:buClr>
                  <a:srgbClr val="E1B40C"/>
                </a:buClr>
                <a:defRPr/>
              </a:pPr>
              <a:r>
                <a:rPr lang="en-US" altLang="zh-CN" sz="4400" b="1" kern="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lang="zh-CN" altLang="en-US" sz="4400" b="1" kern="0" dirty="0">
                <a:solidFill>
                  <a:srgbClr val="FFFFFF"/>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76" name="组合 7">
            <a:extLst>
              <a:ext uri="{FF2B5EF4-FFF2-40B4-BE49-F238E27FC236}">
                <a16:creationId xmlns:a16="http://schemas.microsoft.com/office/drawing/2014/main" id="{A2B7FE1E-29CE-ECC0-C7E9-5876B6ACCA07}"/>
              </a:ext>
            </a:extLst>
          </p:cNvPr>
          <p:cNvGrpSpPr/>
          <p:nvPr/>
        </p:nvGrpSpPr>
        <p:grpSpPr>
          <a:xfrm>
            <a:off x="2471548" y="933381"/>
            <a:ext cx="13982700" cy="2679733"/>
            <a:chOff x="903371" y="249943"/>
            <a:chExt cx="2831223" cy="679699"/>
          </a:xfrm>
        </p:grpSpPr>
        <p:sp>
          <p:nvSpPr>
            <p:cNvPr id="77" name="任意多边形 8">
              <a:extLst>
                <a:ext uri="{FF2B5EF4-FFF2-40B4-BE49-F238E27FC236}">
                  <a16:creationId xmlns:a16="http://schemas.microsoft.com/office/drawing/2014/main" id="{C845C939-EF81-C233-C0AA-ACB791A93E5C}"/>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78" name="任意多边形 9">
              <a:extLst>
                <a:ext uri="{FF2B5EF4-FFF2-40B4-BE49-F238E27FC236}">
                  <a16:creationId xmlns:a16="http://schemas.microsoft.com/office/drawing/2014/main" id="{5B7B08DB-D3DA-1AA8-436B-7B04E6143775}"/>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pic>
        <p:nvPicPr>
          <p:cNvPr id="79" name="Picture 78">
            <a:extLst>
              <a:ext uri="{FF2B5EF4-FFF2-40B4-BE49-F238E27FC236}">
                <a16:creationId xmlns:a16="http://schemas.microsoft.com/office/drawing/2014/main" id="{FDD479DD-1FB3-284F-8641-9F233FB47993}"/>
              </a:ext>
            </a:extLst>
          </p:cNvPr>
          <p:cNvPicPr>
            <a:picLocks noChangeAspect="1"/>
          </p:cNvPicPr>
          <p:nvPr/>
        </p:nvPicPr>
        <p:blipFill rotWithShape="1">
          <a:blip r:embed="rId6"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5361392" y="4973490"/>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81" name="TextBox 80">
            <a:extLst>
              <a:ext uri="{FF2B5EF4-FFF2-40B4-BE49-F238E27FC236}">
                <a16:creationId xmlns:a16="http://schemas.microsoft.com/office/drawing/2014/main" id="{B6ED3342-70AE-D3E6-F228-A585C9CB66DB}"/>
              </a:ext>
            </a:extLst>
          </p:cNvPr>
          <p:cNvSpPr txBox="1"/>
          <p:nvPr/>
        </p:nvSpPr>
        <p:spPr>
          <a:xfrm>
            <a:off x="3618049" y="1612431"/>
            <a:ext cx="12176999" cy="1323439"/>
          </a:xfrm>
          <a:prstGeom prst="rect">
            <a:avLst/>
          </a:prstGeom>
          <a:noFill/>
        </p:spPr>
        <p:txBody>
          <a:bodyPr wrap="square">
            <a:spAutoFit/>
          </a:bodyPr>
          <a:lstStyle/>
          <a:p>
            <a:r>
              <a:rPr lang="vi-VN" sz="4000" b="1" i="0">
                <a:solidFill>
                  <a:srgbClr val="C00000"/>
                </a:solidFill>
                <a:effectLst/>
                <a:latin typeface="Times New Roman" panose="02020603050405020304" pitchFamily="18" charset="0"/>
                <a:cs typeface="Times New Roman" panose="02020603050405020304" pitchFamily="18" charset="0"/>
              </a:rPr>
              <a:t>Câu 7:</a:t>
            </a:r>
            <a:r>
              <a:rPr lang="vi-VN" sz="4000" b="0" i="0">
                <a:solidFill>
                  <a:srgbClr val="C00000"/>
                </a:solidFill>
                <a:effectLst/>
                <a:latin typeface="Times New Roman" panose="02020603050405020304" pitchFamily="18" charset="0"/>
                <a:cs typeface="Times New Roman" panose="02020603050405020304" pitchFamily="18" charset="0"/>
              </a:rPr>
              <a:t> </a:t>
            </a:r>
            <a:r>
              <a:rPr lang="vi-VN" sz="4000" b="0" i="0">
                <a:solidFill>
                  <a:srgbClr val="333333"/>
                </a:solidFill>
                <a:effectLst/>
                <a:latin typeface="Times New Roman" panose="02020603050405020304" pitchFamily="18" charset="0"/>
                <a:cs typeface="Times New Roman" panose="02020603050405020304" pitchFamily="18" charset="0"/>
              </a:rPr>
              <a:t>Về mức năng lượng của các electron trong nguyên tử, điều khẳng định nào sau đây là sai ?</a:t>
            </a:r>
            <a:endParaRPr lang="vi-VN"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565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1+#ppt_w/2"/>
                                          </p:val>
                                        </p:tav>
                                        <p:tav tm="100000">
                                          <p:val>
                                            <p:strVal val="#ppt_x"/>
                                          </p:val>
                                        </p:tav>
                                      </p:tavLst>
                                    </p:anim>
                                    <p:anim calcmode="lin" valueType="num">
                                      <p:cBhvr additive="base">
                                        <p:cTn id="13" dur="500" fill="hold"/>
                                        <p:tgtEl>
                                          <p:spTgt spid="5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79"/>
                                        </p:tgtEl>
                                        <p:attrNameLst>
                                          <p:attrName>style.visibility</p:attrName>
                                        </p:attrNameLst>
                                      </p:cBhvr>
                                      <p:to>
                                        <p:strVal val="visible"/>
                                      </p:to>
                                    </p:set>
                                    <p:anim calcmode="lin" valueType="num">
                                      <p:cBhvr>
                                        <p:cTn id="28" dur="250" fill="hold"/>
                                        <p:tgtEl>
                                          <p:spTgt spid="79"/>
                                        </p:tgtEl>
                                        <p:attrNameLst>
                                          <p:attrName>ppt_w</p:attrName>
                                        </p:attrNameLst>
                                      </p:cBhvr>
                                      <p:tavLst>
                                        <p:tav tm="0">
                                          <p:val>
                                            <p:strVal val="4*#ppt_w"/>
                                          </p:val>
                                        </p:tav>
                                        <p:tav tm="100000">
                                          <p:val>
                                            <p:strVal val="#ppt_w"/>
                                          </p:val>
                                        </p:tav>
                                      </p:tavLst>
                                    </p:anim>
                                    <p:anim calcmode="lin" valueType="num">
                                      <p:cBhvr>
                                        <p:cTn id="29" dur="250" fill="hold"/>
                                        <p:tgtEl>
                                          <p:spTgt spid="7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099" t="37176" r="14099"/>
          <a:stretch>
            <a:fillRect/>
          </a:stretch>
        </p:blipFill>
        <p:spPr>
          <a:xfrm>
            <a:off x="629201" y="1411282"/>
            <a:ext cx="8115300" cy="8875718"/>
          </a:xfrm>
          <a:prstGeom prst="rect">
            <a:avLst/>
          </a:prstGeom>
        </p:spPr>
      </p:pic>
      <p:grpSp>
        <p:nvGrpSpPr>
          <p:cNvPr id="3" name="Group 3"/>
          <p:cNvGrpSpPr/>
          <p:nvPr/>
        </p:nvGrpSpPr>
        <p:grpSpPr>
          <a:xfrm>
            <a:off x="7146505" y="-1101961"/>
            <a:ext cx="11806030" cy="11854135"/>
            <a:chOff x="0" y="0"/>
            <a:chExt cx="21965045" cy="22054546"/>
          </a:xfrm>
        </p:grpSpPr>
        <p:sp>
          <p:nvSpPr>
            <p:cNvPr id="4" name="Freeform 4"/>
            <p:cNvSpPr/>
            <p:nvPr/>
          </p:nvSpPr>
          <p:spPr>
            <a:xfrm>
              <a:off x="0" y="0"/>
              <a:ext cx="21965045" cy="22054545"/>
            </a:xfrm>
            <a:custGeom>
              <a:avLst/>
              <a:gdLst/>
              <a:ahLst/>
              <a:cxnLst/>
              <a:rect l="l" t="t" r="r" b="b"/>
              <a:pathLst>
                <a:path w="21965045" h="22054545">
                  <a:moveTo>
                    <a:pt x="0" y="0"/>
                  </a:moveTo>
                  <a:lnTo>
                    <a:pt x="21965045" y="0"/>
                  </a:lnTo>
                  <a:lnTo>
                    <a:pt x="21965045" y="22054545"/>
                  </a:lnTo>
                  <a:lnTo>
                    <a:pt x="0" y="22054545"/>
                  </a:lnTo>
                  <a:close/>
                </a:path>
              </a:pathLst>
            </a:custGeom>
            <a:solidFill>
              <a:srgbClr val="3F505D"/>
            </a:solidFill>
          </p:spPr>
        </p:sp>
      </p:grpSp>
      <p:grpSp>
        <p:nvGrpSpPr>
          <p:cNvPr id="5" name="Group 5"/>
          <p:cNvGrpSpPr/>
          <p:nvPr/>
        </p:nvGrpSpPr>
        <p:grpSpPr>
          <a:xfrm>
            <a:off x="-575930" y="-465174"/>
            <a:ext cx="1604630" cy="5608674"/>
            <a:chOff x="0" y="0"/>
            <a:chExt cx="4047917" cy="14148709"/>
          </a:xfrm>
        </p:grpSpPr>
        <p:sp>
          <p:nvSpPr>
            <p:cNvPr id="6" name="Freeform 6"/>
            <p:cNvSpPr/>
            <p:nvPr/>
          </p:nvSpPr>
          <p:spPr>
            <a:xfrm>
              <a:off x="0" y="0"/>
              <a:ext cx="4047916" cy="14148708"/>
            </a:xfrm>
            <a:custGeom>
              <a:avLst/>
              <a:gdLst/>
              <a:ahLst/>
              <a:cxnLst/>
              <a:rect l="l" t="t" r="r" b="b"/>
              <a:pathLst>
                <a:path w="4047916" h="14148708">
                  <a:moveTo>
                    <a:pt x="0" y="0"/>
                  </a:moveTo>
                  <a:lnTo>
                    <a:pt x="4047916" y="0"/>
                  </a:lnTo>
                  <a:lnTo>
                    <a:pt x="4047916" y="14148708"/>
                  </a:lnTo>
                  <a:lnTo>
                    <a:pt x="0" y="14148708"/>
                  </a:lnTo>
                  <a:close/>
                </a:path>
              </a:pathLst>
            </a:custGeom>
            <a:solidFill>
              <a:srgbClr val="4C5C68">
                <a:alpha val="9804"/>
              </a:srgbClr>
            </a:solidFill>
          </p:spPr>
        </p:sp>
      </p:grpSp>
      <p:grpSp>
        <p:nvGrpSpPr>
          <p:cNvPr id="7" name="Group 7"/>
          <p:cNvGrpSpPr/>
          <p:nvPr/>
        </p:nvGrpSpPr>
        <p:grpSpPr>
          <a:xfrm>
            <a:off x="7879467" y="292100"/>
            <a:ext cx="10027533" cy="1177567"/>
            <a:chOff x="0" y="0"/>
            <a:chExt cx="13370044" cy="1570090"/>
          </a:xfrm>
        </p:grpSpPr>
        <p:grpSp>
          <p:nvGrpSpPr>
            <p:cNvPr id="8" name="Group 8"/>
            <p:cNvGrpSpPr/>
            <p:nvPr/>
          </p:nvGrpSpPr>
          <p:grpSpPr>
            <a:xfrm>
              <a:off x="0" y="0"/>
              <a:ext cx="1570090" cy="1570090"/>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2E5AC"/>
              </a:solidFill>
            </p:spPr>
          </p:sp>
        </p:grpSp>
        <p:sp>
          <p:nvSpPr>
            <p:cNvPr id="10" name="TextBox 10"/>
            <p:cNvSpPr txBox="1"/>
            <p:nvPr/>
          </p:nvSpPr>
          <p:spPr>
            <a:xfrm>
              <a:off x="282403" y="161897"/>
              <a:ext cx="1005284" cy="1138431"/>
            </a:xfrm>
            <a:prstGeom prst="rect">
              <a:avLst/>
            </a:prstGeom>
          </p:spPr>
          <p:txBody>
            <a:bodyPr lIns="0" tIns="0" rIns="0" bIns="0" rtlCol="0" anchor="t">
              <a:spAutoFit/>
            </a:bodyPr>
            <a:lstStyle/>
            <a:p>
              <a:pPr algn="ctr">
                <a:lnSpc>
                  <a:spcPts val="7279"/>
                </a:lnSpc>
              </a:pPr>
              <a:r>
                <a:rPr lang="en-US" sz="5199" b="1">
                  <a:solidFill>
                    <a:srgbClr val="FFFFFF"/>
                  </a:solidFill>
                  <a:latin typeface="Times New Roman" panose="02020603050405020304" pitchFamily="18" charset="0"/>
                </a:rPr>
                <a:t>01</a:t>
              </a:r>
            </a:p>
          </p:txBody>
        </p:sp>
        <p:sp>
          <p:nvSpPr>
            <p:cNvPr id="11" name="TextBox 11"/>
            <p:cNvSpPr txBox="1"/>
            <p:nvPr/>
          </p:nvSpPr>
          <p:spPr>
            <a:xfrm>
              <a:off x="1880597" y="407432"/>
              <a:ext cx="11489447" cy="705322"/>
            </a:xfrm>
            <a:prstGeom prst="rect">
              <a:avLst/>
            </a:prstGeom>
          </p:spPr>
          <p:txBody>
            <a:bodyPr wrap="square" lIns="0" tIns="0" rIns="0" bIns="0" rtlCol="0" anchor="t">
              <a:spAutoFit/>
            </a:bodyPr>
            <a:lstStyle/>
            <a:p>
              <a:pPr algn="just">
                <a:lnSpc>
                  <a:spcPts val="4480"/>
                </a:lnSpc>
              </a:pPr>
              <a:r>
                <a:rPr lang="en-US" sz="3200" b="1">
                  <a:solidFill>
                    <a:srgbClr val="FFFFFF"/>
                  </a:solidFill>
                  <a:latin typeface="Times New Roman" panose="02020603050405020304" pitchFamily="18" charset="0"/>
                </a:rPr>
                <a:t>Chuyển động của electron trong nguyên tử</a:t>
              </a:r>
            </a:p>
          </p:txBody>
        </p:sp>
      </p:grpSp>
      <p:grpSp>
        <p:nvGrpSpPr>
          <p:cNvPr id="12" name="Group 12"/>
          <p:cNvGrpSpPr/>
          <p:nvPr/>
        </p:nvGrpSpPr>
        <p:grpSpPr>
          <a:xfrm>
            <a:off x="7879467" y="3314164"/>
            <a:ext cx="7030803" cy="1177567"/>
            <a:chOff x="0" y="0"/>
            <a:chExt cx="9374405" cy="1570090"/>
          </a:xfrm>
        </p:grpSpPr>
        <p:grpSp>
          <p:nvGrpSpPr>
            <p:cNvPr id="13" name="Group 13"/>
            <p:cNvGrpSpPr/>
            <p:nvPr/>
          </p:nvGrpSpPr>
          <p:grpSpPr>
            <a:xfrm>
              <a:off x="0" y="0"/>
              <a:ext cx="1570090" cy="1570090"/>
              <a:chOff x="0" y="0"/>
              <a:chExt cx="1913890" cy="1913890"/>
            </a:xfrm>
          </p:grpSpPr>
          <p:sp>
            <p:nvSpPr>
              <p:cNvPr id="14" name="Freeform 1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2E5AC"/>
              </a:solidFill>
            </p:spPr>
          </p:sp>
        </p:grpSp>
        <p:sp>
          <p:nvSpPr>
            <p:cNvPr id="15" name="TextBox 15"/>
            <p:cNvSpPr txBox="1"/>
            <p:nvPr/>
          </p:nvSpPr>
          <p:spPr>
            <a:xfrm>
              <a:off x="282403" y="161897"/>
              <a:ext cx="1005284" cy="1138431"/>
            </a:xfrm>
            <a:prstGeom prst="rect">
              <a:avLst/>
            </a:prstGeom>
          </p:spPr>
          <p:txBody>
            <a:bodyPr lIns="0" tIns="0" rIns="0" bIns="0" rtlCol="0" anchor="t">
              <a:spAutoFit/>
            </a:bodyPr>
            <a:lstStyle/>
            <a:p>
              <a:pPr algn="ctr">
                <a:lnSpc>
                  <a:spcPts val="7279"/>
                </a:lnSpc>
              </a:pPr>
              <a:r>
                <a:rPr lang="en-US" sz="5199" b="1">
                  <a:solidFill>
                    <a:srgbClr val="FFFFFF"/>
                  </a:solidFill>
                  <a:latin typeface="Times New Roman" panose="02020603050405020304" pitchFamily="18" charset="0"/>
                </a:rPr>
                <a:t>02</a:t>
              </a:r>
            </a:p>
          </p:txBody>
        </p:sp>
        <p:sp>
          <p:nvSpPr>
            <p:cNvPr id="16" name="TextBox 16"/>
            <p:cNvSpPr txBox="1"/>
            <p:nvPr/>
          </p:nvSpPr>
          <p:spPr>
            <a:xfrm>
              <a:off x="1916618" y="407432"/>
              <a:ext cx="7457787" cy="701646"/>
            </a:xfrm>
            <a:prstGeom prst="rect">
              <a:avLst/>
            </a:prstGeom>
          </p:spPr>
          <p:txBody>
            <a:bodyPr wrap="square" lIns="0" tIns="0" rIns="0" bIns="0" rtlCol="0" anchor="t">
              <a:spAutoFit/>
            </a:bodyPr>
            <a:lstStyle/>
            <a:p>
              <a:pPr algn="just">
                <a:lnSpc>
                  <a:spcPts val="4480"/>
                </a:lnSpc>
              </a:pPr>
              <a:r>
                <a:rPr lang="en-US" sz="3200" b="1">
                  <a:solidFill>
                    <a:srgbClr val="FFFFFF"/>
                  </a:solidFill>
                  <a:latin typeface="Times New Roman" panose="02020603050405020304" pitchFamily="18" charset="0"/>
                </a:rPr>
                <a:t>Lớp và phân lớp electron</a:t>
              </a:r>
            </a:p>
          </p:txBody>
        </p:sp>
      </p:grpSp>
      <p:grpSp>
        <p:nvGrpSpPr>
          <p:cNvPr id="17" name="Group 17"/>
          <p:cNvGrpSpPr/>
          <p:nvPr/>
        </p:nvGrpSpPr>
        <p:grpSpPr>
          <a:xfrm>
            <a:off x="7879467" y="6647125"/>
            <a:ext cx="8655932" cy="1177567"/>
            <a:chOff x="0" y="0"/>
            <a:chExt cx="11541243" cy="1570090"/>
          </a:xfrm>
        </p:grpSpPr>
        <p:grpSp>
          <p:nvGrpSpPr>
            <p:cNvPr id="18" name="Group 18"/>
            <p:cNvGrpSpPr/>
            <p:nvPr/>
          </p:nvGrpSpPr>
          <p:grpSpPr>
            <a:xfrm>
              <a:off x="0" y="0"/>
              <a:ext cx="1570090" cy="1570090"/>
              <a:chOff x="0" y="0"/>
              <a:chExt cx="1913890" cy="1913890"/>
            </a:xfrm>
          </p:grpSpPr>
          <p:sp>
            <p:nvSpPr>
              <p:cNvPr id="19" name="Freeform 1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02E5AC"/>
              </a:solidFill>
            </p:spPr>
          </p:sp>
        </p:grpSp>
        <p:sp>
          <p:nvSpPr>
            <p:cNvPr id="20" name="TextBox 20"/>
            <p:cNvSpPr txBox="1"/>
            <p:nvPr/>
          </p:nvSpPr>
          <p:spPr>
            <a:xfrm>
              <a:off x="282403" y="161897"/>
              <a:ext cx="1005284" cy="1144503"/>
            </a:xfrm>
            <a:prstGeom prst="rect">
              <a:avLst/>
            </a:prstGeom>
          </p:spPr>
          <p:txBody>
            <a:bodyPr lIns="0" tIns="0" rIns="0" bIns="0" rtlCol="0" anchor="t">
              <a:spAutoFit/>
            </a:bodyPr>
            <a:lstStyle/>
            <a:p>
              <a:pPr algn="ctr">
                <a:lnSpc>
                  <a:spcPts val="7279"/>
                </a:lnSpc>
              </a:pPr>
              <a:r>
                <a:rPr lang="en-US" sz="5199" b="1">
                  <a:solidFill>
                    <a:srgbClr val="FFFFFF"/>
                  </a:solidFill>
                  <a:latin typeface="Times New Roman" panose="02020603050405020304" pitchFamily="18" charset="0"/>
                </a:rPr>
                <a:t>03</a:t>
              </a:r>
            </a:p>
          </p:txBody>
        </p:sp>
        <p:sp>
          <p:nvSpPr>
            <p:cNvPr id="21" name="TextBox 21"/>
            <p:cNvSpPr txBox="1"/>
            <p:nvPr/>
          </p:nvSpPr>
          <p:spPr>
            <a:xfrm>
              <a:off x="1916617" y="407432"/>
              <a:ext cx="9624626" cy="705322"/>
            </a:xfrm>
            <a:prstGeom prst="rect">
              <a:avLst/>
            </a:prstGeom>
          </p:spPr>
          <p:txBody>
            <a:bodyPr wrap="square" lIns="0" tIns="0" rIns="0" bIns="0" rtlCol="0" anchor="t">
              <a:spAutoFit/>
            </a:bodyPr>
            <a:lstStyle/>
            <a:p>
              <a:pPr algn="just">
                <a:lnSpc>
                  <a:spcPts val="4480"/>
                </a:lnSpc>
              </a:pPr>
              <a:r>
                <a:rPr lang="en-US" sz="3200" b="1">
                  <a:solidFill>
                    <a:srgbClr val="FFFFFF"/>
                  </a:solidFill>
                  <a:latin typeface="Times New Roman" panose="02020603050405020304" pitchFamily="18" charset="0"/>
                </a:rPr>
                <a:t>Cấu hình electron của nguyên tử</a:t>
              </a:r>
            </a:p>
          </p:txBody>
        </p:sp>
      </p:grpSp>
      <p:sp>
        <p:nvSpPr>
          <p:cNvPr id="22" name="TextBox 22"/>
          <p:cNvSpPr txBox="1"/>
          <p:nvPr/>
        </p:nvSpPr>
        <p:spPr>
          <a:xfrm>
            <a:off x="1295033" y="349250"/>
            <a:ext cx="5482945" cy="655372"/>
          </a:xfrm>
          <a:prstGeom prst="rect">
            <a:avLst/>
          </a:prstGeom>
        </p:spPr>
        <p:txBody>
          <a:bodyPr lIns="0" tIns="0" rIns="0" bIns="0" rtlCol="0" anchor="t">
            <a:spAutoFit/>
          </a:bodyPr>
          <a:lstStyle/>
          <a:p>
            <a:pPr algn="just">
              <a:lnSpc>
                <a:spcPts val="5599"/>
              </a:lnSpc>
              <a:spcBef>
                <a:spcPct val="0"/>
              </a:spcBef>
            </a:pPr>
            <a:r>
              <a:rPr lang="en-US" sz="3999" b="1" spc="119">
                <a:solidFill>
                  <a:srgbClr val="7030A0"/>
                </a:solidFill>
                <a:latin typeface="Times New Roman" panose="02020603050405020304" pitchFamily="18" charset="0"/>
              </a:rPr>
              <a:t>NỘI DUNG BÀI HỌC</a:t>
            </a:r>
          </a:p>
        </p:txBody>
      </p:sp>
      <p:grpSp>
        <p:nvGrpSpPr>
          <p:cNvPr id="23" name="Group 23"/>
          <p:cNvGrpSpPr/>
          <p:nvPr/>
        </p:nvGrpSpPr>
        <p:grpSpPr>
          <a:xfrm>
            <a:off x="7879467" y="1621392"/>
            <a:ext cx="7915570" cy="698720"/>
            <a:chOff x="0" y="-57149"/>
            <a:chExt cx="10554093" cy="931627"/>
          </a:xfrm>
        </p:grpSpPr>
        <p:pic>
          <p:nvPicPr>
            <p:cNvPr id="24" name="Picture 2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880597" cy="874478"/>
            </a:xfrm>
            <a:prstGeom prst="rect">
              <a:avLst/>
            </a:prstGeom>
          </p:spPr>
        </p:pic>
        <p:sp>
          <p:nvSpPr>
            <p:cNvPr id="25" name="TextBox 25"/>
            <p:cNvSpPr txBox="1"/>
            <p:nvPr/>
          </p:nvSpPr>
          <p:spPr>
            <a:xfrm>
              <a:off x="2308216" y="-57149"/>
              <a:ext cx="8245877" cy="705322"/>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Hình dạng orbital nguyên tử</a:t>
              </a:r>
            </a:p>
          </p:txBody>
        </p:sp>
      </p:grpSp>
      <p:grpSp>
        <p:nvGrpSpPr>
          <p:cNvPr id="26" name="Group 26"/>
          <p:cNvGrpSpPr/>
          <p:nvPr/>
        </p:nvGrpSpPr>
        <p:grpSpPr>
          <a:xfrm>
            <a:off x="7879467" y="2376453"/>
            <a:ext cx="3661739" cy="698720"/>
            <a:chOff x="0" y="-57149"/>
            <a:chExt cx="4882319" cy="931627"/>
          </a:xfrm>
        </p:grpSpPr>
        <p:pic>
          <p:nvPicPr>
            <p:cNvPr id="27" name="Picture 2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880597" cy="874478"/>
            </a:xfrm>
            <a:prstGeom prst="rect">
              <a:avLst/>
            </a:prstGeom>
          </p:spPr>
        </p:pic>
        <p:sp>
          <p:nvSpPr>
            <p:cNvPr id="28" name="TextBox 28"/>
            <p:cNvSpPr txBox="1"/>
            <p:nvPr/>
          </p:nvSpPr>
          <p:spPr>
            <a:xfrm>
              <a:off x="2247112" y="-57149"/>
              <a:ext cx="2635207" cy="705322"/>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Ô orbital</a:t>
              </a:r>
            </a:p>
          </p:txBody>
        </p:sp>
      </p:grpSp>
      <p:grpSp>
        <p:nvGrpSpPr>
          <p:cNvPr id="29" name="Group 29"/>
          <p:cNvGrpSpPr/>
          <p:nvPr/>
        </p:nvGrpSpPr>
        <p:grpSpPr>
          <a:xfrm>
            <a:off x="7993449" y="4744134"/>
            <a:ext cx="6916823" cy="698720"/>
            <a:chOff x="0" y="-57149"/>
            <a:chExt cx="9222430" cy="931627"/>
          </a:xfrm>
        </p:grpSpPr>
        <p:pic>
          <p:nvPicPr>
            <p:cNvPr id="30" name="Picture 3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880597" cy="874478"/>
            </a:xfrm>
            <a:prstGeom prst="rect">
              <a:avLst/>
            </a:prstGeom>
          </p:spPr>
        </p:pic>
        <p:sp>
          <p:nvSpPr>
            <p:cNvPr id="31" name="TextBox 31"/>
            <p:cNvSpPr txBox="1"/>
            <p:nvPr/>
          </p:nvSpPr>
          <p:spPr>
            <a:xfrm>
              <a:off x="2308216" y="-57149"/>
              <a:ext cx="6914214" cy="705322"/>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Lớp và phân lớp electron</a:t>
              </a:r>
            </a:p>
          </p:txBody>
        </p:sp>
      </p:grpSp>
      <p:grpSp>
        <p:nvGrpSpPr>
          <p:cNvPr id="32" name="Group 32"/>
          <p:cNvGrpSpPr/>
          <p:nvPr/>
        </p:nvGrpSpPr>
        <p:grpSpPr>
          <a:xfrm>
            <a:off x="7993448" y="5539579"/>
            <a:ext cx="10294551" cy="1106072"/>
            <a:chOff x="0" y="-57149"/>
            <a:chExt cx="12703592" cy="1474763"/>
          </a:xfrm>
        </p:grpSpPr>
        <p:pic>
          <p:nvPicPr>
            <p:cNvPr id="33" name="Picture 3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880597" cy="874478"/>
            </a:xfrm>
            <a:prstGeom prst="rect">
              <a:avLst/>
            </a:prstGeom>
          </p:spPr>
        </p:pic>
        <p:sp>
          <p:nvSpPr>
            <p:cNvPr id="34" name="TextBox 34"/>
            <p:cNvSpPr txBox="1"/>
            <p:nvPr/>
          </p:nvSpPr>
          <p:spPr>
            <a:xfrm>
              <a:off x="2308216" y="-57149"/>
              <a:ext cx="10395376" cy="1474763"/>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Số lượng orbital trong một phân lớp, trong một lớp</a:t>
              </a:r>
            </a:p>
          </p:txBody>
        </p:sp>
      </p:grpSp>
      <p:grpSp>
        <p:nvGrpSpPr>
          <p:cNvPr id="35" name="Group 35"/>
          <p:cNvGrpSpPr/>
          <p:nvPr/>
        </p:nvGrpSpPr>
        <p:grpSpPr>
          <a:xfrm>
            <a:off x="7879467" y="8048943"/>
            <a:ext cx="10408532" cy="1106072"/>
            <a:chOff x="0" y="-57149"/>
            <a:chExt cx="12855568" cy="1474763"/>
          </a:xfrm>
        </p:grpSpPr>
        <p:pic>
          <p:nvPicPr>
            <p:cNvPr id="36" name="Picture 3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880597" cy="874478"/>
            </a:xfrm>
            <a:prstGeom prst="rect">
              <a:avLst/>
            </a:prstGeom>
          </p:spPr>
        </p:pic>
        <p:sp>
          <p:nvSpPr>
            <p:cNvPr id="37" name="TextBox 37"/>
            <p:cNvSpPr txBox="1"/>
            <p:nvPr/>
          </p:nvSpPr>
          <p:spPr>
            <a:xfrm>
              <a:off x="2308216" y="-57149"/>
              <a:ext cx="10547352" cy="1474763"/>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Viết và biễu diễn cấu hình electron theo ô orbital</a:t>
              </a:r>
            </a:p>
          </p:txBody>
        </p:sp>
      </p:grpSp>
      <p:grpSp>
        <p:nvGrpSpPr>
          <p:cNvPr id="38" name="Group 38"/>
          <p:cNvGrpSpPr/>
          <p:nvPr/>
        </p:nvGrpSpPr>
        <p:grpSpPr>
          <a:xfrm>
            <a:off x="7879467" y="9290709"/>
            <a:ext cx="9600538" cy="698720"/>
            <a:chOff x="0" y="-57149"/>
            <a:chExt cx="12800718" cy="931627"/>
          </a:xfrm>
        </p:grpSpPr>
        <p:pic>
          <p:nvPicPr>
            <p:cNvPr id="39" name="Picture 3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880597" cy="874478"/>
            </a:xfrm>
            <a:prstGeom prst="rect">
              <a:avLst/>
            </a:prstGeom>
          </p:spPr>
        </p:pic>
        <p:sp>
          <p:nvSpPr>
            <p:cNvPr id="40" name="TextBox 40"/>
            <p:cNvSpPr txBox="1"/>
            <p:nvPr/>
          </p:nvSpPr>
          <p:spPr>
            <a:xfrm>
              <a:off x="2308216" y="-57149"/>
              <a:ext cx="10492502" cy="705322"/>
            </a:xfrm>
            <a:prstGeom prst="rect">
              <a:avLst/>
            </a:prstGeom>
          </p:spPr>
          <p:txBody>
            <a:bodyPr lIns="0" tIns="0" rIns="0" bIns="0" rtlCol="0" anchor="t">
              <a:spAutoFit/>
            </a:bodyPr>
            <a:lstStyle/>
            <a:p>
              <a:pPr algn="just">
                <a:lnSpc>
                  <a:spcPts val="4480"/>
                </a:lnSpc>
              </a:pPr>
              <a:r>
                <a:rPr lang="en-US" sz="3200">
                  <a:solidFill>
                    <a:srgbClr val="FFFFFF"/>
                  </a:solidFill>
                  <a:latin typeface="Times New Roman" panose="02020603050405020304" pitchFamily="18" charset="0"/>
                </a:rPr>
                <a:t>Đặc điểm của lớp electron ngoài cùng</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anim calcmode="lin" valueType="num">
                                      <p:cBhvr>
                                        <p:cTn id="64" dur="1000" fill="hold"/>
                                        <p:tgtEl>
                                          <p:spTgt spid="35"/>
                                        </p:tgtEl>
                                        <p:attrNameLst>
                                          <p:attrName>ppt_x</p:attrName>
                                        </p:attrNameLst>
                                      </p:cBhvr>
                                      <p:tavLst>
                                        <p:tav tm="0">
                                          <p:val>
                                            <p:strVal val="#ppt_x"/>
                                          </p:val>
                                        </p:tav>
                                        <p:tav tm="100000">
                                          <p:val>
                                            <p:strVal val="#ppt_x"/>
                                          </p:val>
                                        </p:tav>
                                      </p:tavLst>
                                    </p:anim>
                                    <p:anim calcmode="lin" valueType="num">
                                      <p:cBhvr>
                                        <p:cTn id="6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1000"/>
                                        <p:tgtEl>
                                          <p:spTgt spid="38"/>
                                        </p:tgtEl>
                                      </p:cBhvr>
                                    </p:animEffect>
                                    <p:anim calcmode="lin" valueType="num">
                                      <p:cBhvr>
                                        <p:cTn id="71" dur="1000" fill="hold"/>
                                        <p:tgtEl>
                                          <p:spTgt spid="38"/>
                                        </p:tgtEl>
                                        <p:attrNameLst>
                                          <p:attrName>ppt_x</p:attrName>
                                        </p:attrNameLst>
                                      </p:cBhvr>
                                      <p:tavLst>
                                        <p:tav tm="0">
                                          <p:val>
                                            <p:strVal val="#ppt_x"/>
                                          </p:val>
                                        </p:tav>
                                        <p:tav tm="100000">
                                          <p:val>
                                            <p:strVal val="#ppt_x"/>
                                          </p:val>
                                        </p:tav>
                                      </p:tavLst>
                                    </p:anim>
                                    <p:anim calcmode="lin" valueType="num">
                                      <p:cBhvr>
                                        <p:cTn id="7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F2DA998-DD8B-C320-BB81-3AFDDCEA4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grpSp>
        <p:nvGrpSpPr>
          <p:cNvPr id="11" name="组合 10"/>
          <p:cNvGrpSpPr/>
          <p:nvPr/>
        </p:nvGrpSpPr>
        <p:grpSpPr>
          <a:xfrm rot="16200000">
            <a:off x="5527900" y="5788335"/>
            <a:ext cx="2686111" cy="3030725"/>
            <a:chOff x="8439634" y="3544648"/>
            <a:chExt cx="1611146" cy="1817848"/>
          </a:xfrm>
        </p:grpSpPr>
        <p:sp>
          <p:nvSpPr>
            <p:cNvPr id="12"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FFFF">
                    <a:lumMod val="97000"/>
                  </a:srgbClr>
                </a:gs>
                <a:gs pos="100000">
                  <a:srgbClr val="FFFFFF">
                    <a:lumMod val="85000"/>
                  </a:srgbClr>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lstStyle/>
            <a:p>
              <a:pPr>
                <a:defRPr/>
              </a:pPr>
              <a:endParaRPr lang="zh-CN" altLang="en-US" sz="3599"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3"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123E61"/>
            </a:solidFill>
            <a:ln w="15875">
              <a:gradFill flip="none" rotWithShape="1">
                <a:gsLst>
                  <a:gs pos="0">
                    <a:srgbClr val="FFFFFF">
                      <a:lumMod val="65000"/>
                    </a:srgbClr>
                  </a:gs>
                  <a:gs pos="100000">
                    <a:srgbClr val="FFFFFF"/>
                  </a:gs>
                </a:gsLst>
                <a:lin ang="2700000" scaled="1"/>
                <a:tileRect/>
              </a:gradFill>
            </a:ln>
            <a:effectLst>
              <a:innerShdw blurRad="50800" dist="25400" dir="13500000">
                <a:prstClr val="black">
                  <a:alpha val="50000"/>
                </a:prstClr>
              </a:innerShdw>
            </a:effectLst>
          </p:spPr>
          <p:txBody>
            <a:bodyPr vert="horz" wrap="square" lIns="182824" tIns="91412" rIns="182824" bIns="91412" numCol="1" anchor="t" anchorCtr="0" compatLnSpc="1"/>
            <a:lstStyle/>
            <a:p>
              <a:pPr>
                <a:defRPr/>
              </a:pPr>
              <a:endParaRPr lang="zh-CN" altLang="en-US" sz="3599" kern="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0" name="组合 19"/>
          <p:cNvGrpSpPr/>
          <p:nvPr/>
        </p:nvGrpSpPr>
        <p:grpSpPr>
          <a:xfrm rot="16200000">
            <a:off x="1796741" y="5744114"/>
            <a:ext cx="2686111" cy="3030725"/>
            <a:chOff x="8439634" y="3544648"/>
            <a:chExt cx="1611146" cy="1817848"/>
          </a:xfrm>
        </p:grpSpPr>
        <p:sp>
          <p:nvSpPr>
            <p:cNvPr id="21"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FFFF">
                    <a:lumMod val="97000"/>
                  </a:srgbClr>
                </a:gs>
                <a:gs pos="100000">
                  <a:srgbClr val="FFFFFF">
                    <a:lumMod val="85000"/>
                  </a:srgbClr>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lstStyle/>
            <a:p>
              <a:pPr>
                <a:defRPr/>
              </a:pPr>
              <a:endParaRPr lang="zh-CN" altLang="en-US" sz="3599"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2"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123E61"/>
            </a:solidFill>
            <a:ln w="15875">
              <a:gradFill flip="none" rotWithShape="1">
                <a:gsLst>
                  <a:gs pos="0">
                    <a:srgbClr val="FFFFFF">
                      <a:lumMod val="65000"/>
                    </a:srgbClr>
                  </a:gs>
                  <a:gs pos="100000">
                    <a:srgbClr val="FFFFFF"/>
                  </a:gs>
                </a:gsLst>
                <a:lin ang="2700000" scaled="1"/>
                <a:tileRect/>
              </a:gradFill>
            </a:ln>
            <a:effectLst>
              <a:innerShdw blurRad="50800" dist="25400" dir="13500000">
                <a:prstClr val="black">
                  <a:alpha val="50000"/>
                </a:prstClr>
              </a:innerShdw>
            </a:effectLst>
          </p:spPr>
          <p:txBody>
            <a:bodyPr vert="horz" wrap="square" lIns="182824" tIns="91412" rIns="182824" bIns="91412" numCol="1" anchor="t" anchorCtr="0" compatLnSpc="1"/>
            <a:lstStyle/>
            <a:p>
              <a:pPr>
                <a:defRPr/>
              </a:pPr>
              <a:endParaRPr lang="zh-CN" altLang="en-US" sz="3599" kern="0" dirty="0">
                <a:solidFill>
                  <a:schemeClr val="bg1"/>
                </a:solidFill>
                <a:latin typeface="微软雅黑" panose="020B0503020204020204" pitchFamily="34" charset="-122"/>
                <a:ea typeface="微软雅黑" panose="020B0503020204020204" pitchFamily="34" charset="-122"/>
                <a:cs typeface="+mn-ea"/>
                <a:sym typeface="+mn-lt"/>
              </a:endParaRPr>
            </a:p>
          </p:txBody>
        </p:sp>
      </p:grpSp>
      <p:grpSp>
        <p:nvGrpSpPr>
          <p:cNvPr id="23" name="组合 22"/>
          <p:cNvGrpSpPr/>
          <p:nvPr/>
        </p:nvGrpSpPr>
        <p:grpSpPr>
          <a:xfrm rot="16200000">
            <a:off x="9235548" y="5808806"/>
            <a:ext cx="2686111" cy="3030725"/>
            <a:chOff x="8439634" y="3544648"/>
            <a:chExt cx="1611146" cy="1817848"/>
          </a:xfrm>
        </p:grpSpPr>
        <p:sp>
          <p:nvSpPr>
            <p:cNvPr id="24"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FFFF">
                    <a:lumMod val="97000"/>
                  </a:srgbClr>
                </a:gs>
                <a:gs pos="100000">
                  <a:srgbClr val="FFFFFF">
                    <a:lumMod val="85000"/>
                  </a:srgbClr>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lstStyle/>
            <a:p>
              <a:pPr>
                <a:defRPr/>
              </a:pPr>
              <a:endParaRPr lang="zh-CN" altLang="en-US" sz="3599"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25" name="Freeform 5"/>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123E61"/>
            </a:solidFill>
            <a:ln w="15875">
              <a:gradFill flip="none" rotWithShape="1">
                <a:gsLst>
                  <a:gs pos="0">
                    <a:srgbClr val="FFFFFF">
                      <a:lumMod val="65000"/>
                    </a:srgbClr>
                  </a:gs>
                  <a:gs pos="100000">
                    <a:srgbClr val="FFFFFF"/>
                  </a:gs>
                </a:gsLst>
                <a:lin ang="2700000" scaled="1"/>
                <a:tileRect/>
              </a:gradFill>
            </a:ln>
            <a:effectLst>
              <a:innerShdw blurRad="50800" dist="25400" dir="13500000">
                <a:prstClr val="black">
                  <a:alpha val="50000"/>
                </a:prstClr>
              </a:innerShdw>
            </a:effectLst>
          </p:spPr>
          <p:txBody>
            <a:bodyPr vert="horz" wrap="square" lIns="182824" tIns="91412" rIns="182824" bIns="91412" numCol="1" anchor="t" anchorCtr="0" compatLnSpc="1"/>
            <a:lstStyle/>
            <a:p>
              <a:pPr>
                <a:defRPr/>
              </a:pPr>
              <a:endParaRPr lang="zh-CN" altLang="en-US" sz="3599" kern="0"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27" name="Text Box 38"/>
          <p:cNvSpPr txBox="1">
            <a:spLocks noChangeArrowheads="1"/>
          </p:cNvSpPr>
          <p:nvPr/>
        </p:nvSpPr>
        <p:spPr bwMode="auto">
          <a:xfrm>
            <a:off x="6161561" y="6656618"/>
            <a:ext cx="1418788" cy="2354448"/>
          </a:xfrm>
          <a:prstGeom prst="rect">
            <a:avLst/>
          </a:prstGeom>
          <a:noFill/>
          <a:ln w="9525">
            <a:noFill/>
            <a:miter lim="800000"/>
          </a:ln>
        </p:spPr>
        <p:txBody>
          <a:bodyPr lIns="137118" tIns="68559" rIns="137118" bIns="68559">
            <a:spAutoFit/>
          </a:bodyPr>
          <a:lstStyle/>
          <a:p>
            <a:pPr algn="ctr"/>
            <a:r>
              <a:rPr lang="en-US" altLang="zh-CN" sz="7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4</a:t>
            </a:r>
            <a:endParaRPr lang="zh-CN" altLang="en-US" sz="7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gn="ctr"/>
            <a:endParaRPr lang="zh-CN" altLang="en-US" sz="7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9" name="Text Box 38"/>
          <p:cNvSpPr txBox="1">
            <a:spLocks noChangeArrowheads="1"/>
          </p:cNvSpPr>
          <p:nvPr/>
        </p:nvSpPr>
        <p:spPr bwMode="auto">
          <a:xfrm>
            <a:off x="9838971" y="6707703"/>
            <a:ext cx="1418788" cy="2354448"/>
          </a:xfrm>
          <a:prstGeom prst="rect">
            <a:avLst/>
          </a:prstGeom>
          <a:noFill/>
          <a:ln w="9525">
            <a:noFill/>
            <a:miter lim="800000"/>
          </a:ln>
        </p:spPr>
        <p:txBody>
          <a:bodyPr lIns="137118" tIns="68559" rIns="137118" bIns="68559">
            <a:spAutoFit/>
          </a:bodyPr>
          <a:lstStyle/>
          <a:p>
            <a:pPr algn="ctr"/>
            <a:r>
              <a:rPr lang="en-US" altLang="zh-CN" sz="7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6</a:t>
            </a:r>
            <a:endParaRPr lang="zh-CN" altLang="en-US" sz="7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gn="ctr"/>
            <a:endParaRPr lang="zh-CN" altLang="en-US" sz="7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31" name="Text Box 38"/>
          <p:cNvSpPr txBox="1">
            <a:spLocks noChangeArrowheads="1"/>
          </p:cNvSpPr>
          <p:nvPr/>
        </p:nvSpPr>
        <p:spPr bwMode="auto">
          <a:xfrm>
            <a:off x="2431437" y="6707703"/>
            <a:ext cx="1418788" cy="2354448"/>
          </a:xfrm>
          <a:prstGeom prst="rect">
            <a:avLst/>
          </a:prstGeom>
          <a:noFill/>
          <a:ln w="9525">
            <a:noFill/>
            <a:miter lim="800000"/>
          </a:ln>
        </p:spPr>
        <p:txBody>
          <a:bodyPr lIns="137118" tIns="68559" rIns="137118" bIns="68559">
            <a:spAutoFit/>
          </a:bodyPr>
          <a:lstStyle/>
          <a:p>
            <a:pPr algn="ctr"/>
            <a:r>
              <a:rPr lang="en-US" altLang="zh-CN" sz="7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2</a:t>
            </a:r>
            <a:endParaRPr lang="zh-CN" altLang="en-US" sz="7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gn="ctr"/>
            <a:endParaRPr lang="zh-CN" altLang="en-US" sz="7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36" name="组合 22">
            <a:extLst>
              <a:ext uri="{FF2B5EF4-FFF2-40B4-BE49-F238E27FC236}">
                <a16:creationId xmlns:a16="http://schemas.microsoft.com/office/drawing/2014/main" id="{863EF579-EAE2-EFC1-4A41-999A5F24AB8D}"/>
              </a:ext>
            </a:extLst>
          </p:cNvPr>
          <p:cNvGrpSpPr/>
          <p:nvPr/>
        </p:nvGrpSpPr>
        <p:grpSpPr>
          <a:xfrm rot="16200000">
            <a:off x="13156784" y="5808806"/>
            <a:ext cx="2686111" cy="3030725"/>
            <a:chOff x="8439634" y="3544648"/>
            <a:chExt cx="1611146" cy="1817848"/>
          </a:xfrm>
        </p:grpSpPr>
        <p:sp>
          <p:nvSpPr>
            <p:cNvPr id="37" name="Freeform 5">
              <a:extLst>
                <a:ext uri="{FF2B5EF4-FFF2-40B4-BE49-F238E27FC236}">
                  <a16:creationId xmlns:a16="http://schemas.microsoft.com/office/drawing/2014/main" id="{9593D065-6BE1-8342-E7DB-23AE3BC0B5A2}"/>
                </a:ext>
              </a:extLst>
            </p:cNvPr>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FFFF">
                    <a:lumMod val="97000"/>
                  </a:srgbClr>
                </a:gs>
                <a:gs pos="100000">
                  <a:srgbClr val="FFFFFF">
                    <a:lumMod val="85000"/>
                  </a:srgbClr>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lstStyle/>
            <a:p>
              <a:pPr>
                <a:defRPr/>
              </a:pPr>
              <a:endParaRPr lang="zh-CN" altLang="en-US" sz="3599" kern="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38" name="Freeform 5">
              <a:extLst>
                <a:ext uri="{FF2B5EF4-FFF2-40B4-BE49-F238E27FC236}">
                  <a16:creationId xmlns:a16="http://schemas.microsoft.com/office/drawing/2014/main" id="{BA52E7D1-31C4-16D6-FF05-DF44396A3CDF}"/>
                </a:ext>
              </a:extLst>
            </p:cNvPr>
            <p:cNvSpPr/>
            <p:nvPr/>
          </p:nvSpPr>
          <p:spPr bwMode="auto">
            <a:xfrm rot="5400000">
              <a:off x="8582835" y="3866516"/>
              <a:ext cx="1324744"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123E61"/>
            </a:solidFill>
            <a:ln w="15875">
              <a:gradFill flip="none" rotWithShape="1">
                <a:gsLst>
                  <a:gs pos="0">
                    <a:srgbClr val="FFFFFF">
                      <a:lumMod val="65000"/>
                    </a:srgbClr>
                  </a:gs>
                  <a:gs pos="100000">
                    <a:srgbClr val="FFFFFF"/>
                  </a:gs>
                </a:gsLst>
                <a:lin ang="2700000" scaled="1"/>
                <a:tileRect/>
              </a:gradFill>
            </a:ln>
            <a:effectLst>
              <a:innerShdw blurRad="50800" dist="25400" dir="13500000">
                <a:prstClr val="black">
                  <a:alpha val="50000"/>
                </a:prstClr>
              </a:innerShdw>
            </a:effectLst>
          </p:spPr>
          <p:txBody>
            <a:bodyPr vert="horz" wrap="square" lIns="182824" tIns="91412" rIns="182824" bIns="91412" numCol="1" anchor="t" anchorCtr="0" compatLnSpc="1"/>
            <a:lstStyle/>
            <a:p>
              <a:pPr>
                <a:defRPr/>
              </a:pPr>
              <a:endParaRPr lang="zh-CN" altLang="en-US" sz="3599" kern="0"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39" name="Text Box 38">
            <a:extLst>
              <a:ext uri="{FF2B5EF4-FFF2-40B4-BE49-F238E27FC236}">
                <a16:creationId xmlns:a16="http://schemas.microsoft.com/office/drawing/2014/main" id="{AC9BA894-F366-0B51-18D9-E7160AA3FE34}"/>
              </a:ext>
            </a:extLst>
          </p:cNvPr>
          <p:cNvSpPr txBox="1">
            <a:spLocks noChangeArrowheads="1"/>
          </p:cNvSpPr>
          <p:nvPr/>
        </p:nvSpPr>
        <p:spPr bwMode="auto">
          <a:xfrm>
            <a:off x="13760207" y="6707703"/>
            <a:ext cx="1418788" cy="2354448"/>
          </a:xfrm>
          <a:prstGeom prst="rect">
            <a:avLst/>
          </a:prstGeom>
          <a:noFill/>
          <a:ln w="9525">
            <a:noFill/>
            <a:miter lim="800000"/>
          </a:ln>
        </p:spPr>
        <p:txBody>
          <a:bodyPr lIns="137118" tIns="68559" rIns="137118" bIns="68559">
            <a:spAutoFit/>
          </a:bodyPr>
          <a:lstStyle/>
          <a:p>
            <a:pPr algn="ctr"/>
            <a:r>
              <a:rPr lang="en-US" altLang="zh-CN" sz="72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8</a:t>
            </a:r>
            <a:endParaRPr lang="zh-CN" altLang="en-US" sz="7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a:p>
            <a:pPr algn="ctr"/>
            <a:endParaRPr lang="zh-CN" altLang="en-US" sz="7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40" name="椭圆 307">
            <a:extLst>
              <a:ext uri="{FF2B5EF4-FFF2-40B4-BE49-F238E27FC236}">
                <a16:creationId xmlns:a16="http://schemas.microsoft.com/office/drawing/2014/main" id="{BB7B1AA1-118C-72BD-9893-DC5F1AE218D7}"/>
              </a:ext>
            </a:extLst>
          </p:cNvPr>
          <p:cNvSpPr/>
          <p:nvPr/>
        </p:nvSpPr>
        <p:spPr>
          <a:xfrm>
            <a:off x="2839512" y="5478813"/>
            <a:ext cx="736751" cy="736979"/>
          </a:xfrm>
          <a:prstGeom prst="ellipse">
            <a:avLst/>
          </a:prstGeom>
          <a:solidFill>
            <a:schemeClr val="accent1"/>
          </a:solidFill>
          <a:ln w="25400">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lang="zh-CN" altLang="en-US" sz="4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41" name="椭圆 310">
            <a:extLst>
              <a:ext uri="{FF2B5EF4-FFF2-40B4-BE49-F238E27FC236}">
                <a16:creationId xmlns:a16="http://schemas.microsoft.com/office/drawing/2014/main" id="{9EEDE947-E09C-862B-2CC9-6A22732B299C}"/>
              </a:ext>
            </a:extLst>
          </p:cNvPr>
          <p:cNvSpPr/>
          <p:nvPr/>
        </p:nvSpPr>
        <p:spPr>
          <a:xfrm>
            <a:off x="6527569" y="5543755"/>
            <a:ext cx="736751" cy="736979"/>
          </a:xfrm>
          <a:prstGeom prst="ellipse">
            <a:avLst/>
          </a:prstGeom>
          <a:solidFill>
            <a:schemeClr val="accent2"/>
          </a:solidFill>
          <a:ln w="25400">
            <a:noFill/>
          </a:ln>
          <a:effectLst>
            <a:outerShdw blurRad="2032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lang="zh-CN" altLang="en-US" sz="4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42" name="椭圆 313">
            <a:extLst>
              <a:ext uri="{FF2B5EF4-FFF2-40B4-BE49-F238E27FC236}">
                <a16:creationId xmlns:a16="http://schemas.microsoft.com/office/drawing/2014/main" id="{2C5DF0AF-CE4A-8DB6-E70D-15F704F9AAB6}"/>
              </a:ext>
            </a:extLst>
          </p:cNvPr>
          <p:cNvSpPr/>
          <p:nvPr/>
        </p:nvSpPr>
        <p:spPr>
          <a:xfrm>
            <a:off x="14206254" y="5531660"/>
            <a:ext cx="736751" cy="736979"/>
          </a:xfrm>
          <a:prstGeom prst="ellipse">
            <a:avLst/>
          </a:prstGeom>
          <a:solidFill>
            <a:schemeClr val="accent4"/>
          </a:solidFill>
          <a:ln w="25400">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lang="zh-CN" altLang="en-US" sz="4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43" name="椭圆 316">
            <a:extLst>
              <a:ext uri="{FF2B5EF4-FFF2-40B4-BE49-F238E27FC236}">
                <a16:creationId xmlns:a16="http://schemas.microsoft.com/office/drawing/2014/main" id="{6A0E490A-B06C-6039-678F-8C501C79AA7E}"/>
              </a:ext>
            </a:extLst>
          </p:cNvPr>
          <p:cNvSpPr/>
          <p:nvPr/>
        </p:nvSpPr>
        <p:spPr>
          <a:xfrm>
            <a:off x="10271839" y="5524494"/>
            <a:ext cx="736751" cy="736979"/>
          </a:xfrm>
          <a:prstGeom prst="ellipse">
            <a:avLst/>
          </a:prstGeom>
          <a:solidFill>
            <a:schemeClr val="accent3"/>
          </a:solidFill>
          <a:ln w="25400">
            <a:no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lang="zh-CN" altLang="en-US" sz="4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44" name="组合 7">
            <a:extLst>
              <a:ext uri="{FF2B5EF4-FFF2-40B4-BE49-F238E27FC236}">
                <a16:creationId xmlns:a16="http://schemas.microsoft.com/office/drawing/2014/main" id="{19234119-EDF1-2BE9-4560-AB4B3D7A4F2D}"/>
              </a:ext>
            </a:extLst>
          </p:cNvPr>
          <p:cNvGrpSpPr/>
          <p:nvPr/>
        </p:nvGrpSpPr>
        <p:grpSpPr>
          <a:xfrm>
            <a:off x="2071891" y="1684468"/>
            <a:ext cx="13982700" cy="2679733"/>
            <a:chOff x="903371" y="249943"/>
            <a:chExt cx="2831223" cy="679699"/>
          </a:xfrm>
        </p:grpSpPr>
        <p:sp>
          <p:nvSpPr>
            <p:cNvPr id="45" name="任意多边形 8">
              <a:extLst>
                <a:ext uri="{FF2B5EF4-FFF2-40B4-BE49-F238E27FC236}">
                  <a16:creationId xmlns:a16="http://schemas.microsoft.com/office/drawing/2014/main" id="{C2256C25-6C70-3A3C-E707-100EC1128F83}"/>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6" name="任意多边形 9">
              <a:extLst>
                <a:ext uri="{FF2B5EF4-FFF2-40B4-BE49-F238E27FC236}">
                  <a16:creationId xmlns:a16="http://schemas.microsoft.com/office/drawing/2014/main" id="{44BE5695-01C2-F97F-19C2-615EE199582D}"/>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pic>
        <p:nvPicPr>
          <p:cNvPr id="47" name="Picture 46">
            <a:extLst>
              <a:ext uri="{FF2B5EF4-FFF2-40B4-BE49-F238E27FC236}">
                <a16:creationId xmlns:a16="http://schemas.microsoft.com/office/drawing/2014/main" id="{FB92B748-B526-1816-4A8C-DAD49B17AEDB}"/>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3584044" y="8048853"/>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48" name="TextBox 47">
            <a:extLst>
              <a:ext uri="{FF2B5EF4-FFF2-40B4-BE49-F238E27FC236}">
                <a16:creationId xmlns:a16="http://schemas.microsoft.com/office/drawing/2014/main" id="{1B68F4A0-3787-8A3E-8234-FD10FD92835A}"/>
              </a:ext>
            </a:extLst>
          </p:cNvPr>
          <p:cNvSpPr txBox="1"/>
          <p:nvPr/>
        </p:nvSpPr>
        <p:spPr>
          <a:xfrm>
            <a:off x="3449534" y="2170090"/>
            <a:ext cx="11474207" cy="1938992"/>
          </a:xfrm>
          <a:prstGeom prst="rect">
            <a:avLst/>
          </a:prstGeom>
          <a:noFill/>
        </p:spPr>
        <p:txBody>
          <a:bodyPr wrap="square">
            <a:spAutoFit/>
          </a:bodyPr>
          <a:lstStyle/>
          <a:p>
            <a:r>
              <a:rPr lang="vi-VN" sz="4000" b="1" i="0">
                <a:solidFill>
                  <a:srgbClr val="C00000"/>
                </a:solidFill>
                <a:effectLst/>
                <a:latin typeface="Times New Roman" panose="02020603050405020304" pitchFamily="18" charset="0"/>
                <a:cs typeface="Times New Roman" panose="02020603050405020304" pitchFamily="18" charset="0"/>
              </a:rPr>
              <a:t>Câu 8:</a:t>
            </a:r>
            <a:r>
              <a:rPr lang="vi-VN" sz="4000" b="0" i="0">
                <a:solidFill>
                  <a:srgbClr val="C00000"/>
                </a:solidFill>
                <a:effectLst/>
                <a:latin typeface="Times New Roman" panose="02020603050405020304" pitchFamily="18" charset="0"/>
                <a:cs typeface="Times New Roman" panose="02020603050405020304" pitchFamily="18" charset="0"/>
              </a:rPr>
              <a:t> </a:t>
            </a:r>
            <a:r>
              <a:rPr lang="vi-VN" sz="4000" b="0" i="0">
                <a:solidFill>
                  <a:srgbClr val="333333"/>
                </a:solidFill>
                <a:effectLst/>
                <a:latin typeface="Times New Roman" panose="02020603050405020304" pitchFamily="18" charset="0"/>
                <a:cs typeface="Times New Roman" panose="02020603050405020304" pitchFamily="18" charset="0"/>
              </a:rPr>
              <a:t>Một nguyên tử có 3 lớp electron, trong đó số electron p bằng số electron s. Số electron ở lớp ngoài cùng của nguyên tử này là</a:t>
            </a:r>
            <a:endParaRPr lang="vi-VN"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11185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80">
                                          <p:stCondLst>
                                            <p:cond delay="0"/>
                                          </p:stCondLst>
                                        </p:cTn>
                                        <p:tgtEl>
                                          <p:spTgt spid="23"/>
                                        </p:tgtEl>
                                      </p:cBhvr>
                                    </p:animEffect>
                                    <p:anim calcmode="lin" valueType="num">
                                      <p:cBhvr>
                                        <p:cTn id="2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29" dur="26">
                                          <p:stCondLst>
                                            <p:cond delay="650"/>
                                          </p:stCondLst>
                                        </p:cTn>
                                        <p:tgtEl>
                                          <p:spTgt spid="23"/>
                                        </p:tgtEl>
                                      </p:cBhvr>
                                      <p:to x="100000" y="60000"/>
                                    </p:animScale>
                                    <p:animScale>
                                      <p:cBhvr>
                                        <p:cTn id="30" dur="166" decel="50000">
                                          <p:stCondLst>
                                            <p:cond delay="676"/>
                                          </p:stCondLst>
                                        </p:cTn>
                                        <p:tgtEl>
                                          <p:spTgt spid="23"/>
                                        </p:tgtEl>
                                      </p:cBhvr>
                                      <p:to x="100000" y="100000"/>
                                    </p:animScale>
                                    <p:animScale>
                                      <p:cBhvr>
                                        <p:cTn id="31" dur="26">
                                          <p:stCondLst>
                                            <p:cond delay="1312"/>
                                          </p:stCondLst>
                                        </p:cTn>
                                        <p:tgtEl>
                                          <p:spTgt spid="23"/>
                                        </p:tgtEl>
                                      </p:cBhvr>
                                      <p:to x="100000" y="80000"/>
                                    </p:animScale>
                                    <p:animScale>
                                      <p:cBhvr>
                                        <p:cTn id="32" dur="166" decel="50000">
                                          <p:stCondLst>
                                            <p:cond delay="1338"/>
                                          </p:stCondLst>
                                        </p:cTn>
                                        <p:tgtEl>
                                          <p:spTgt spid="23"/>
                                        </p:tgtEl>
                                      </p:cBhvr>
                                      <p:to x="100000" y="100000"/>
                                    </p:animScale>
                                    <p:animScale>
                                      <p:cBhvr>
                                        <p:cTn id="33" dur="26">
                                          <p:stCondLst>
                                            <p:cond delay="1642"/>
                                          </p:stCondLst>
                                        </p:cTn>
                                        <p:tgtEl>
                                          <p:spTgt spid="23"/>
                                        </p:tgtEl>
                                      </p:cBhvr>
                                      <p:to x="100000" y="90000"/>
                                    </p:animScale>
                                    <p:animScale>
                                      <p:cBhvr>
                                        <p:cTn id="34" dur="166" decel="50000">
                                          <p:stCondLst>
                                            <p:cond delay="1668"/>
                                          </p:stCondLst>
                                        </p:cTn>
                                        <p:tgtEl>
                                          <p:spTgt spid="23"/>
                                        </p:tgtEl>
                                      </p:cBhvr>
                                      <p:to x="100000" y="100000"/>
                                    </p:animScale>
                                    <p:animScale>
                                      <p:cBhvr>
                                        <p:cTn id="35" dur="26">
                                          <p:stCondLst>
                                            <p:cond delay="1808"/>
                                          </p:stCondLst>
                                        </p:cTn>
                                        <p:tgtEl>
                                          <p:spTgt spid="23"/>
                                        </p:tgtEl>
                                      </p:cBhvr>
                                      <p:to x="100000" y="95000"/>
                                    </p:animScale>
                                    <p:animScale>
                                      <p:cBhvr>
                                        <p:cTn id="36" dur="166" decel="50000">
                                          <p:stCondLst>
                                            <p:cond delay="1834"/>
                                          </p:stCondLst>
                                        </p:cTn>
                                        <p:tgtEl>
                                          <p:spTgt spid="2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80">
                                          <p:stCondLst>
                                            <p:cond delay="0"/>
                                          </p:stCondLst>
                                        </p:cTn>
                                        <p:tgtEl>
                                          <p:spTgt spid="27"/>
                                        </p:tgtEl>
                                      </p:cBhvr>
                                    </p:animEffect>
                                    <p:anim calcmode="lin" valueType="num">
                                      <p:cBhvr>
                                        <p:cTn id="5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1" dur="26">
                                          <p:stCondLst>
                                            <p:cond delay="650"/>
                                          </p:stCondLst>
                                        </p:cTn>
                                        <p:tgtEl>
                                          <p:spTgt spid="27"/>
                                        </p:tgtEl>
                                      </p:cBhvr>
                                      <p:to x="100000" y="60000"/>
                                    </p:animScale>
                                    <p:animScale>
                                      <p:cBhvr>
                                        <p:cTn id="62" dur="166" decel="50000">
                                          <p:stCondLst>
                                            <p:cond delay="676"/>
                                          </p:stCondLst>
                                        </p:cTn>
                                        <p:tgtEl>
                                          <p:spTgt spid="27"/>
                                        </p:tgtEl>
                                      </p:cBhvr>
                                      <p:to x="100000" y="100000"/>
                                    </p:animScale>
                                    <p:animScale>
                                      <p:cBhvr>
                                        <p:cTn id="63" dur="26">
                                          <p:stCondLst>
                                            <p:cond delay="1312"/>
                                          </p:stCondLst>
                                        </p:cTn>
                                        <p:tgtEl>
                                          <p:spTgt spid="27"/>
                                        </p:tgtEl>
                                      </p:cBhvr>
                                      <p:to x="100000" y="80000"/>
                                    </p:animScale>
                                    <p:animScale>
                                      <p:cBhvr>
                                        <p:cTn id="64" dur="166" decel="50000">
                                          <p:stCondLst>
                                            <p:cond delay="1338"/>
                                          </p:stCondLst>
                                        </p:cTn>
                                        <p:tgtEl>
                                          <p:spTgt spid="27"/>
                                        </p:tgtEl>
                                      </p:cBhvr>
                                      <p:to x="100000" y="100000"/>
                                    </p:animScale>
                                    <p:animScale>
                                      <p:cBhvr>
                                        <p:cTn id="65" dur="26">
                                          <p:stCondLst>
                                            <p:cond delay="1642"/>
                                          </p:stCondLst>
                                        </p:cTn>
                                        <p:tgtEl>
                                          <p:spTgt spid="27"/>
                                        </p:tgtEl>
                                      </p:cBhvr>
                                      <p:to x="100000" y="90000"/>
                                    </p:animScale>
                                    <p:animScale>
                                      <p:cBhvr>
                                        <p:cTn id="66" dur="166" decel="50000">
                                          <p:stCondLst>
                                            <p:cond delay="1668"/>
                                          </p:stCondLst>
                                        </p:cTn>
                                        <p:tgtEl>
                                          <p:spTgt spid="27"/>
                                        </p:tgtEl>
                                      </p:cBhvr>
                                      <p:to x="100000" y="100000"/>
                                    </p:animScale>
                                    <p:animScale>
                                      <p:cBhvr>
                                        <p:cTn id="67" dur="26">
                                          <p:stCondLst>
                                            <p:cond delay="1808"/>
                                          </p:stCondLst>
                                        </p:cTn>
                                        <p:tgtEl>
                                          <p:spTgt spid="27"/>
                                        </p:tgtEl>
                                      </p:cBhvr>
                                      <p:to x="100000" y="95000"/>
                                    </p:animScale>
                                    <p:animScale>
                                      <p:cBhvr>
                                        <p:cTn id="68" dur="166" decel="50000">
                                          <p:stCondLst>
                                            <p:cond delay="1834"/>
                                          </p:stCondLst>
                                        </p:cTn>
                                        <p:tgtEl>
                                          <p:spTgt spid="27"/>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wipe(down)">
                                      <p:cBhvr>
                                        <p:cTn id="71" dur="580">
                                          <p:stCondLst>
                                            <p:cond delay="0"/>
                                          </p:stCondLst>
                                        </p:cTn>
                                        <p:tgtEl>
                                          <p:spTgt spid="29"/>
                                        </p:tgtEl>
                                      </p:cBhvr>
                                    </p:animEffect>
                                    <p:anim calcmode="lin" valueType="num">
                                      <p:cBhvr>
                                        <p:cTn id="7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7" dur="26">
                                          <p:stCondLst>
                                            <p:cond delay="650"/>
                                          </p:stCondLst>
                                        </p:cTn>
                                        <p:tgtEl>
                                          <p:spTgt spid="29"/>
                                        </p:tgtEl>
                                      </p:cBhvr>
                                      <p:to x="100000" y="60000"/>
                                    </p:animScale>
                                    <p:animScale>
                                      <p:cBhvr>
                                        <p:cTn id="78" dur="166" decel="50000">
                                          <p:stCondLst>
                                            <p:cond delay="676"/>
                                          </p:stCondLst>
                                        </p:cTn>
                                        <p:tgtEl>
                                          <p:spTgt spid="29"/>
                                        </p:tgtEl>
                                      </p:cBhvr>
                                      <p:to x="100000" y="100000"/>
                                    </p:animScale>
                                    <p:animScale>
                                      <p:cBhvr>
                                        <p:cTn id="79" dur="26">
                                          <p:stCondLst>
                                            <p:cond delay="1312"/>
                                          </p:stCondLst>
                                        </p:cTn>
                                        <p:tgtEl>
                                          <p:spTgt spid="29"/>
                                        </p:tgtEl>
                                      </p:cBhvr>
                                      <p:to x="100000" y="80000"/>
                                    </p:animScale>
                                    <p:animScale>
                                      <p:cBhvr>
                                        <p:cTn id="80" dur="166" decel="50000">
                                          <p:stCondLst>
                                            <p:cond delay="1338"/>
                                          </p:stCondLst>
                                        </p:cTn>
                                        <p:tgtEl>
                                          <p:spTgt spid="29"/>
                                        </p:tgtEl>
                                      </p:cBhvr>
                                      <p:to x="100000" y="100000"/>
                                    </p:animScale>
                                    <p:animScale>
                                      <p:cBhvr>
                                        <p:cTn id="81" dur="26">
                                          <p:stCondLst>
                                            <p:cond delay="1642"/>
                                          </p:stCondLst>
                                        </p:cTn>
                                        <p:tgtEl>
                                          <p:spTgt spid="29"/>
                                        </p:tgtEl>
                                      </p:cBhvr>
                                      <p:to x="100000" y="90000"/>
                                    </p:animScale>
                                    <p:animScale>
                                      <p:cBhvr>
                                        <p:cTn id="82" dur="166" decel="50000">
                                          <p:stCondLst>
                                            <p:cond delay="1668"/>
                                          </p:stCondLst>
                                        </p:cTn>
                                        <p:tgtEl>
                                          <p:spTgt spid="29"/>
                                        </p:tgtEl>
                                      </p:cBhvr>
                                      <p:to x="100000" y="100000"/>
                                    </p:animScale>
                                    <p:animScale>
                                      <p:cBhvr>
                                        <p:cTn id="83" dur="26">
                                          <p:stCondLst>
                                            <p:cond delay="1808"/>
                                          </p:stCondLst>
                                        </p:cTn>
                                        <p:tgtEl>
                                          <p:spTgt spid="29"/>
                                        </p:tgtEl>
                                      </p:cBhvr>
                                      <p:to x="100000" y="95000"/>
                                    </p:animScale>
                                    <p:animScale>
                                      <p:cBhvr>
                                        <p:cTn id="84" dur="166" decel="50000">
                                          <p:stCondLst>
                                            <p:cond delay="1834"/>
                                          </p:stCondLst>
                                        </p:cTn>
                                        <p:tgtEl>
                                          <p:spTgt spid="29"/>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down)">
                                      <p:cBhvr>
                                        <p:cTn id="87" dur="580">
                                          <p:stCondLst>
                                            <p:cond delay="0"/>
                                          </p:stCondLst>
                                        </p:cTn>
                                        <p:tgtEl>
                                          <p:spTgt spid="31"/>
                                        </p:tgtEl>
                                      </p:cBhvr>
                                    </p:animEffect>
                                    <p:anim calcmode="lin" valueType="num">
                                      <p:cBhvr>
                                        <p:cTn id="8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93" dur="26">
                                          <p:stCondLst>
                                            <p:cond delay="650"/>
                                          </p:stCondLst>
                                        </p:cTn>
                                        <p:tgtEl>
                                          <p:spTgt spid="31"/>
                                        </p:tgtEl>
                                      </p:cBhvr>
                                      <p:to x="100000" y="60000"/>
                                    </p:animScale>
                                    <p:animScale>
                                      <p:cBhvr>
                                        <p:cTn id="94" dur="166" decel="50000">
                                          <p:stCondLst>
                                            <p:cond delay="676"/>
                                          </p:stCondLst>
                                        </p:cTn>
                                        <p:tgtEl>
                                          <p:spTgt spid="31"/>
                                        </p:tgtEl>
                                      </p:cBhvr>
                                      <p:to x="100000" y="100000"/>
                                    </p:animScale>
                                    <p:animScale>
                                      <p:cBhvr>
                                        <p:cTn id="95" dur="26">
                                          <p:stCondLst>
                                            <p:cond delay="1312"/>
                                          </p:stCondLst>
                                        </p:cTn>
                                        <p:tgtEl>
                                          <p:spTgt spid="31"/>
                                        </p:tgtEl>
                                      </p:cBhvr>
                                      <p:to x="100000" y="80000"/>
                                    </p:animScale>
                                    <p:animScale>
                                      <p:cBhvr>
                                        <p:cTn id="96" dur="166" decel="50000">
                                          <p:stCondLst>
                                            <p:cond delay="1338"/>
                                          </p:stCondLst>
                                        </p:cTn>
                                        <p:tgtEl>
                                          <p:spTgt spid="31"/>
                                        </p:tgtEl>
                                      </p:cBhvr>
                                      <p:to x="100000" y="100000"/>
                                    </p:animScale>
                                    <p:animScale>
                                      <p:cBhvr>
                                        <p:cTn id="97" dur="26">
                                          <p:stCondLst>
                                            <p:cond delay="1642"/>
                                          </p:stCondLst>
                                        </p:cTn>
                                        <p:tgtEl>
                                          <p:spTgt spid="31"/>
                                        </p:tgtEl>
                                      </p:cBhvr>
                                      <p:to x="100000" y="90000"/>
                                    </p:animScale>
                                    <p:animScale>
                                      <p:cBhvr>
                                        <p:cTn id="98" dur="166" decel="50000">
                                          <p:stCondLst>
                                            <p:cond delay="1668"/>
                                          </p:stCondLst>
                                        </p:cTn>
                                        <p:tgtEl>
                                          <p:spTgt spid="31"/>
                                        </p:tgtEl>
                                      </p:cBhvr>
                                      <p:to x="100000" y="100000"/>
                                    </p:animScale>
                                    <p:animScale>
                                      <p:cBhvr>
                                        <p:cTn id="99" dur="26">
                                          <p:stCondLst>
                                            <p:cond delay="1808"/>
                                          </p:stCondLst>
                                        </p:cTn>
                                        <p:tgtEl>
                                          <p:spTgt spid="31"/>
                                        </p:tgtEl>
                                      </p:cBhvr>
                                      <p:to x="100000" y="95000"/>
                                    </p:animScale>
                                    <p:animScale>
                                      <p:cBhvr>
                                        <p:cTn id="100" dur="166" decel="50000">
                                          <p:stCondLst>
                                            <p:cond delay="1834"/>
                                          </p:stCondLst>
                                        </p:cTn>
                                        <p:tgtEl>
                                          <p:spTgt spid="31"/>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down)">
                                      <p:cBhvr>
                                        <p:cTn id="103" dur="580">
                                          <p:stCondLst>
                                            <p:cond delay="0"/>
                                          </p:stCondLst>
                                        </p:cTn>
                                        <p:tgtEl>
                                          <p:spTgt spid="36"/>
                                        </p:tgtEl>
                                      </p:cBhvr>
                                    </p:animEffect>
                                    <p:anim calcmode="lin" valueType="num">
                                      <p:cBhvr>
                                        <p:cTn id="10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09" dur="26">
                                          <p:stCondLst>
                                            <p:cond delay="650"/>
                                          </p:stCondLst>
                                        </p:cTn>
                                        <p:tgtEl>
                                          <p:spTgt spid="36"/>
                                        </p:tgtEl>
                                      </p:cBhvr>
                                      <p:to x="100000" y="60000"/>
                                    </p:animScale>
                                    <p:animScale>
                                      <p:cBhvr>
                                        <p:cTn id="110" dur="166" decel="50000">
                                          <p:stCondLst>
                                            <p:cond delay="676"/>
                                          </p:stCondLst>
                                        </p:cTn>
                                        <p:tgtEl>
                                          <p:spTgt spid="36"/>
                                        </p:tgtEl>
                                      </p:cBhvr>
                                      <p:to x="100000" y="100000"/>
                                    </p:animScale>
                                    <p:animScale>
                                      <p:cBhvr>
                                        <p:cTn id="111" dur="26">
                                          <p:stCondLst>
                                            <p:cond delay="1312"/>
                                          </p:stCondLst>
                                        </p:cTn>
                                        <p:tgtEl>
                                          <p:spTgt spid="36"/>
                                        </p:tgtEl>
                                      </p:cBhvr>
                                      <p:to x="100000" y="80000"/>
                                    </p:animScale>
                                    <p:animScale>
                                      <p:cBhvr>
                                        <p:cTn id="112" dur="166" decel="50000">
                                          <p:stCondLst>
                                            <p:cond delay="1338"/>
                                          </p:stCondLst>
                                        </p:cTn>
                                        <p:tgtEl>
                                          <p:spTgt spid="36"/>
                                        </p:tgtEl>
                                      </p:cBhvr>
                                      <p:to x="100000" y="100000"/>
                                    </p:animScale>
                                    <p:animScale>
                                      <p:cBhvr>
                                        <p:cTn id="113" dur="26">
                                          <p:stCondLst>
                                            <p:cond delay="1642"/>
                                          </p:stCondLst>
                                        </p:cTn>
                                        <p:tgtEl>
                                          <p:spTgt spid="36"/>
                                        </p:tgtEl>
                                      </p:cBhvr>
                                      <p:to x="100000" y="90000"/>
                                    </p:animScale>
                                    <p:animScale>
                                      <p:cBhvr>
                                        <p:cTn id="114" dur="166" decel="50000">
                                          <p:stCondLst>
                                            <p:cond delay="1668"/>
                                          </p:stCondLst>
                                        </p:cTn>
                                        <p:tgtEl>
                                          <p:spTgt spid="36"/>
                                        </p:tgtEl>
                                      </p:cBhvr>
                                      <p:to x="100000" y="100000"/>
                                    </p:animScale>
                                    <p:animScale>
                                      <p:cBhvr>
                                        <p:cTn id="115" dur="26">
                                          <p:stCondLst>
                                            <p:cond delay="1808"/>
                                          </p:stCondLst>
                                        </p:cTn>
                                        <p:tgtEl>
                                          <p:spTgt spid="36"/>
                                        </p:tgtEl>
                                      </p:cBhvr>
                                      <p:to x="100000" y="95000"/>
                                    </p:animScale>
                                    <p:animScale>
                                      <p:cBhvr>
                                        <p:cTn id="116" dur="166" decel="50000">
                                          <p:stCondLst>
                                            <p:cond delay="1834"/>
                                          </p:stCondLst>
                                        </p:cTn>
                                        <p:tgtEl>
                                          <p:spTgt spid="36"/>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wipe(down)">
                                      <p:cBhvr>
                                        <p:cTn id="119" dur="580">
                                          <p:stCondLst>
                                            <p:cond delay="0"/>
                                          </p:stCondLst>
                                        </p:cTn>
                                        <p:tgtEl>
                                          <p:spTgt spid="39"/>
                                        </p:tgtEl>
                                      </p:cBhvr>
                                    </p:animEffect>
                                    <p:anim calcmode="lin" valueType="num">
                                      <p:cBhvr>
                                        <p:cTn id="120"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5" dur="26">
                                          <p:stCondLst>
                                            <p:cond delay="650"/>
                                          </p:stCondLst>
                                        </p:cTn>
                                        <p:tgtEl>
                                          <p:spTgt spid="39"/>
                                        </p:tgtEl>
                                      </p:cBhvr>
                                      <p:to x="100000" y="60000"/>
                                    </p:animScale>
                                    <p:animScale>
                                      <p:cBhvr>
                                        <p:cTn id="126" dur="166" decel="50000">
                                          <p:stCondLst>
                                            <p:cond delay="676"/>
                                          </p:stCondLst>
                                        </p:cTn>
                                        <p:tgtEl>
                                          <p:spTgt spid="39"/>
                                        </p:tgtEl>
                                      </p:cBhvr>
                                      <p:to x="100000" y="100000"/>
                                    </p:animScale>
                                    <p:animScale>
                                      <p:cBhvr>
                                        <p:cTn id="127" dur="26">
                                          <p:stCondLst>
                                            <p:cond delay="1312"/>
                                          </p:stCondLst>
                                        </p:cTn>
                                        <p:tgtEl>
                                          <p:spTgt spid="39"/>
                                        </p:tgtEl>
                                      </p:cBhvr>
                                      <p:to x="100000" y="80000"/>
                                    </p:animScale>
                                    <p:animScale>
                                      <p:cBhvr>
                                        <p:cTn id="128" dur="166" decel="50000">
                                          <p:stCondLst>
                                            <p:cond delay="1338"/>
                                          </p:stCondLst>
                                        </p:cTn>
                                        <p:tgtEl>
                                          <p:spTgt spid="39"/>
                                        </p:tgtEl>
                                      </p:cBhvr>
                                      <p:to x="100000" y="100000"/>
                                    </p:animScale>
                                    <p:animScale>
                                      <p:cBhvr>
                                        <p:cTn id="129" dur="26">
                                          <p:stCondLst>
                                            <p:cond delay="1642"/>
                                          </p:stCondLst>
                                        </p:cTn>
                                        <p:tgtEl>
                                          <p:spTgt spid="39"/>
                                        </p:tgtEl>
                                      </p:cBhvr>
                                      <p:to x="100000" y="90000"/>
                                    </p:animScale>
                                    <p:animScale>
                                      <p:cBhvr>
                                        <p:cTn id="130" dur="166" decel="50000">
                                          <p:stCondLst>
                                            <p:cond delay="1668"/>
                                          </p:stCondLst>
                                        </p:cTn>
                                        <p:tgtEl>
                                          <p:spTgt spid="39"/>
                                        </p:tgtEl>
                                      </p:cBhvr>
                                      <p:to x="100000" y="100000"/>
                                    </p:animScale>
                                    <p:animScale>
                                      <p:cBhvr>
                                        <p:cTn id="131" dur="26">
                                          <p:stCondLst>
                                            <p:cond delay="1808"/>
                                          </p:stCondLst>
                                        </p:cTn>
                                        <p:tgtEl>
                                          <p:spTgt spid="39"/>
                                        </p:tgtEl>
                                      </p:cBhvr>
                                      <p:to x="100000" y="95000"/>
                                    </p:animScale>
                                    <p:animScale>
                                      <p:cBhvr>
                                        <p:cTn id="132" dur="166" decel="50000">
                                          <p:stCondLst>
                                            <p:cond delay="1834"/>
                                          </p:stCondLst>
                                        </p:cTn>
                                        <p:tgtEl>
                                          <p:spTgt spid="39"/>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40"/>
                                        </p:tgtEl>
                                        <p:attrNameLst>
                                          <p:attrName>style.visibility</p:attrName>
                                        </p:attrNameLst>
                                      </p:cBhvr>
                                      <p:to>
                                        <p:strVal val="visible"/>
                                      </p:to>
                                    </p:set>
                                    <p:animEffect transition="in" filter="wipe(down)">
                                      <p:cBhvr>
                                        <p:cTn id="135" dur="580">
                                          <p:stCondLst>
                                            <p:cond delay="0"/>
                                          </p:stCondLst>
                                        </p:cTn>
                                        <p:tgtEl>
                                          <p:spTgt spid="40"/>
                                        </p:tgtEl>
                                      </p:cBhvr>
                                    </p:animEffect>
                                    <p:anim calcmode="lin" valueType="num">
                                      <p:cBhvr>
                                        <p:cTn id="13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41" dur="26">
                                          <p:stCondLst>
                                            <p:cond delay="650"/>
                                          </p:stCondLst>
                                        </p:cTn>
                                        <p:tgtEl>
                                          <p:spTgt spid="40"/>
                                        </p:tgtEl>
                                      </p:cBhvr>
                                      <p:to x="100000" y="60000"/>
                                    </p:animScale>
                                    <p:animScale>
                                      <p:cBhvr>
                                        <p:cTn id="142" dur="166" decel="50000">
                                          <p:stCondLst>
                                            <p:cond delay="676"/>
                                          </p:stCondLst>
                                        </p:cTn>
                                        <p:tgtEl>
                                          <p:spTgt spid="40"/>
                                        </p:tgtEl>
                                      </p:cBhvr>
                                      <p:to x="100000" y="100000"/>
                                    </p:animScale>
                                    <p:animScale>
                                      <p:cBhvr>
                                        <p:cTn id="143" dur="26">
                                          <p:stCondLst>
                                            <p:cond delay="1312"/>
                                          </p:stCondLst>
                                        </p:cTn>
                                        <p:tgtEl>
                                          <p:spTgt spid="40"/>
                                        </p:tgtEl>
                                      </p:cBhvr>
                                      <p:to x="100000" y="80000"/>
                                    </p:animScale>
                                    <p:animScale>
                                      <p:cBhvr>
                                        <p:cTn id="144" dur="166" decel="50000">
                                          <p:stCondLst>
                                            <p:cond delay="1338"/>
                                          </p:stCondLst>
                                        </p:cTn>
                                        <p:tgtEl>
                                          <p:spTgt spid="40"/>
                                        </p:tgtEl>
                                      </p:cBhvr>
                                      <p:to x="100000" y="100000"/>
                                    </p:animScale>
                                    <p:animScale>
                                      <p:cBhvr>
                                        <p:cTn id="145" dur="26">
                                          <p:stCondLst>
                                            <p:cond delay="1642"/>
                                          </p:stCondLst>
                                        </p:cTn>
                                        <p:tgtEl>
                                          <p:spTgt spid="40"/>
                                        </p:tgtEl>
                                      </p:cBhvr>
                                      <p:to x="100000" y="90000"/>
                                    </p:animScale>
                                    <p:animScale>
                                      <p:cBhvr>
                                        <p:cTn id="146" dur="166" decel="50000">
                                          <p:stCondLst>
                                            <p:cond delay="1668"/>
                                          </p:stCondLst>
                                        </p:cTn>
                                        <p:tgtEl>
                                          <p:spTgt spid="40"/>
                                        </p:tgtEl>
                                      </p:cBhvr>
                                      <p:to x="100000" y="100000"/>
                                    </p:animScale>
                                    <p:animScale>
                                      <p:cBhvr>
                                        <p:cTn id="147" dur="26">
                                          <p:stCondLst>
                                            <p:cond delay="1808"/>
                                          </p:stCondLst>
                                        </p:cTn>
                                        <p:tgtEl>
                                          <p:spTgt spid="40"/>
                                        </p:tgtEl>
                                      </p:cBhvr>
                                      <p:to x="100000" y="95000"/>
                                    </p:animScale>
                                    <p:animScale>
                                      <p:cBhvr>
                                        <p:cTn id="148" dur="166" decel="50000">
                                          <p:stCondLst>
                                            <p:cond delay="1834"/>
                                          </p:stCondLst>
                                        </p:cTn>
                                        <p:tgtEl>
                                          <p:spTgt spid="40"/>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41"/>
                                        </p:tgtEl>
                                        <p:attrNameLst>
                                          <p:attrName>style.visibility</p:attrName>
                                        </p:attrNameLst>
                                      </p:cBhvr>
                                      <p:to>
                                        <p:strVal val="visible"/>
                                      </p:to>
                                    </p:set>
                                    <p:animEffect transition="in" filter="wipe(down)">
                                      <p:cBhvr>
                                        <p:cTn id="151" dur="580">
                                          <p:stCondLst>
                                            <p:cond delay="0"/>
                                          </p:stCondLst>
                                        </p:cTn>
                                        <p:tgtEl>
                                          <p:spTgt spid="41"/>
                                        </p:tgtEl>
                                      </p:cBhvr>
                                    </p:animEffect>
                                    <p:anim calcmode="lin" valueType="num">
                                      <p:cBhvr>
                                        <p:cTn id="15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57" dur="26">
                                          <p:stCondLst>
                                            <p:cond delay="650"/>
                                          </p:stCondLst>
                                        </p:cTn>
                                        <p:tgtEl>
                                          <p:spTgt spid="41"/>
                                        </p:tgtEl>
                                      </p:cBhvr>
                                      <p:to x="100000" y="60000"/>
                                    </p:animScale>
                                    <p:animScale>
                                      <p:cBhvr>
                                        <p:cTn id="158" dur="166" decel="50000">
                                          <p:stCondLst>
                                            <p:cond delay="676"/>
                                          </p:stCondLst>
                                        </p:cTn>
                                        <p:tgtEl>
                                          <p:spTgt spid="41"/>
                                        </p:tgtEl>
                                      </p:cBhvr>
                                      <p:to x="100000" y="100000"/>
                                    </p:animScale>
                                    <p:animScale>
                                      <p:cBhvr>
                                        <p:cTn id="159" dur="26">
                                          <p:stCondLst>
                                            <p:cond delay="1312"/>
                                          </p:stCondLst>
                                        </p:cTn>
                                        <p:tgtEl>
                                          <p:spTgt spid="41"/>
                                        </p:tgtEl>
                                      </p:cBhvr>
                                      <p:to x="100000" y="80000"/>
                                    </p:animScale>
                                    <p:animScale>
                                      <p:cBhvr>
                                        <p:cTn id="160" dur="166" decel="50000">
                                          <p:stCondLst>
                                            <p:cond delay="1338"/>
                                          </p:stCondLst>
                                        </p:cTn>
                                        <p:tgtEl>
                                          <p:spTgt spid="41"/>
                                        </p:tgtEl>
                                      </p:cBhvr>
                                      <p:to x="100000" y="100000"/>
                                    </p:animScale>
                                    <p:animScale>
                                      <p:cBhvr>
                                        <p:cTn id="161" dur="26">
                                          <p:stCondLst>
                                            <p:cond delay="1642"/>
                                          </p:stCondLst>
                                        </p:cTn>
                                        <p:tgtEl>
                                          <p:spTgt spid="41"/>
                                        </p:tgtEl>
                                      </p:cBhvr>
                                      <p:to x="100000" y="90000"/>
                                    </p:animScale>
                                    <p:animScale>
                                      <p:cBhvr>
                                        <p:cTn id="162" dur="166" decel="50000">
                                          <p:stCondLst>
                                            <p:cond delay="1668"/>
                                          </p:stCondLst>
                                        </p:cTn>
                                        <p:tgtEl>
                                          <p:spTgt spid="41"/>
                                        </p:tgtEl>
                                      </p:cBhvr>
                                      <p:to x="100000" y="100000"/>
                                    </p:animScale>
                                    <p:animScale>
                                      <p:cBhvr>
                                        <p:cTn id="163" dur="26">
                                          <p:stCondLst>
                                            <p:cond delay="1808"/>
                                          </p:stCondLst>
                                        </p:cTn>
                                        <p:tgtEl>
                                          <p:spTgt spid="41"/>
                                        </p:tgtEl>
                                      </p:cBhvr>
                                      <p:to x="100000" y="95000"/>
                                    </p:animScale>
                                    <p:animScale>
                                      <p:cBhvr>
                                        <p:cTn id="164" dur="166" decel="50000">
                                          <p:stCondLst>
                                            <p:cond delay="1834"/>
                                          </p:stCondLst>
                                        </p:cTn>
                                        <p:tgtEl>
                                          <p:spTgt spid="4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2"/>
                                        </p:tgtEl>
                                        <p:attrNameLst>
                                          <p:attrName>style.visibility</p:attrName>
                                        </p:attrNameLst>
                                      </p:cBhvr>
                                      <p:to>
                                        <p:strVal val="visible"/>
                                      </p:to>
                                    </p:set>
                                    <p:animEffect transition="in" filter="wipe(down)">
                                      <p:cBhvr>
                                        <p:cTn id="167" dur="580">
                                          <p:stCondLst>
                                            <p:cond delay="0"/>
                                          </p:stCondLst>
                                        </p:cTn>
                                        <p:tgtEl>
                                          <p:spTgt spid="42"/>
                                        </p:tgtEl>
                                      </p:cBhvr>
                                    </p:animEffect>
                                    <p:anim calcmode="lin" valueType="num">
                                      <p:cBhvr>
                                        <p:cTn id="168"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173" dur="26">
                                          <p:stCondLst>
                                            <p:cond delay="650"/>
                                          </p:stCondLst>
                                        </p:cTn>
                                        <p:tgtEl>
                                          <p:spTgt spid="42"/>
                                        </p:tgtEl>
                                      </p:cBhvr>
                                      <p:to x="100000" y="60000"/>
                                    </p:animScale>
                                    <p:animScale>
                                      <p:cBhvr>
                                        <p:cTn id="174" dur="166" decel="50000">
                                          <p:stCondLst>
                                            <p:cond delay="676"/>
                                          </p:stCondLst>
                                        </p:cTn>
                                        <p:tgtEl>
                                          <p:spTgt spid="42"/>
                                        </p:tgtEl>
                                      </p:cBhvr>
                                      <p:to x="100000" y="100000"/>
                                    </p:animScale>
                                    <p:animScale>
                                      <p:cBhvr>
                                        <p:cTn id="175" dur="26">
                                          <p:stCondLst>
                                            <p:cond delay="1312"/>
                                          </p:stCondLst>
                                        </p:cTn>
                                        <p:tgtEl>
                                          <p:spTgt spid="42"/>
                                        </p:tgtEl>
                                      </p:cBhvr>
                                      <p:to x="100000" y="80000"/>
                                    </p:animScale>
                                    <p:animScale>
                                      <p:cBhvr>
                                        <p:cTn id="176" dur="166" decel="50000">
                                          <p:stCondLst>
                                            <p:cond delay="1338"/>
                                          </p:stCondLst>
                                        </p:cTn>
                                        <p:tgtEl>
                                          <p:spTgt spid="42"/>
                                        </p:tgtEl>
                                      </p:cBhvr>
                                      <p:to x="100000" y="100000"/>
                                    </p:animScale>
                                    <p:animScale>
                                      <p:cBhvr>
                                        <p:cTn id="177" dur="26">
                                          <p:stCondLst>
                                            <p:cond delay="1642"/>
                                          </p:stCondLst>
                                        </p:cTn>
                                        <p:tgtEl>
                                          <p:spTgt spid="42"/>
                                        </p:tgtEl>
                                      </p:cBhvr>
                                      <p:to x="100000" y="90000"/>
                                    </p:animScale>
                                    <p:animScale>
                                      <p:cBhvr>
                                        <p:cTn id="178" dur="166" decel="50000">
                                          <p:stCondLst>
                                            <p:cond delay="1668"/>
                                          </p:stCondLst>
                                        </p:cTn>
                                        <p:tgtEl>
                                          <p:spTgt spid="42"/>
                                        </p:tgtEl>
                                      </p:cBhvr>
                                      <p:to x="100000" y="100000"/>
                                    </p:animScale>
                                    <p:animScale>
                                      <p:cBhvr>
                                        <p:cTn id="179" dur="26">
                                          <p:stCondLst>
                                            <p:cond delay="1808"/>
                                          </p:stCondLst>
                                        </p:cTn>
                                        <p:tgtEl>
                                          <p:spTgt spid="42"/>
                                        </p:tgtEl>
                                      </p:cBhvr>
                                      <p:to x="100000" y="95000"/>
                                    </p:animScale>
                                    <p:animScale>
                                      <p:cBhvr>
                                        <p:cTn id="180" dur="166" decel="50000">
                                          <p:stCondLst>
                                            <p:cond delay="1834"/>
                                          </p:stCondLst>
                                        </p:cTn>
                                        <p:tgtEl>
                                          <p:spTgt spid="42"/>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wipe(down)">
                                      <p:cBhvr>
                                        <p:cTn id="183" dur="580">
                                          <p:stCondLst>
                                            <p:cond delay="0"/>
                                          </p:stCondLst>
                                        </p:cTn>
                                        <p:tgtEl>
                                          <p:spTgt spid="43"/>
                                        </p:tgtEl>
                                      </p:cBhvr>
                                    </p:animEffect>
                                    <p:anim calcmode="lin" valueType="num">
                                      <p:cBhvr>
                                        <p:cTn id="18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89" dur="26">
                                          <p:stCondLst>
                                            <p:cond delay="650"/>
                                          </p:stCondLst>
                                        </p:cTn>
                                        <p:tgtEl>
                                          <p:spTgt spid="43"/>
                                        </p:tgtEl>
                                      </p:cBhvr>
                                      <p:to x="100000" y="60000"/>
                                    </p:animScale>
                                    <p:animScale>
                                      <p:cBhvr>
                                        <p:cTn id="190" dur="166" decel="50000">
                                          <p:stCondLst>
                                            <p:cond delay="676"/>
                                          </p:stCondLst>
                                        </p:cTn>
                                        <p:tgtEl>
                                          <p:spTgt spid="43"/>
                                        </p:tgtEl>
                                      </p:cBhvr>
                                      <p:to x="100000" y="100000"/>
                                    </p:animScale>
                                    <p:animScale>
                                      <p:cBhvr>
                                        <p:cTn id="191" dur="26">
                                          <p:stCondLst>
                                            <p:cond delay="1312"/>
                                          </p:stCondLst>
                                        </p:cTn>
                                        <p:tgtEl>
                                          <p:spTgt spid="43"/>
                                        </p:tgtEl>
                                      </p:cBhvr>
                                      <p:to x="100000" y="80000"/>
                                    </p:animScale>
                                    <p:animScale>
                                      <p:cBhvr>
                                        <p:cTn id="192" dur="166" decel="50000">
                                          <p:stCondLst>
                                            <p:cond delay="1338"/>
                                          </p:stCondLst>
                                        </p:cTn>
                                        <p:tgtEl>
                                          <p:spTgt spid="43"/>
                                        </p:tgtEl>
                                      </p:cBhvr>
                                      <p:to x="100000" y="100000"/>
                                    </p:animScale>
                                    <p:animScale>
                                      <p:cBhvr>
                                        <p:cTn id="193" dur="26">
                                          <p:stCondLst>
                                            <p:cond delay="1642"/>
                                          </p:stCondLst>
                                        </p:cTn>
                                        <p:tgtEl>
                                          <p:spTgt spid="43"/>
                                        </p:tgtEl>
                                      </p:cBhvr>
                                      <p:to x="100000" y="90000"/>
                                    </p:animScale>
                                    <p:animScale>
                                      <p:cBhvr>
                                        <p:cTn id="194" dur="166" decel="50000">
                                          <p:stCondLst>
                                            <p:cond delay="1668"/>
                                          </p:stCondLst>
                                        </p:cTn>
                                        <p:tgtEl>
                                          <p:spTgt spid="43"/>
                                        </p:tgtEl>
                                      </p:cBhvr>
                                      <p:to x="100000" y="100000"/>
                                    </p:animScale>
                                    <p:animScale>
                                      <p:cBhvr>
                                        <p:cTn id="195" dur="26">
                                          <p:stCondLst>
                                            <p:cond delay="1808"/>
                                          </p:stCondLst>
                                        </p:cTn>
                                        <p:tgtEl>
                                          <p:spTgt spid="43"/>
                                        </p:tgtEl>
                                      </p:cBhvr>
                                      <p:to x="100000" y="95000"/>
                                    </p:animScale>
                                    <p:animScale>
                                      <p:cBhvr>
                                        <p:cTn id="196" dur="166" decel="50000">
                                          <p:stCondLst>
                                            <p:cond delay="1834"/>
                                          </p:stCondLst>
                                        </p:cTn>
                                        <p:tgtEl>
                                          <p:spTgt spid="43"/>
                                        </p:tgtEl>
                                      </p:cBhvr>
                                      <p:to x="100000" y="100000"/>
                                    </p:animScale>
                                  </p:childTnLst>
                                </p:cTn>
                              </p:par>
                            </p:childTnLst>
                          </p:cTn>
                        </p:par>
                      </p:childTnLst>
                    </p:cTn>
                  </p:par>
                  <p:par>
                    <p:cTn id="197" fill="hold">
                      <p:stCondLst>
                        <p:cond delay="indefinite"/>
                      </p:stCondLst>
                      <p:childTnLst>
                        <p:par>
                          <p:cTn id="198" fill="hold">
                            <p:stCondLst>
                              <p:cond delay="0"/>
                            </p:stCondLst>
                            <p:childTnLst>
                              <p:par>
                                <p:cTn id="199" presetID="23" presetClass="entr" presetSubtype="32" fill="hold" nodeType="clickEffect">
                                  <p:stCondLst>
                                    <p:cond delay="0"/>
                                  </p:stCondLst>
                                  <p:childTnLst>
                                    <p:set>
                                      <p:cBhvr>
                                        <p:cTn id="200" dur="1" fill="hold">
                                          <p:stCondLst>
                                            <p:cond delay="0"/>
                                          </p:stCondLst>
                                        </p:cTn>
                                        <p:tgtEl>
                                          <p:spTgt spid="47"/>
                                        </p:tgtEl>
                                        <p:attrNameLst>
                                          <p:attrName>style.visibility</p:attrName>
                                        </p:attrNameLst>
                                      </p:cBhvr>
                                      <p:to>
                                        <p:strVal val="visible"/>
                                      </p:to>
                                    </p:set>
                                    <p:anim calcmode="lin" valueType="num">
                                      <p:cBhvr>
                                        <p:cTn id="201" dur="250" fill="hold"/>
                                        <p:tgtEl>
                                          <p:spTgt spid="47"/>
                                        </p:tgtEl>
                                        <p:attrNameLst>
                                          <p:attrName>ppt_w</p:attrName>
                                        </p:attrNameLst>
                                      </p:cBhvr>
                                      <p:tavLst>
                                        <p:tav tm="0">
                                          <p:val>
                                            <p:strVal val="4*#ppt_w"/>
                                          </p:val>
                                        </p:tav>
                                        <p:tav tm="100000">
                                          <p:val>
                                            <p:strVal val="#ppt_w"/>
                                          </p:val>
                                        </p:tav>
                                      </p:tavLst>
                                    </p:anim>
                                    <p:anim calcmode="lin" valueType="num">
                                      <p:cBhvr>
                                        <p:cTn id="20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9"/>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9" grpId="0"/>
      <p:bldP spid="40" grpId="0" animBg="1"/>
      <p:bldP spid="41" grpId="0" animBg="1"/>
      <p:bldP spid="42" grpId="0" animBg="1"/>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08FFDB19-9EC5-0242-F5CB-30675E7CF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grpSp>
        <p:nvGrpSpPr>
          <p:cNvPr id="2" name="组合 35"/>
          <p:cNvGrpSpPr/>
          <p:nvPr/>
        </p:nvGrpSpPr>
        <p:grpSpPr>
          <a:xfrm>
            <a:off x="3211506" y="5080305"/>
            <a:ext cx="11864988" cy="4004528"/>
            <a:chOff x="1732987" y="1572178"/>
            <a:chExt cx="5935356" cy="2002882"/>
          </a:xfrm>
        </p:grpSpPr>
        <p:grpSp>
          <p:nvGrpSpPr>
            <p:cNvPr id="3" name="组合 36"/>
            <p:cNvGrpSpPr/>
            <p:nvPr/>
          </p:nvGrpSpPr>
          <p:grpSpPr>
            <a:xfrm>
              <a:off x="1732987" y="1572178"/>
              <a:ext cx="3034931" cy="965501"/>
              <a:chOff x="1732987" y="1572178"/>
              <a:chExt cx="3034931" cy="965501"/>
            </a:xfrm>
          </p:grpSpPr>
          <p:sp>
            <p:nvSpPr>
              <p:cNvPr id="53" name="Oval 12"/>
              <p:cNvSpPr/>
              <p:nvPr/>
            </p:nvSpPr>
            <p:spPr>
              <a:xfrm>
                <a:off x="2195736" y="1616224"/>
                <a:ext cx="72008" cy="72008"/>
              </a:xfrm>
              <a:prstGeom prst="ellipse">
                <a:avLst/>
              </a:prstGeom>
              <a:solidFill>
                <a:srgbClr val="3D3743"/>
              </a:solidFill>
              <a:ln w="25400" cap="flat" cmpd="sng" algn="ctr">
                <a:noFill/>
                <a:prstDash val="solid"/>
              </a:ln>
              <a:effectLst/>
            </p:spPr>
            <p:txBody>
              <a:bodyPr rtlCol="0" anchor="ctr"/>
              <a:lstStyle/>
              <a:p>
                <a:pPr algn="ctr" defTabSz="1828251">
                  <a:defRPr/>
                </a:pPr>
                <a:endParaRPr lang="bg-BG" sz="3599" kern="0" dirty="0">
                  <a:solidFill>
                    <a:sysClr val="window" lastClr="FFFFFF"/>
                  </a:solidFill>
                  <a:ea typeface="微软雅黑" panose="020B0503020204020204" pitchFamily="34" charset="-122"/>
                  <a:cs typeface="+mn-ea"/>
                  <a:sym typeface="+mn-lt"/>
                </a:endParaRPr>
              </a:p>
            </p:txBody>
          </p:sp>
          <p:sp>
            <p:nvSpPr>
              <p:cNvPr id="54" name="Arc 17"/>
              <p:cNvSpPr/>
              <p:nvPr/>
            </p:nvSpPr>
            <p:spPr>
              <a:xfrm rot="152113" flipH="1">
                <a:off x="1732987" y="1572178"/>
                <a:ext cx="3034931" cy="965501"/>
              </a:xfrm>
              <a:prstGeom prst="arc">
                <a:avLst>
                  <a:gd name="adj1" fmla="val 12596661"/>
                  <a:gd name="adj2" fmla="val 20489397"/>
                </a:avLst>
              </a:prstGeom>
              <a:noFill/>
              <a:ln w="12700" cap="flat" cmpd="sng" algn="ctr">
                <a:solidFill>
                  <a:srgbClr val="3D3743"/>
                </a:solidFill>
                <a:prstDash val="sysDot"/>
              </a:ln>
              <a:effectLst/>
            </p:spPr>
            <p:txBody>
              <a:bodyPr rtlCol="0" anchor="ctr"/>
              <a:lstStyle/>
              <a:p>
                <a:pPr algn="ctr" defTabSz="1828251">
                  <a:defRPr/>
                </a:pPr>
                <a:endParaRPr lang="bg-BG" sz="3599" kern="0" dirty="0">
                  <a:solidFill>
                    <a:sysClr val="windowText" lastClr="000000"/>
                  </a:solidFill>
                  <a:ea typeface="微软雅黑" panose="020B0503020204020204" pitchFamily="34" charset="-122"/>
                  <a:cs typeface="+mn-ea"/>
                  <a:sym typeface="+mn-lt"/>
                </a:endParaRPr>
              </a:p>
            </p:txBody>
          </p:sp>
        </p:grpSp>
        <p:grpSp>
          <p:nvGrpSpPr>
            <p:cNvPr id="4" name="组合 37"/>
            <p:cNvGrpSpPr/>
            <p:nvPr/>
          </p:nvGrpSpPr>
          <p:grpSpPr>
            <a:xfrm>
              <a:off x="2648544" y="1696268"/>
              <a:ext cx="1844553" cy="965501"/>
              <a:chOff x="2648544" y="1696268"/>
              <a:chExt cx="1844553" cy="965501"/>
            </a:xfrm>
          </p:grpSpPr>
          <p:sp>
            <p:nvSpPr>
              <p:cNvPr id="51" name="Oval 70"/>
              <p:cNvSpPr/>
              <p:nvPr/>
            </p:nvSpPr>
            <p:spPr>
              <a:xfrm>
                <a:off x="2648544" y="2264296"/>
                <a:ext cx="72008" cy="72008"/>
              </a:xfrm>
              <a:prstGeom prst="ellipse">
                <a:avLst/>
              </a:prstGeom>
              <a:solidFill>
                <a:srgbClr val="3D3743"/>
              </a:solidFill>
              <a:ln w="25400" cap="flat" cmpd="sng" algn="ctr">
                <a:noFill/>
                <a:prstDash val="solid"/>
              </a:ln>
              <a:effectLst/>
            </p:spPr>
            <p:txBody>
              <a:bodyPr rtlCol="0" anchor="ctr"/>
              <a:lstStyle/>
              <a:p>
                <a:pPr algn="ctr" defTabSz="1828251">
                  <a:defRPr/>
                </a:pPr>
                <a:endParaRPr lang="bg-BG" sz="3599" kern="0" dirty="0">
                  <a:solidFill>
                    <a:sysClr val="window" lastClr="FFFFFF"/>
                  </a:solidFill>
                  <a:ea typeface="微软雅黑" panose="020B0503020204020204" pitchFamily="34" charset="-122"/>
                  <a:cs typeface="+mn-ea"/>
                  <a:sym typeface="+mn-lt"/>
                </a:endParaRPr>
              </a:p>
            </p:txBody>
          </p:sp>
          <p:sp>
            <p:nvSpPr>
              <p:cNvPr id="52" name="Arc 75"/>
              <p:cNvSpPr/>
              <p:nvPr/>
            </p:nvSpPr>
            <p:spPr>
              <a:xfrm rot="20899889" flipH="1">
                <a:off x="2680044" y="1696268"/>
                <a:ext cx="1813053" cy="965501"/>
              </a:xfrm>
              <a:prstGeom prst="arc">
                <a:avLst>
                  <a:gd name="adj1" fmla="val 12596661"/>
                  <a:gd name="adj2" fmla="val 21380040"/>
                </a:avLst>
              </a:prstGeom>
              <a:noFill/>
              <a:ln w="12700" cap="flat" cmpd="sng" algn="ctr">
                <a:solidFill>
                  <a:srgbClr val="3D3743"/>
                </a:solidFill>
                <a:prstDash val="sysDot"/>
              </a:ln>
              <a:effectLst/>
            </p:spPr>
            <p:txBody>
              <a:bodyPr rtlCol="0" anchor="ctr"/>
              <a:lstStyle/>
              <a:p>
                <a:pPr algn="ctr" defTabSz="1828251">
                  <a:defRPr/>
                </a:pPr>
                <a:endParaRPr lang="bg-BG" sz="3599" kern="0" dirty="0">
                  <a:solidFill>
                    <a:sysClr val="windowText" lastClr="000000"/>
                  </a:solidFill>
                  <a:ea typeface="微软雅黑" panose="020B0503020204020204" pitchFamily="34" charset="-122"/>
                  <a:cs typeface="+mn-ea"/>
                  <a:sym typeface="+mn-lt"/>
                </a:endParaRPr>
              </a:p>
            </p:txBody>
          </p:sp>
        </p:grpSp>
        <p:grpSp>
          <p:nvGrpSpPr>
            <p:cNvPr id="5" name="组合 38"/>
            <p:cNvGrpSpPr/>
            <p:nvPr/>
          </p:nvGrpSpPr>
          <p:grpSpPr>
            <a:xfrm>
              <a:off x="3341552" y="1682559"/>
              <a:ext cx="1347849" cy="1826310"/>
              <a:chOff x="3341552" y="1682559"/>
              <a:chExt cx="1347849" cy="1826310"/>
            </a:xfrm>
          </p:grpSpPr>
          <p:sp>
            <p:nvSpPr>
              <p:cNvPr id="49" name="Oval 71"/>
              <p:cNvSpPr/>
              <p:nvPr/>
            </p:nvSpPr>
            <p:spPr>
              <a:xfrm>
                <a:off x="3347864" y="2840360"/>
                <a:ext cx="72008" cy="72008"/>
              </a:xfrm>
              <a:prstGeom prst="ellipse">
                <a:avLst/>
              </a:prstGeom>
              <a:solidFill>
                <a:srgbClr val="3D3743"/>
              </a:solidFill>
              <a:ln w="25400" cap="flat" cmpd="sng" algn="ctr">
                <a:noFill/>
                <a:prstDash val="solid"/>
              </a:ln>
              <a:effectLst/>
            </p:spPr>
            <p:txBody>
              <a:bodyPr rtlCol="0" anchor="ctr"/>
              <a:lstStyle/>
              <a:p>
                <a:pPr algn="ctr" defTabSz="1828251">
                  <a:defRPr/>
                </a:pPr>
                <a:endParaRPr lang="bg-BG" sz="3599" kern="0" dirty="0">
                  <a:solidFill>
                    <a:sysClr val="window" lastClr="FFFFFF"/>
                  </a:solidFill>
                  <a:ea typeface="微软雅黑" panose="020B0503020204020204" pitchFamily="34" charset="-122"/>
                  <a:cs typeface="+mn-ea"/>
                  <a:sym typeface="+mn-lt"/>
                </a:endParaRPr>
              </a:p>
            </p:txBody>
          </p:sp>
          <p:sp>
            <p:nvSpPr>
              <p:cNvPr id="50" name="Arc 76"/>
              <p:cNvSpPr/>
              <p:nvPr/>
            </p:nvSpPr>
            <p:spPr>
              <a:xfrm rot="20899889" flipH="1">
                <a:off x="3341552" y="1682559"/>
                <a:ext cx="1347849" cy="1826310"/>
              </a:xfrm>
              <a:prstGeom prst="arc">
                <a:avLst>
                  <a:gd name="adj1" fmla="val 13745913"/>
                  <a:gd name="adj2" fmla="val 525263"/>
                </a:avLst>
              </a:prstGeom>
              <a:noFill/>
              <a:ln w="12700" cap="flat" cmpd="sng" algn="ctr">
                <a:solidFill>
                  <a:srgbClr val="3D3743"/>
                </a:solidFill>
                <a:prstDash val="sysDot"/>
              </a:ln>
              <a:effectLst/>
            </p:spPr>
            <p:txBody>
              <a:bodyPr rtlCol="0" anchor="ctr"/>
              <a:lstStyle/>
              <a:p>
                <a:pPr algn="ctr" defTabSz="1828251">
                  <a:defRPr/>
                </a:pPr>
                <a:endParaRPr lang="bg-BG" sz="3599" kern="0" dirty="0">
                  <a:solidFill>
                    <a:sysClr val="windowText" lastClr="000000"/>
                  </a:solidFill>
                  <a:ea typeface="微软雅黑" panose="020B0503020204020204" pitchFamily="34" charset="-122"/>
                  <a:cs typeface="+mn-ea"/>
                  <a:sym typeface="+mn-lt"/>
                </a:endParaRPr>
              </a:p>
            </p:txBody>
          </p:sp>
        </p:grpSp>
        <p:grpSp>
          <p:nvGrpSpPr>
            <p:cNvPr id="6" name="组合 39"/>
            <p:cNvGrpSpPr/>
            <p:nvPr/>
          </p:nvGrpSpPr>
          <p:grpSpPr>
            <a:xfrm>
              <a:off x="4621504" y="1616224"/>
              <a:ext cx="3046839" cy="942037"/>
              <a:chOff x="4621504" y="1616224"/>
              <a:chExt cx="3046839" cy="942037"/>
            </a:xfrm>
          </p:grpSpPr>
          <p:sp>
            <p:nvSpPr>
              <p:cNvPr id="47" name="Oval 74"/>
              <p:cNvSpPr/>
              <p:nvPr/>
            </p:nvSpPr>
            <p:spPr>
              <a:xfrm>
                <a:off x="6806016" y="1631321"/>
                <a:ext cx="72008" cy="72008"/>
              </a:xfrm>
              <a:prstGeom prst="ellipse">
                <a:avLst/>
              </a:prstGeom>
              <a:solidFill>
                <a:srgbClr val="3D3743"/>
              </a:solidFill>
              <a:ln w="25400" cap="flat" cmpd="sng" algn="ctr">
                <a:noFill/>
                <a:prstDash val="solid"/>
              </a:ln>
              <a:effectLst/>
            </p:spPr>
            <p:txBody>
              <a:bodyPr rtlCol="0" anchor="ctr"/>
              <a:lstStyle/>
              <a:p>
                <a:pPr algn="ctr" defTabSz="1828251">
                  <a:defRPr/>
                </a:pPr>
                <a:endParaRPr lang="bg-BG" sz="3599" kern="0" dirty="0">
                  <a:solidFill>
                    <a:sysClr val="window" lastClr="FFFFFF"/>
                  </a:solidFill>
                  <a:ea typeface="微软雅黑" panose="020B0503020204020204" pitchFamily="34" charset="-122"/>
                  <a:cs typeface="+mn-ea"/>
                  <a:sym typeface="+mn-lt"/>
                </a:endParaRPr>
              </a:p>
            </p:txBody>
          </p:sp>
          <p:sp>
            <p:nvSpPr>
              <p:cNvPr id="48" name="Arc 80"/>
              <p:cNvSpPr/>
              <p:nvPr/>
            </p:nvSpPr>
            <p:spPr>
              <a:xfrm flipH="1">
                <a:off x="4621504" y="1616224"/>
                <a:ext cx="3046839" cy="942037"/>
              </a:xfrm>
              <a:prstGeom prst="arc">
                <a:avLst>
                  <a:gd name="adj1" fmla="val 12596661"/>
                  <a:gd name="adj2" fmla="val 20457581"/>
                </a:avLst>
              </a:prstGeom>
              <a:noFill/>
              <a:ln w="12700" cap="flat" cmpd="sng" algn="ctr">
                <a:solidFill>
                  <a:srgbClr val="3D3743"/>
                </a:solidFill>
                <a:prstDash val="sysDot"/>
              </a:ln>
              <a:effectLst/>
            </p:spPr>
            <p:txBody>
              <a:bodyPr rtlCol="0" anchor="ctr"/>
              <a:lstStyle/>
              <a:p>
                <a:pPr algn="ctr" defTabSz="1828251">
                  <a:defRPr/>
                </a:pPr>
                <a:endParaRPr lang="bg-BG" sz="3599" kern="0" dirty="0">
                  <a:solidFill>
                    <a:sysClr val="windowText" lastClr="000000"/>
                  </a:solidFill>
                  <a:ea typeface="微软雅黑" panose="020B0503020204020204" pitchFamily="34" charset="-122"/>
                  <a:cs typeface="+mn-ea"/>
                  <a:sym typeface="+mn-lt"/>
                </a:endParaRPr>
              </a:p>
            </p:txBody>
          </p:sp>
        </p:grpSp>
        <p:grpSp>
          <p:nvGrpSpPr>
            <p:cNvPr id="7" name="组合 40"/>
            <p:cNvGrpSpPr/>
            <p:nvPr/>
          </p:nvGrpSpPr>
          <p:grpSpPr>
            <a:xfrm>
              <a:off x="4619376" y="1762024"/>
              <a:ext cx="1873213" cy="965501"/>
              <a:chOff x="4619376" y="1762024"/>
              <a:chExt cx="1873213" cy="965501"/>
            </a:xfrm>
          </p:grpSpPr>
          <p:sp>
            <p:nvSpPr>
              <p:cNvPr id="45" name="Oval 73"/>
              <p:cNvSpPr/>
              <p:nvPr/>
            </p:nvSpPr>
            <p:spPr>
              <a:xfrm>
                <a:off x="6420581" y="2261460"/>
                <a:ext cx="72008" cy="72008"/>
              </a:xfrm>
              <a:prstGeom prst="ellipse">
                <a:avLst/>
              </a:prstGeom>
              <a:solidFill>
                <a:srgbClr val="3D3743"/>
              </a:solidFill>
              <a:ln w="25400" cap="flat" cmpd="sng" algn="ctr">
                <a:noFill/>
                <a:prstDash val="solid"/>
              </a:ln>
              <a:effectLst/>
            </p:spPr>
            <p:txBody>
              <a:bodyPr rtlCol="0" anchor="ctr"/>
              <a:lstStyle/>
              <a:p>
                <a:pPr algn="ctr" defTabSz="1828251">
                  <a:defRPr/>
                </a:pPr>
                <a:endParaRPr lang="bg-BG" sz="3599" kern="0" dirty="0">
                  <a:solidFill>
                    <a:sysClr val="window" lastClr="FFFFFF"/>
                  </a:solidFill>
                  <a:ea typeface="微软雅黑" panose="020B0503020204020204" pitchFamily="34" charset="-122"/>
                  <a:cs typeface="+mn-ea"/>
                  <a:sym typeface="+mn-lt"/>
                </a:endParaRPr>
              </a:p>
            </p:txBody>
          </p:sp>
          <p:sp>
            <p:nvSpPr>
              <p:cNvPr id="46" name="Arc 81"/>
              <p:cNvSpPr/>
              <p:nvPr/>
            </p:nvSpPr>
            <p:spPr>
              <a:xfrm rot="700111">
                <a:off x="4619376" y="1762024"/>
                <a:ext cx="1851447" cy="965501"/>
              </a:xfrm>
              <a:prstGeom prst="arc">
                <a:avLst>
                  <a:gd name="adj1" fmla="val 12596661"/>
                  <a:gd name="adj2" fmla="val 20993129"/>
                </a:avLst>
              </a:prstGeom>
              <a:noFill/>
              <a:ln w="12700" cap="flat" cmpd="sng" algn="ctr">
                <a:solidFill>
                  <a:srgbClr val="3D3743"/>
                </a:solidFill>
                <a:prstDash val="sysDot"/>
              </a:ln>
              <a:effectLst/>
            </p:spPr>
            <p:txBody>
              <a:bodyPr rtlCol="0" anchor="ctr"/>
              <a:lstStyle/>
              <a:p>
                <a:pPr algn="ctr" defTabSz="1828251">
                  <a:defRPr/>
                </a:pPr>
                <a:endParaRPr lang="bg-BG" sz="3599" kern="0" dirty="0">
                  <a:solidFill>
                    <a:sysClr val="windowText" lastClr="000000"/>
                  </a:solidFill>
                  <a:ea typeface="微软雅黑" panose="020B0503020204020204" pitchFamily="34" charset="-122"/>
                  <a:cs typeface="+mn-ea"/>
                  <a:sym typeface="+mn-lt"/>
                </a:endParaRPr>
              </a:p>
            </p:txBody>
          </p:sp>
        </p:grpSp>
        <p:grpSp>
          <p:nvGrpSpPr>
            <p:cNvPr id="8" name="组合 41"/>
            <p:cNvGrpSpPr/>
            <p:nvPr/>
          </p:nvGrpSpPr>
          <p:grpSpPr>
            <a:xfrm>
              <a:off x="4454725" y="1748750"/>
              <a:ext cx="1347849" cy="1826310"/>
              <a:chOff x="4454725" y="1748750"/>
              <a:chExt cx="1347849" cy="1826310"/>
            </a:xfrm>
          </p:grpSpPr>
          <p:sp>
            <p:nvSpPr>
              <p:cNvPr id="43" name="Oval 72"/>
              <p:cNvSpPr/>
              <p:nvPr/>
            </p:nvSpPr>
            <p:spPr>
              <a:xfrm>
                <a:off x="5726609" y="2840360"/>
                <a:ext cx="72008" cy="72008"/>
              </a:xfrm>
              <a:prstGeom prst="ellipse">
                <a:avLst/>
              </a:prstGeom>
              <a:solidFill>
                <a:srgbClr val="3D3743"/>
              </a:solidFill>
              <a:ln w="25400" cap="flat" cmpd="sng" algn="ctr">
                <a:noFill/>
                <a:prstDash val="solid"/>
              </a:ln>
              <a:effectLst/>
            </p:spPr>
            <p:txBody>
              <a:bodyPr rtlCol="0" anchor="ctr"/>
              <a:lstStyle/>
              <a:p>
                <a:pPr algn="ctr" defTabSz="1828251">
                  <a:defRPr/>
                </a:pPr>
                <a:endParaRPr lang="bg-BG" sz="3599" kern="0" dirty="0">
                  <a:solidFill>
                    <a:sysClr val="window" lastClr="FFFFFF"/>
                  </a:solidFill>
                  <a:ea typeface="微软雅黑" panose="020B0503020204020204" pitchFamily="34" charset="-122"/>
                  <a:cs typeface="+mn-ea"/>
                  <a:sym typeface="+mn-lt"/>
                </a:endParaRPr>
              </a:p>
            </p:txBody>
          </p:sp>
          <p:sp>
            <p:nvSpPr>
              <p:cNvPr id="44" name="Arc 82"/>
              <p:cNvSpPr/>
              <p:nvPr/>
            </p:nvSpPr>
            <p:spPr>
              <a:xfrm rot="700111">
                <a:off x="4454725" y="1748750"/>
                <a:ext cx="1347849" cy="1826310"/>
              </a:xfrm>
              <a:prstGeom prst="arc">
                <a:avLst>
                  <a:gd name="adj1" fmla="val 13745913"/>
                  <a:gd name="adj2" fmla="val 525263"/>
                </a:avLst>
              </a:prstGeom>
              <a:noFill/>
              <a:ln w="12700" cap="flat" cmpd="sng" algn="ctr">
                <a:solidFill>
                  <a:srgbClr val="3D3743"/>
                </a:solidFill>
                <a:prstDash val="sysDot"/>
              </a:ln>
              <a:effectLst/>
            </p:spPr>
            <p:txBody>
              <a:bodyPr rtlCol="0" anchor="ctr"/>
              <a:lstStyle/>
              <a:p>
                <a:pPr algn="ctr" defTabSz="1828251">
                  <a:defRPr/>
                </a:pPr>
                <a:endParaRPr lang="bg-BG" sz="3599" kern="0" dirty="0">
                  <a:solidFill>
                    <a:sysClr val="windowText" lastClr="000000"/>
                  </a:solidFill>
                  <a:ea typeface="微软雅黑" panose="020B0503020204020204" pitchFamily="34" charset="-122"/>
                  <a:cs typeface="+mn-ea"/>
                  <a:sym typeface="+mn-lt"/>
                </a:endParaRPr>
              </a:p>
            </p:txBody>
          </p:sp>
        </p:grpSp>
      </p:grpSp>
      <p:sp>
        <p:nvSpPr>
          <p:cNvPr id="55" name="Isosceles Triangle 5"/>
          <p:cNvSpPr/>
          <p:nvPr/>
        </p:nvSpPr>
        <p:spPr>
          <a:xfrm rot="10800000">
            <a:off x="8553653" y="5538846"/>
            <a:ext cx="791706" cy="475105"/>
          </a:xfrm>
          <a:prstGeom prst="triangle">
            <a:avLst/>
          </a:prstGeom>
          <a:solidFill>
            <a:schemeClr val="accent1"/>
          </a:solidFill>
          <a:ln w="25400" cap="flat" cmpd="sng" algn="ctr">
            <a:noFill/>
            <a:prstDash val="solid"/>
          </a:ln>
          <a:effectLst/>
        </p:spPr>
        <p:txBody>
          <a:bodyPr rtlCol="0" anchor="ctr"/>
          <a:lstStyle/>
          <a:p>
            <a:pPr algn="ctr" defTabSz="1828251">
              <a:defRPr/>
            </a:pPr>
            <a:endParaRPr lang="bg-BG" sz="3599" kern="0" dirty="0">
              <a:solidFill>
                <a:srgbClr val="F2F2F2"/>
              </a:solidFill>
              <a:ea typeface="微软雅黑" panose="020B0503020204020204" pitchFamily="34" charset="-122"/>
              <a:cs typeface="+mn-ea"/>
              <a:sym typeface="+mn-lt"/>
            </a:endParaRPr>
          </a:p>
        </p:txBody>
      </p:sp>
      <p:grpSp>
        <p:nvGrpSpPr>
          <p:cNvPr id="9" name="组合 55"/>
          <p:cNvGrpSpPr/>
          <p:nvPr/>
        </p:nvGrpSpPr>
        <p:grpSpPr>
          <a:xfrm>
            <a:off x="2103445" y="4629515"/>
            <a:ext cx="1972031" cy="1822777"/>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58" name="椭圆 57"/>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10" name="组合 58"/>
          <p:cNvGrpSpPr/>
          <p:nvPr/>
        </p:nvGrpSpPr>
        <p:grpSpPr>
          <a:xfrm>
            <a:off x="3334997" y="6521515"/>
            <a:ext cx="1972031" cy="1822777"/>
            <a:chOff x="304800" y="673100"/>
            <a:chExt cx="4000500" cy="4000500"/>
          </a:xfrm>
          <a:effectLst>
            <a:outerShdw blurRad="444500" dist="254000" dir="8100000" algn="tr" rotWithShape="0">
              <a:prstClr val="black">
                <a:alpha val="50000"/>
              </a:prstClr>
            </a:outerShdw>
          </a:effectLst>
        </p:grpSpPr>
        <p:sp>
          <p:nvSpPr>
            <p:cNvPr id="60" name="同心圆 59"/>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6600" b="1" kern="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1" name="椭圆 60"/>
            <p:cNvSpPr/>
            <p:nvPr/>
          </p:nvSpPr>
          <p:spPr>
            <a:xfrm>
              <a:off x="392112" y="760413"/>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r>
                <a:rPr lang="en-US" altLang="zh-CN" sz="6600" b="1" ker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lang="zh-CN" altLang="en-US" sz="6600" b="1" kern="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11" name="组合 61"/>
          <p:cNvGrpSpPr/>
          <p:nvPr/>
        </p:nvGrpSpPr>
        <p:grpSpPr>
          <a:xfrm>
            <a:off x="5180488" y="7749996"/>
            <a:ext cx="1972031" cy="1822777"/>
            <a:chOff x="304800" y="673100"/>
            <a:chExt cx="4000500" cy="4000500"/>
          </a:xfrm>
          <a:effectLst>
            <a:outerShdw blurRad="444500" dist="254000" dir="8100000" algn="tr" rotWithShape="0">
              <a:prstClr val="black">
                <a:alpha val="50000"/>
              </a:prstClr>
            </a:outerShdw>
          </a:effectLst>
        </p:grpSpPr>
        <p:sp>
          <p:nvSpPr>
            <p:cNvPr id="63" name="同心圆 62"/>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6600" b="1" kern="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4" name="椭圆 63"/>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r>
                <a:rPr lang="en-US" altLang="zh-CN" sz="6600" b="1" ker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lang="zh-CN" altLang="en-US" sz="6600" b="1" kern="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12" name="组合 64"/>
          <p:cNvGrpSpPr/>
          <p:nvPr/>
        </p:nvGrpSpPr>
        <p:grpSpPr>
          <a:xfrm>
            <a:off x="13672868" y="4511051"/>
            <a:ext cx="1972031" cy="1822777"/>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67" name="椭圆 66"/>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36" name="组合 67"/>
          <p:cNvGrpSpPr/>
          <p:nvPr/>
        </p:nvGrpSpPr>
        <p:grpSpPr>
          <a:xfrm>
            <a:off x="12635785" y="6398711"/>
            <a:ext cx="1972031" cy="1822777"/>
            <a:chOff x="304800" y="673100"/>
            <a:chExt cx="4000500" cy="4000500"/>
          </a:xfrm>
          <a:effectLst>
            <a:outerShdw blurRad="444500" dist="254000" dir="8100000" algn="tr" rotWithShape="0">
              <a:prstClr val="black">
                <a:alpha val="50000"/>
              </a:prstClr>
            </a:outerShdw>
          </a:effectLst>
        </p:grpSpPr>
        <p:sp>
          <p:nvSpPr>
            <p:cNvPr id="69" name="同心圆 68"/>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6600" b="1" kern="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70" name="椭圆 69"/>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r>
                <a:rPr lang="en-US" altLang="zh-CN" sz="6600" b="1" ker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lang="zh-CN" altLang="en-US" sz="6600" b="1" kern="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37" name="组合 70"/>
          <p:cNvGrpSpPr/>
          <p:nvPr/>
        </p:nvGrpSpPr>
        <p:grpSpPr>
          <a:xfrm>
            <a:off x="10930991" y="7674659"/>
            <a:ext cx="1972031" cy="1822777"/>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hexagon">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6600" b="1" kern="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73" name="椭圆 72"/>
            <p:cNvSpPr/>
            <p:nvPr/>
          </p:nvSpPr>
          <p:spPr>
            <a:xfrm>
              <a:off x="392112" y="760412"/>
              <a:ext cx="3825874" cy="3825874"/>
            </a:xfrm>
            <a:prstGeom prst="hexagon">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r>
                <a:rPr lang="en-US" altLang="zh-CN" sz="6600" b="1" kern="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lang="zh-CN" altLang="en-US" sz="6600" b="1" kern="0"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75" name="Freeform 177"/>
          <p:cNvSpPr>
            <a:spLocks noEditPoints="1"/>
          </p:cNvSpPr>
          <p:nvPr/>
        </p:nvSpPr>
        <p:spPr bwMode="auto">
          <a:xfrm>
            <a:off x="2812057" y="5264941"/>
            <a:ext cx="592571" cy="511460"/>
          </a:xfrm>
          <a:custGeom>
            <a:avLst/>
            <a:gdLst>
              <a:gd name="T0" fmla="*/ 246 w 288"/>
              <a:gd name="T1" fmla="*/ 26 h 247"/>
              <a:gd name="T2" fmla="*/ 144 w 288"/>
              <a:gd name="T3" fmla="*/ 0 h 247"/>
              <a:gd name="T4" fmla="*/ 41 w 288"/>
              <a:gd name="T5" fmla="*/ 26 h 247"/>
              <a:gd name="T6" fmla="*/ 0 w 288"/>
              <a:gd name="T7" fmla="*/ 98 h 247"/>
              <a:gd name="T8" fmla="*/ 144 w 288"/>
              <a:gd name="T9" fmla="*/ 247 h 247"/>
              <a:gd name="T10" fmla="*/ 288 w 288"/>
              <a:gd name="T11" fmla="*/ 98 h 247"/>
              <a:gd name="T12" fmla="*/ 246 w 288"/>
              <a:gd name="T13" fmla="*/ 26 h 247"/>
              <a:gd name="T14" fmla="*/ 245 w 288"/>
              <a:gd name="T15" fmla="*/ 115 h 247"/>
              <a:gd name="T16" fmla="*/ 201 w 288"/>
              <a:gd name="T17" fmla="*/ 71 h 247"/>
              <a:gd name="T18" fmla="*/ 234 w 288"/>
              <a:gd name="T19" fmla="*/ 41 h 247"/>
              <a:gd name="T20" fmla="*/ 245 w 288"/>
              <a:gd name="T21" fmla="*/ 115 h 247"/>
              <a:gd name="T22" fmla="*/ 227 w 288"/>
              <a:gd name="T23" fmla="*/ 40 h 247"/>
              <a:gd name="T24" fmla="*/ 143 w 288"/>
              <a:gd name="T25" fmla="*/ 72 h 247"/>
              <a:gd name="T26" fmla="*/ 59 w 288"/>
              <a:gd name="T27" fmla="*/ 40 h 247"/>
              <a:gd name="T28" fmla="*/ 62 w 288"/>
              <a:gd name="T29" fmla="*/ 32 h 247"/>
              <a:gd name="T30" fmla="*/ 144 w 288"/>
              <a:gd name="T31" fmla="*/ 15 h 247"/>
              <a:gd name="T32" fmla="*/ 223 w 288"/>
              <a:gd name="T33" fmla="*/ 30 h 247"/>
              <a:gd name="T34" fmla="*/ 227 w 288"/>
              <a:gd name="T35" fmla="*/ 40 h 247"/>
              <a:gd name="T36" fmla="*/ 183 w 288"/>
              <a:gd name="T37" fmla="*/ 76 h 247"/>
              <a:gd name="T38" fmla="*/ 144 w 288"/>
              <a:gd name="T39" fmla="*/ 143 h 247"/>
              <a:gd name="T40" fmla="*/ 105 w 288"/>
              <a:gd name="T41" fmla="*/ 76 h 247"/>
              <a:gd name="T42" fmla="*/ 143 w 288"/>
              <a:gd name="T43" fmla="*/ 80 h 247"/>
              <a:gd name="T44" fmla="*/ 183 w 288"/>
              <a:gd name="T45" fmla="*/ 76 h 247"/>
              <a:gd name="T46" fmla="*/ 52 w 288"/>
              <a:gd name="T47" fmla="*/ 43 h 247"/>
              <a:gd name="T48" fmla="*/ 89 w 288"/>
              <a:gd name="T49" fmla="*/ 72 h 247"/>
              <a:gd name="T50" fmla="*/ 44 w 288"/>
              <a:gd name="T51" fmla="*/ 117 h 247"/>
              <a:gd name="T52" fmla="*/ 52 w 288"/>
              <a:gd name="T53" fmla="*/ 43 h 247"/>
              <a:gd name="T54" fmla="*/ 96 w 288"/>
              <a:gd name="T55" fmla="*/ 76 h 247"/>
              <a:gd name="T56" fmla="*/ 136 w 288"/>
              <a:gd name="T57" fmla="*/ 145 h 247"/>
              <a:gd name="T58" fmla="*/ 49 w 288"/>
              <a:gd name="T59" fmla="*/ 122 h 247"/>
              <a:gd name="T60" fmla="*/ 96 w 288"/>
              <a:gd name="T61" fmla="*/ 76 h 247"/>
              <a:gd name="T62" fmla="*/ 144 w 288"/>
              <a:gd name="T63" fmla="*/ 153 h 247"/>
              <a:gd name="T64" fmla="*/ 187 w 288"/>
              <a:gd name="T65" fmla="*/ 149 h 247"/>
              <a:gd name="T66" fmla="*/ 144 w 288"/>
              <a:gd name="T67" fmla="*/ 224 h 247"/>
              <a:gd name="T68" fmla="*/ 101 w 288"/>
              <a:gd name="T69" fmla="*/ 149 h 247"/>
              <a:gd name="T70" fmla="*/ 144 w 288"/>
              <a:gd name="T71" fmla="*/ 153 h 247"/>
              <a:gd name="T72" fmla="*/ 151 w 288"/>
              <a:gd name="T73" fmla="*/ 145 h 247"/>
              <a:gd name="T74" fmla="*/ 193 w 288"/>
              <a:gd name="T75" fmla="*/ 73 h 247"/>
              <a:gd name="T76" fmla="*/ 241 w 288"/>
              <a:gd name="T77" fmla="*/ 121 h 247"/>
              <a:gd name="T78" fmla="*/ 151 w 288"/>
              <a:gd name="T79" fmla="*/ 145 h 247"/>
              <a:gd name="T80" fmla="*/ 273 w 288"/>
              <a:gd name="T81" fmla="*/ 94 h 247"/>
              <a:gd name="T82" fmla="*/ 253 w 288"/>
              <a:gd name="T83" fmla="*/ 113 h 247"/>
              <a:gd name="T84" fmla="*/ 242 w 288"/>
              <a:gd name="T85" fmla="*/ 41 h 247"/>
              <a:gd name="T86" fmla="*/ 273 w 288"/>
              <a:gd name="T87" fmla="*/ 94 h 247"/>
              <a:gd name="T88" fmla="*/ 44 w 288"/>
              <a:gd name="T89" fmla="*/ 42 h 247"/>
              <a:gd name="T90" fmla="*/ 36 w 288"/>
              <a:gd name="T91" fmla="*/ 114 h 247"/>
              <a:gd name="T92" fmla="*/ 15 w 288"/>
              <a:gd name="T93" fmla="*/ 93 h 247"/>
              <a:gd name="T94" fmla="*/ 44 w 288"/>
              <a:gd name="T95" fmla="*/ 42 h 247"/>
              <a:gd name="T96" fmla="*/ 47 w 288"/>
              <a:gd name="T97" fmla="*/ 130 h 247"/>
              <a:gd name="T98" fmla="*/ 91 w 288"/>
              <a:gd name="T99" fmla="*/ 147 h 247"/>
              <a:gd name="T100" fmla="*/ 127 w 288"/>
              <a:gd name="T101" fmla="*/ 209 h 247"/>
              <a:gd name="T102" fmla="*/ 47 w 288"/>
              <a:gd name="T103" fmla="*/ 130 h 247"/>
              <a:gd name="T104" fmla="*/ 161 w 288"/>
              <a:gd name="T105" fmla="*/ 209 h 247"/>
              <a:gd name="T106" fmla="*/ 197 w 288"/>
              <a:gd name="T107" fmla="*/ 147 h 247"/>
              <a:gd name="T108" fmla="*/ 241 w 288"/>
              <a:gd name="T109" fmla="*/ 130 h 247"/>
              <a:gd name="T110" fmla="*/ 161 w 288"/>
              <a:gd name="T111" fmla="*/ 20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8" h="247">
                <a:moveTo>
                  <a:pt x="246" y="26"/>
                </a:moveTo>
                <a:cubicBezTo>
                  <a:pt x="219" y="12"/>
                  <a:pt x="212" y="0"/>
                  <a:pt x="144" y="0"/>
                </a:cubicBezTo>
                <a:cubicBezTo>
                  <a:pt x="76" y="0"/>
                  <a:pt x="68" y="12"/>
                  <a:pt x="41" y="26"/>
                </a:cubicBezTo>
                <a:cubicBezTo>
                  <a:pt x="11" y="43"/>
                  <a:pt x="0" y="75"/>
                  <a:pt x="0" y="98"/>
                </a:cubicBezTo>
                <a:cubicBezTo>
                  <a:pt x="0" y="110"/>
                  <a:pt x="144" y="247"/>
                  <a:pt x="144" y="247"/>
                </a:cubicBezTo>
                <a:cubicBezTo>
                  <a:pt x="144" y="247"/>
                  <a:pt x="288" y="110"/>
                  <a:pt x="288" y="98"/>
                </a:cubicBezTo>
                <a:cubicBezTo>
                  <a:pt x="288" y="76"/>
                  <a:pt x="277" y="43"/>
                  <a:pt x="246" y="26"/>
                </a:cubicBezTo>
                <a:close/>
                <a:moveTo>
                  <a:pt x="245" y="115"/>
                </a:moveTo>
                <a:cubicBezTo>
                  <a:pt x="201" y="71"/>
                  <a:pt x="201" y="71"/>
                  <a:pt x="201" y="71"/>
                </a:cubicBezTo>
                <a:cubicBezTo>
                  <a:pt x="221" y="64"/>
                  <a:pt x="233" y="53"/>
                  <a:pt x="234" y="41"/>
                </a:cubicBezTo>
                <a:lnTo>
                  <a:pt x="245" y="115"/>
                </a:lnTo>
                <a:close/>
                <a:moveTo>
                  <a:pt x="227" y="40"/>
                </a:moveTo>
                <a:cubicBezTo>
                  <a:pt x="227" y="55"/>
                  <a:pt x="193" y="72"/>
                  <a:pt x="143" y="72"/>
                </a:cubicBezTo>
                <a:cubicBezTo>
                  <a:pt x="93" y="72"/>
                  <a:pt x="59" y="55"/>
                  <a:pt x="59" y="40"/>
                </a:cubicBezTo>
                <a:cubicBezTo>
                  <a:pt x="59" y="37"/>
                  <a:pt x="60" y="34"/>
                  <a:pt x="62" y="32"/>
                </a:cubicBezTo>
                <a:cubicBezTo>
                  <a:pt x="79" y="21"/>
                  <a:pt x="92" y="15"/>
                  <a:pt x="144" y="15"/>
                </a:cubicBezTo>
                <a:cubicBezTo>
                  <a:pt x="193" y="15"/>
                  <a:pt x="207" y="21"/>
                  <a:pt x="223" y="30"/>
                </a:cubicBezTo>
                <a:cubicBezTo>
                  <a:pt x="225" y="33"/>
                  <a:pt x="227" y="36"/>
                  <a:pt x="227" y="40"/>
                </a:cubicBezTo>
                <a:close/>
                <a:moveTo>
                  <a:pt x="183" y="76"/>
                </a:moveTo>
                <a:cubicBezTo>
                  <a:pt x="144" y="143"/>
                  <a:pt x="144" y="143"/>
                  <a:pt x="144" y="143"/>
                </a:cubicBezTo>
                <a:cubicBezTo>
                  <a:pt x="105" y="76"/>
                  <a:pt x="105" y="76"/>
                  <a:pt x="105" y="76"/>
                </a:cubicBezTo>
                <a:cubicBezTo>
                  <a:pt x="117" y="78"/>
                  <a:pt x="129" y="80"/>
                  <a:pt x="143" y="80"/>
                </a:cubicBezTo>
                <a:cubicBezTo>
                  <a:pt x="158" y="80"/>
                  <a:pt x="171" y="78"/>
                  <a:pt x="183" y="76"/>
                </a:cubicBezTo>
                <a:close/>
                <a:moveTo>
                  <a:pt x="52" y="43"/>
                </a:moveTo>
                <a:cubicBezTo>
                  <a:pt x="54" y="55"/>
                  <a:pt x="68" y="65"/>
                  <a:pt x="89" y="72"/>
                </a:cubicBezTo>
                <a:cubicBezTo>
                  <a:pt x="44" y="117"/>
                  <a:pt x="44" y="117"/>
                  <a:pt x="44" y="117"/>
                </a:cubicBezTo>
                <a:lnTo>
                  <a:pt x="52" y="43"/>
                </a:lnTo>
                <a:close/>
                <a:moveTo>
                  <a:pt x="96" y="76"/>
                </a:moveTo>
                <a:cubicBezTo>
                  <a:pt x="136" y="145"/>
                  <a:pt x="136" y="145"/>
                  <a:pt x="136" y="145"/>
                </a:cubicBezTo>
                <a:cubicBezTo>
                  <a:pt x="97" y="144"/>
                  <a:pt x="69" y="134"/>
                  <a:pt x="49" y="122"/>
                </a:cubicBezTo>
                <a:lnTo>
                  <a:pt x="96" y="76"/>
                </a:lnTo>
                <a:close/>
                <a:moveTo>
                  <a:pt x="144" y="153"/>
                </a:moveTo>
                <a:cubicBezTo>
                  <a:pt x="160" y="153"/>
                  <a:pt x="174" y="152"/>
                  <a:pt x="187" y="149"/>
                </a:cubicBezTo>
                <a:cubicBezTo>
                  <a:pt x="144" y="224"/>
                  <a:pt x="144" y="224"/>
                  <a:pt x="144" y="224"/>
                </a:cubicBezTo>
                <a:cubicBezTo>
                  <a:pt x="101" y="149"/>
                  <a:pt x="101" y="149"/>
                  <a:pt x="101" y="149"/>
                </a:cubicBezTo>
                <a:cubicBezTo>
                  <a:pt x="114" y="152"/>
                  <a:pt x="128" y="153"/>
                  <a:pt x="144" y="153"/>
                </a:cubicBezTo>
                <a:close/>
                <a:moveTo>
                  <a:pt x="151" y="145"/>
                </a:moveTo>
                <a:cubicBezTo>
                  <a:pt x="193" y="73"/>
                  <a:pt x="193" y="73"/>
                  <a:pt x="193" y="73"/>
                </a:cubicBezTo>
                <a:cubicBezTo>
                  <a:pt x="241" y="121"/>
                  <a:pt x="241" y="121"/>
                  <a:pt x="241" y="121"/>
                </a:cubicBezTo>
                <a:cubicBezTo>
                  <a:pt x="221" y="133"/>
                  <a:pt x="192" y="144"/>
                  <a:pt x="151" y="145"/>
                </a:cubicBezTo>
                <a:close/>
                <a:moveTo>
                  <a:pt x="273" y="94"/>
                </a:moveTo>
                <a:cubicBezTo>
                  <a:pt x="269" y="98"/>
                  <a:pt x="262" y="105"/>
                  <a:pt x="253" y="113"/>
                </a:cubicBezTo>
                <a:cubicBezTo>
                  <a:pt x="242" y="41"/>
                  <a:pt x="242" y="41"/>
                  <a:pt x="242" y="41"/>
                </a:cubicBezTo>
                <a:cubicBezTo>
                  <a:pt x="264" y="55"/>
                  <a:pt x="271" y="78"/>
                  <a:pt x="273" y="94"/>
                </a:cubicBezTo>
                <a:close/>
                <a:moveTo>
                  <a:pt x="44" y="42"/>
                </a:moveTo>
                <a:cubicBezTo>
                  <a:pt x="36" y="114"/>
                  <a:pt x="36" y="114"/>
                  <a:pt x="36" y="114"/>
                </a:cubicBezTo>
                <a:cubicBezTo>
                  <a:pt x="26" y="106"/>
                  <a:pt x="19" y="98"/>
                  <a:pt x="15" y="93"/>
                </a:cubicBezTo>
                <a:cubicBezTo>
                  <a:pt x="16" y="76"/>
                  <a:pt x="26" y="55"/>
                  <a:pt x="44" y="42"/>
                </a:cubicBezTo>
                <a:close/>
                <a:moveTo>
                  <a:pt x="47" y="130"/>
                </a:moveTo>
                <a:cubicBezTo>
                  <a:pt x="59" y="137"/>
                  <a:pt x="73" y="143"/>
                  <a:pt x="91" y="147"/>
                </a:cubicBezTo>
                <a:cubicBezTo>
                  <a:pt x="127" y="209"/>
                  <a:pt x="127" y="209"/>
                  <a:pt x="127" y="209"/>
                </a:cubicBezTo>
                <a:cubicBezTo>
                  <a:pt x="97" y="180"/>
                  <a:pt x="68" y="152"/>
                  <a:pt x="47" y="130"/>
                </a:cubicBezTo>
                <a:close/>
                <a:moveTo>
                  <a:pt x="161" y="209"/>
                </a:moveTo>
                <a:cubicBezTo>
                  <a:pt x="197" y="147"/>
                  <a:pt x="197" y="147"/>
                  <a:pt x="197" y="147"/>
                </a:cubicBezTo>
                <a:cubicBezTo>
                  <a:pt x="215" y="143"/>
                  <a:pt x="230" y="137"/>
                  <a:pt x="241" y="130"/>
                </a:cubicBezTo>
                <a:cubicBezTo>
                  <a:pt x="220" y="152"/>
                  <a:pt x="191" y="180"/>
                  <a:pt x="161" y="209"/>
                </a:cubicBezTo>
                <a:close/>
              </a:path>
            </a:pathLst>
          </a:custGeom>
          <a:solidFill>
            <a:schemeClr val="accent1"/>
          </a:solidFill>
          <a:ln>
            <a:noFill/>
          </a:ln>
        </p:spPr>
        <p:txBody>
          <a:bodyPr vert="horz" wrap="square" lIns="136768" tIns="68385" rIns="136768" bIns="68385" numCol="1" anchor="t" anchorCtr="0" compatLnSpc="1">
            <a:prstTxWarp prst="textNoShape">
              <a:avLst/>
            </a:prstTxWarp>
          </a:bodyPr>
          <a:lstStyle/>
          <a:p>
            <a:endParaRPr lang="zh-CN" altLang="en-US" sz="3599" dirty="0">
              <a:latin typeface="微软雅黑" panose="020B0503020204020204" pitchFamily="34" charset="-122"/>
              <a:ea typeface="微软雅黑" panose="020B0503020204020204" pitchFamily="34" charset="-122"/>
              <a:cs typeface="+mn-ea"/>
              <a:sym typeface="+mn-lt"/>
            </a:endParaRPr>
          </a:p>
        </p:txBody>
      </p:sp>
      <p:sp>
        <p:nvSpPr>
          <p:cNvPr id="85" name="Freeform 803"/>
          <p:cNvSpPr>
            <a:spLocks/>
          </p:cNvSpPr>
          <p:nvPr/>
        </p:nvSpPr>
        <p:spPr bwMode="auto">
          <a:xfrm>
            <a:off x="14312513" y="4981785"/>
            <a:ext cx="668926" cy="635794"/>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solidFill>
            <a:schemeClr val="accent2"/>
          </a:solidFill>
          <a:ln>
            <a:noFill/>
          </a:ln>
        </p:spPr>
        <p:txBody>
          <a:bodyPr vert="horz" wrap="square" lIns="136768" tIns="68385" rIns="136768" bIns="68385" numCol="1" anchor="t" anchorCtr="0" compatLnSpc="1">
            <a:prstTxWarp prst="textNoShape">
              <a:avLst/>
            </a:prstTxWarp>
          </a:bodyPr>
          <a:lstStyle/>
          <a:p>
            <a:endParaRPr lang="zh-CN" altLang="en-US" sz="3599" dirty="0">
              <a:latin typeface="微软雅黑" panose="020B0503020204020204" pitchFamily="34" charset="-122"/>
              <a:ea typeface="微软雅黑" panose="020B0503020204020204" pitchFamily="34" charset="-122"/>
              <a:cs typeface="+mn-ea"/>
              <a:sym typeface="+mn-lt"/>
            </a:endParaRPr>
          </a:p>
        </p:txBody>
      </p:sp>
      <p:grpSp>
        <p:nvGrpSpPr>
          <p:cNvPr id="97" name="组合 7">
            <a:extLst>
              <a:ext uri="{FF2B5EF4-FFF2-40B4-BE49-F238E27FC236}">
                <a16:creationId xmlns:a16="http://schemas.microsoft.com/office/drawing/2014/main" id="{5613C8B5-4D30-FA1F-2ACF-5D2F86EF94E7}"/>
              </a:ext>
            </a:extLst>
          </p:cNvPr>
          <p:cNvGrpSpPr/>
          <p:nvPr/>
        </p:nvGrpSpPr>
        <p:grpSpPr>
          <a:xfrm>
            <a:off x="2471548" y="933381"/>
            <a:ext cx="13982700" cy="2679733"/>
            <a:chOff x="903371" y="249943"/>
            <a:chExt cx="2831223" cy="679699"/>
          </a:xfrm>
        </p:grpSpPr>
        <p:sp>
          <p:nvSpPr>
            <p:cNvPr id="98" name="任意多边形 8">
              <a:extLst>
                <a:ext uri="{FF2B5EF4-FFF2-40B4-BE49-F238E27FC236}">
                  <a16:creationId xmlns:a16="http://schemas.microsoft.com/office/drawing/2014/main" id="{C5D3E226-8E32-437B-2BB7-3EA0B2B12C34}"/>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99" name="任意多边形 9">
              <a:extLst>
                <a:ext uri="{FF2B5EF4-FFF2-40B4-BE49-F238E27FC236}">
                  <a16:creationId xmlns:a16="http://schemas.microsoft.com/office/drawing/2014/main" id="{958C3379-9D30-131E-2EE5-3957B43DD30E}"/>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pic>
        <p:nvPicPr>
          <p:cNvPr id="100" name="Picture 99">
            <a:extLst>
              <a:ext uri="{FF2B5EF4-FFF2-40B4-BE49-F238E27FC236}">
                <a16:creationId xmlns:a16="http://schemas.microsoft.com/office/drawing/2014/main" id="{24440186-5EAF-7D8A-51F6-DA90E0D76955}"/>
              </a:ext>
            </a:extLst>
          </p:cNvPr>
          <p:cNvPicPr>
            <a:picLocks noChangeAspect="1"/>
          </p:cNvPicPr>
          <p:nvPr/>
        </p:nvPicPr>
        <p:blipFill rotWithShape="1">
          <a:blip r:embed="rId5"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6454248" y="6925071"/>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
        <p:nvSpPr>
          <p:cNvPr id="101" name="TextBox 100">
            <a:extLst>
              <a:ext uri="{FF2B5EF4-FFF2-40B4-BE49-F238E27FC236}">
                <a16:creationId xmlns:a16="http://schemas.microsoft.com/office/drawing/2014/main" id="{E186D337-9636-5768-E2BE-77A25B116519}"/>
              </a:ext>
            </a:extLst>
          </p:cNvPr>
          <p:cNvSpPr txBox="1"/>
          <p:nvPr/>
        </p:nvSpPr>
        <p:spPr>
          <a:xfrm>
            <a:off x="3817467" y="1409556"/>
            <a:ext cx="11734800" cy="1938992"/>
          </a:xfrm>
          <a:prstGeom prst="rect">
            <a:avLst/>
          </a:prstGeom>
          <a:noFill/>
        </p:spPr>
        <p:txBody>
          <a:bodyPr wrap="square">
            <a:spAutoFit/>
          </a:bodyPr>
          <a:lstStyle/>
          <a:p>
            <a:r>
              <a:rPr lang="vi-VN" sz="4000" b="1" i="0">
                <a:solidFill>
                  <a:srgbClr val="C00000"/>
                </a:solidFill>
                <a:effectLst/>
                <a:latin typeface="Times New Roman" panose="02020603050405020304" pitchFamily="18" charset="0"/>
                <a:cs typeface="Times New Roman" panose="02020603050405020304" pitchFamily="18" charset="0"/>
              </a:rPr>
              <a:t>Câu 9:</a:t>
            </a:r>
            <a:r>
              <a:rPr lang="vi-VN" sz="4000" b="0" i="0">
                <a:solidFill>
                  <a:srgbClr val="C00000"/>
                </a:solidFill>
                <a:effectLst/>
                <a:latin typeface="Times New Roman" panose="02020603050405020304" pitchFamily="18" charset="0"/>
                <a:cs typeface="Times New Roman" panose="02020603050405020304" pitchFamily="18" charset="0"/>
              </a:rPr>
              <a:t> </a:t>
            </a:r>
            <a:r>
              <a:rPr lang="vi-VN" sz="4000" b="0" i="0">
                <a:solidFill>
                  <a:srgbClr val="333333"/>
                </a:solidFill>
                <a:effectLst/>
                <a:latin typeface="Times New Roman" panose="02020603050405020304" pitchFamily="18" charset="0"/>
                <a:cs typeface="Times New Roman" panose="02020603050405020304" pitchFamily="18" charset="0"/>
              </a:rPr>
              <a:t>Các electron của nguyên tố X được phân bố trên 3 lớp, lớp thứ 3 có 6 electron. Số đơn vị điện tích hạt nhân của nguyên tử nguyên tố X là: </a:t>
            </a:r>
            <a:endParaRPr lang="vi-VN" sz="4000">
              <a:latin typeface="Times New Roman" panose="02020603050405020304" pitchFamily="18" charset="0"/>
              <a:cs typeface="Times New Roman" panose="02020603050405020304" pitchFamily="18" charset="0"/>
            </a:endParaRPr>
          </a:p>
        </p:txBody>
      </p:sp>
      <p:sp>
        <p:nvSpPr>
          <p:cNvPr id="102" name="TextBox 64">
            <a:extLst>
              <a:ext uri="{FF2B5EF4-FFF2-40B4-BE49-F238E27FC236}">
                <a16:creationId xmlns:a16="http://schemas.microsoft.com/office/drawing/2014/main" id="{F09FDC56-79BD-F054-20B6-846CC6A63B14}"/>
              </a:ext>
            </a:extLst>
          </p:cNvPr>
          <p:cNvSpPr txBox="1"/>
          <p:nvPr/>
        </p:nvSpPr>
        <p:spPr>
          <a:xfrm>
            <a:off x="2170598" y="7153233"/>
            <a:ext cx="569388" cy="1015663"/>
          </a:xfrm>
          <a:prstGeom prst="rect">
            <a:avLst/>
          </a:prstGeom>
          <a:solidFill>
            <a:srgbClr val="FFFFCC"/>
          </a:solidFill>
        </p:spPr>
        <p:txBody>
          <a:bodyPr wrap="none" rtlCol="0">
            <a:spAutoFit/>
          </a:bodyPr>
          <a:lstStyle/>
          <a:p>
            <a:pPr algn="ctr"/>
            <a:r>
              <a:rPr lang="en-US" altLang="zh-CN" sz="6000">
                <a:latin typeface="Times New Roman" panose="02020603050405020304" pitchFamily="18" charset="0"/>
                <a:ea typeface="微软雅黑" panose="020B0503020204020204" pitchFamily="34" charset="-122"/>
                <a:cs typeface="Times New Roman" panose="02020603050405020304" pitchFamily="18" charset="0"/>
                <a:sym typeface="+mn-lt"/>
              </a:rPr>
              <a:t>6</a:t>
            </a:r>
            <a:endParaRPr lang="zh-CN" altLang="en-US" sz="6000" spc="15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03" name="TextBox 65">
            <a:extLst>
              <a:ext uri="{FF2B5EF4-FFF2-40B4-BE49-F238E27FC236}">
                <a16:creationId xmlns:a16="http://schemas.microsoft.com/office/drawing/2014/main" id="{70EF3A79-604E-A95C-C9A8-E104C94F939A}"/>
              </a:ext>
            </a:extLst>
          </p:cNvPr>
          <p:cNvSpPr txBox="1"/>
          <p:nvPr/>
        </p:nvSpPr>
        <p:spPr>
          <a:xfrm>
            <a:off x="3854529" y="8845787"/>
            <a:ext cx="569388" cy="1015663"/>
          </a:xfrm>
          <a:prstGeom prst="rect">
            <a:avLst/>
          </a:prstGeom>
          <a:solidFill>
            <a:srgbClr val="FFFFCC"/>
          </a:solidFill>
        </p:spPr>
        <p:txBody>
          <a:bodyPr wrap="none" rtlCol="0">
            <a:spAutoFit/>
          </a:bodyPr>
          <a:lstStyle/>
          <a:p>
            <a:pPr algn="ctr"/>
            <a:r>
              <a:rPr lang="en-US" altLang="zh-CN" sz="6000">
                <a:latin typeface="Times New Roman" panose="02020603050405020304" pitchFamily="18" charset="0"/>
                <a:ea typeface="微软雅黑" panose="020B0503020204020204" pitchFamily="34" charset="-122"/>
                <a:cs typeface="Times New Roman" panose="02020603050405020304" pitchFamily="18" charset="0"/>
                <a:sym typeface="+mn-lt"/>
              </a:rPr>
              <a:t>8</a:t>
            </a:r>
            <a:endParaRPr lang="zh-CN" altLang="en-US" sz="6000" spc="15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04" name="TextBox 66">
            <a:extLst>
              <a:ext uri="{FF2B5EF4-FFF2-40B4-BE49-F238E27FC236}">
                <a16:creationId xmlns:a16="http://schemas.microsoft.com/office/drawing/2014/main" id="{84B32672-F962-BBB3-7D74-881A7E4A7C7C}"/>
              </a:ext>
            </a:extLst>
          </p:cNvPr>
          <p:cNvSpPr txBox="1"/>
          <p:nvPr/>
        </p:nvSpPr>
        <p:spPr>
          <a:xfrm>
            <a:off x="13606826" y="8587646"/>
            <a:ext cx="954107" cy="1015663"/>
          </a:xfrm>
          <a:prstGeom prst="rect">
            <a:avLst/>
          </a:prstGeom>
          <a:solidFill>
            <a:srgbClr val="FFFFCC"/>
          </a:solidFill>
        </p:spPr>
        <p:txBody>
          <a:bodyPr wrap="none" rtlCol="0">
            <a:spAutoFit/>
          </a:bodyPr>
          <a:lstStyle/>
          <a:p>
            <a:pPr algn="ctr"/>
            <a:r>
              <a:rPr lang="en-US" altLang="zh-CN" sz="6000">
                <a:latin typeface="Times New Roman" panose="02020603050405020304" pitchFamily="18" charset="0"/>
                <a:ea typeface="微软雅黑" panose="020B0503020204020204" pitchFamily="34" charset="-122"/>
                <a:cs typeface="Times New Roman" panose="02020603050405020304" pitchFamily="18" charset="0"/>
                <a:sym typeface="+mn-lt"/>
              </a:rPr>
              <a:t>14</a:t>
            </a:r>
            <a:endParaRPr lang="zh-CN" altLang="en-US" sz="6000" spc="15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05" name="TextBox 67">
            <a:extLst>
              <a:ext uri="{FF2B5EF4-FFF2-40B4-BE49-F238E27FC236}">
                <a16:creationId xmlns:a16="http://schemas.microsoft.com/office/drawing/2014/main" id="{18A9E06C-20B8-AE9C-9FE4-521BE8550675}"/>
              </a:ext>
            </a:extLst>
          </p:cNvPr>
          <p:cNvSpPr txBox="1"/>
          <p:nvPr/>
        </p:nvSpPr>
        <p:spPr>
          <a:xfrm>
            <a:off x="15219628" y="6925071"/>
            <a:ext cx="954107" cy="1015663"/>
          </a:xfrm>
          <a:prstGeom prst="rect">
            <a:avLst/>
          </a:prstGeom>
          <a:solidFill>
            <a:srgbClr val="FFFFCC"/>
          </a:solidFill>
        </p:spPr>
        <p:txBody>
          <a:bodyPr wrap="none" rtlCol="0">
            <a:spAutoFit/>
          </a:bodyPr>
          <a:lstStyle/>
          <a:p>
            <a:pPr algn="ctr"/>
            <a:r>
              <a:rPr lang="en-US" altLang="zh-CN" sz="6000">
                <a:latin typeface="Times New Roman" panose="02020603050405020304" pitchFamily="18" charset="0"/>
                <a:ea typeface="微软雅黑" panose="020B0503020204020204" pitchFamily="34" charset="-122"/>
                <a:cs typeface="Times New Roman" panose="02020603050405020304" pitchFamily="18" charset="0"/>
                <a:sym typeface="+mn-lt"/>
              </a:rPr>
              <a:t>16</a:t>
            </a:r>
            <a:endParaRPr lang="zh-CN" altLang="en-US" sz="6000" spc="15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Tree>
    <p:extLst>
      <p:ext uri="{BB962C8B-B14F-4D97-AF65-F5344CB8AC3E}">
        <p14:creationId xmlns:p14="http://schemas.microsoft.com/office/powerpoint/2010/main" val="20872992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150"/>
                                        <p:tgtEl>
                                          <p:spTgt spid="2"/>
                                        </p:tgtEl>
                                      </p:cBhvr>
                                    </p:animEffect>
                                  </p:childTnLst>
                                </p:cTn>
                              </p:par>
                            </p:childTnLst>
                          </p:cTn>
                        </p:par>
                        <p:par>
                          <p:cTn id="8" fill="hold">
                            <p:stCondLst>
                              <p:cond delay="1150"/>
                            </p:stCondLst>
                            <p:childTnLst>
                              <p:par>
                                <p:cTn id="9" presetID="22" presetClass="entr" presetSubtype="1"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up)">
                                      <p:cBhvr>
                                        <p:cTn id="11" dur="500"/>
                                        <p:tgtEl>
                                          <p:spTgt spid="55"/>
                                        </p:tgtEl>
                                      </p:cBhvr>
                                    </p:animEffect>
                                  </p:childTnLst>
                                </p:cTn>
                              </p:par>
                            </p:childTnLst>
                          </p:cTn>
                        </p:par>
                        <p:par>
                          <p:cTn id="12" fill="hold">
                            <p:stCondLst>
                              <p:cond delay="1650"/>
                            </p:stCondLst>
                            <p:childTnLst>
                              <p:par>
                                <p:cTn id="13" presetID="23" presetClass="entr" presetSubtype="52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ppt_x</p:attrName>
                                        </p:attrNameLst>
                                      </p:cBhvr>
                                      <p:tavLst>
                                        <p:tav tm="0">
                                          <p:val>
                                            <p:fltVal val="0.5"/>
                                          </p:val>
                                        </p:tav>
                                        <p:tav tm="100000">
                                          <p:val>
                                            <p:strVal val="#ppt_x"/>
                                          </p:val>
                                        </p:tav>
                                      </p:tavLst>
                                    </p:anim>
                                    <p:anim calcmode="lin" valueType="num">
                                      <p:cBhvr>
                                        <p:cTn id="18" dur="1000" fill="hold"/>
                                        <p:tgtEl>
                                          <p:spTgt spid="9"/>
                                        </p:tgtEl>
                                        <p:attrNameLst>
                                          <p:attrName>ppt_y</p:attrName>
                                        </p:attrNameLst>
                                      </p:cBhvr>
                                      <p:tavLst>
                                        <p:tav tm="0">
                                          <p:val>
                                            <p:fltVal val="0.5"/>
                                          </p:val>
                                        </p:tav>
                                        <p:tav tm="100000">
                                          <p:val>
                                            <p:strVal val="#ppt_y"/>
                                          </p:val>
                                        </p:tav>
                                      </p:tavLst>
                                    </p:anim>
                                  </p:childTnLst>
                                </p:cTn>
                              </p:par>
                              <p:par>
                                <p:cTn id="19" presetID="23" presetClass="entr" presetSubtype="528" fill="hold" nodeType="withEffect">
                                  <p:stCondLst>
                                    <p:cond delay="4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fltVal val="0"/>
                                          </p:val>
                                        </p:tav>
                                        <p:tav tm="100000">
                                          <p:val>
                                            <p:strVal val="#ppt_w"/>
                                          </p:val>
                                        </p:tav>
                                      </p:tavLst>
                                    </p:anim>
                                    <p:anim calcmode="lin" valueType="num">
                                      <p:cBhvr>
                                        <p:cTn id="22" dur="1000" fill="hold"/>
                                        <p:tgtEl>
                                          <p:spTgt spid="10"/>
                                        </p:tgtEl>
                                        <p:attrNameLst>
                                          <p:attrName>ppt_h</p:attrName>
                                        </p:attrNameLst>
                                      </p:cBhvr>
                                      <p:tavLst>
                                        <p:tav tm="0">
                                          <p:val>
                                            <p:fltVal val="0"/>
                                          </p:val>
                                        </p:tav>
                                        <p:tav tm="100000">
                                          <p:val>
                                            <p:strVal val="#ppt_h"/>
                                          </p:val>
                                        </p:tav>
                                      </p:tavLst>
                                    </p:anim>
                                    <p:anim calcmode="lin" valueType="num">
                                      <p:cBhvr>
                                        <p:cTn id="23" dur="1000" fill="hold"/>
                                        <p:tgtEl>
                                          <p:spTgt spid="10"/>
                                        </p:tgtEl>
                                        <p:attrNameLst>
                                          <p:attrName>ppt_x</p:attrName>
                                        </p:attrNameLst>
                                      </p:cBhvr>
                                      <p:tavLst>
                                        <p:tav tm="0">
                                          <p:val>
                                            <p:fltVal val="0.5"/>
                                          </p:val>
                                        </p:tav>
                                        <p:tav tm="100000">
                                          <p:val>
                                            <p:strVal val="#ppt_x"/>
                                          </p:val>
                                        </p:tav>
                                      </p:tavLst>
                                    </p:anim>
                                    <p:anim calcmode="lin" valueType="num">
                                      <p:cBhvr>
                                        <p:cTn id="24" dur="1000" fill="hold"/>
                                        <p:tgtEl>
                                          <p:spTgt spid="10"/>
                                        </p:tgtEl>
                                        <p:attrNameLst>
                                          <p:attrName>ppt_y</p:attrName>
                                        </p:attrNameLst>
                                      </p:cBhvr>
                                      <p:tavLst>
                                        <p:tav tm="0">
                                          <p:val>
                                            <p:fltVal val="0.5"/>
                                          </p:val>
                                        </p:tav>
                                        <p:tav tm="100000">
                                          <p:val>
                                            <p:strVal val="#ppt_y"/>
                                          </p:val>
                                        </p:tav>
                                      </p:tavLst>
                                    </p:anim>
                                  </p:childTnLst>
                                </p:cTn>
                              </p:par>
                              <p:par>
                                <p:cTn id="25" presetID="23" presetClass="entr" presetSubtype="528" fill="hold" nodeType="withEffect">
                                  <p:stCondLst>
                                    <p:cond delay="8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p:val>
                                            <p:fltVal val="0.5"/>
                                          </p:val>
                                        </p:tav>
                                        <p:tav tm="100000">
                                          <p:val>
                                            <p:strVal val="#ppt_x"/>
                                          </p:val>
                                        </p:tav>
                                      </p:tavLst>
                                    </p:anim>
                                    <p:anim calcmode="lin" valueType="num">
                                      <p:cBhvr>
                                        <p:cTn id="30" dur="1000" fill="hold"/>
                                        <p:tgtEl>
                                          <p:spTgt spid="11"/>
                                        </p:tgtEl>
                                        <p:attrNameLst>
                                          <p:attrName>ppt_y</p:attrName>
                                        </p:attrNameLst>
                                      </p:cBhvr>
                                      <p:tavLst>
                                        <p:tav tm="0">
                                          <p:val>
                                            <p:fltVal val="0.5"/>
                                          </p:val>
                                        </p:tav>
                                        <p:tav tm="100000">
                                          <p:val>
                                            <p:strVal val="#ppt_y"/>
                                          </p:val>
                                        </p:tav>
                                      </p:tavLst>
                                    </p:anim>
                                  </p:childTnLst>
                                </p:cTn>
                              </p:par>
                              <p:par>
                                <p:cTn id="31" presetID="23" presetClass="entr" presetSubtype="52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ppt_x</p:attrName>
                                        </p:attrNameLst>
                                      </p:cBhvr>
                                      <p:tavLst>
                                        <p:tav tm="0">
                                          <p:val>
                                            <p:fltVal val="0.5"/>
                                          </p:val>
                                        </p:tav>
                                        <p:tav tm="100000">
                                          <p:val>
                                            <p:strVal val="#ppt_x"/>
                                          </p:val>
                                        </p:tav>
                                      </p:tavLst>
                                    </p:anim>
                                    <p:anim calcmode="lin" valueType="num">
                                      <p:cBhvr>
                                        <p:cTn id="36" dur="1000" fill="hold"/>
                                        <p:tgtEl>
                                          <p:spTgt spid="12"/>
                                        </p:tgtEl>
                                        <p:attrNameLst>
                                          <p:attrName>ppt_y</p:attrName>
                                        </p:attrNameLst>
                                      </p:cBhvr>
                                      <p:tavLst>
                                        <p:tav tm="0">
                                          <p:val>
                                            <p:fltVal val="0.5"/>
                                          </p:val>
                                        </p:tav>
                                        <p:tav tm="100000">
                                          <p:val>
                                            <p:strVal val="#ppt_y"/>
                                          </p:val>
                                        </p:tav>
                                      </p:tavLst>
                                    </p:anim>
                                  </p:childTnLst>
                                </p:cTn>
                              </p:par>
                              <p:par>
                                <p:cTn id="37" presetID="23" presetClass="entr" presetSubtype="528" fill="hold" nodeType="withEffect">
                                  <p:stCondLst>
                                    <p:cond delay="500"/>
                                  </p:stCondLst>
                                  <p:childTnLst>
                                    <p:set>
                                      <p:cBhvr>
                                        <p:cTn id="38" dur="1" fill="hold">
                                          <p:stCondLst>
                                            <p:cond delay="0"/>
                                          </p:stCondLst>
                                        </p:cTn>
                                        <p:tgtEl>
                                          <p:spTgt spid="36"/>
                                        </p:tgtEl>
                                        <p:attrNameLst>
                                          <p:attrName>style.visibility</p:attrName>
                                        </p:attrNameLst>
                                      </p:cBhvr>
                                      <p:to>
                                        <p:strVal val="visible"/>
                                      </p:to>
                                    </p:set>
                                    <p:anim calcmode="lin" valueType="num">
                                      <p:cBhvr>
                                        <p:cTn id="39" dur="1000" fill="hold"/>
                                        <p:tgtEl>
                                          <p:spTgt spid="36"/>
                                        </p:tgtEl>
                                        <p:attrNameLst>
                                          <p:attrName>ppt_w</p:attrName>
                                        </p:attrNameLst>
                                      </p:cBhvr>
                                      <p:tavLst>
                                        <p:tav tm="0">
                                          <p:val>
                                            <p:fltVal val="0"/>
                                          </p:val>
                                        </p:tav>
                                        <p:tav tm="100000">
                                          <p:val>
                                            <p:strVal val="#ppt_w"/>
                                          </p:val>
                                        </p:tav>
                                      </p:tavLst>
                                    </p:anim>
                                    <p:anim calcmode="lin" valueType="num">
                                      <p:cBhvr>
                                        <p:cTn id="40" dur="1000" fill="hold"/>
                                        <p:tgtEl>
                                          <p:spTgt spid="36"/>
                                        </p:tgtEl>
                                        <p:attrNameLst>
                                          <p:attrName>ppt_h</p:attrName>
                                        </p:attrNameLst>
                                      </p:cBhvr>
                                      <p:tavLst>
                                        <p:tav tm="0">
                                          <p:val>
                                            <p:fltVal val="0"/>
                                          </p:val>
                                        </p:tav>
                                        <p:tav tm="100000">
                                          <p:val>
                                            <p:strVal val="#ppt_h"/>
                                          </p:val>
                                        </p:tav>
                                      </p:tavLst>
                                    </p:anim>
                                    <p:anim calcmode="lin" valueType="num">
                                      <p:cBhvr>
                                        <p:cTn id="41" dur="1000" fill="hold"/>
                                        <p:tgtEl>
                                          <p:spTgt spid="36"/>
                                        </p:tgtEl>
                                        <p:attrNameLst>
                                          <p:attrName>ppt_x</p:attrName>
                                        </p:attrNameLst>
                                      </p:cBhvr>
                                      <p:tavLst>
                                        <p:tav tm="0">
                                          <p:val>
                                            <p:fltVal val="0.5"/>
                                          </p:val>
                                        </p:tav>
                                        <p:tav tm="100000">
                                          <p:val>
                                            <p:strVal val="#ppt_x"/>
                                          </p:val>
                                        </p:tav>
                                      </p:tavLst>
                                    </p:anim>
                                    <p:anim calcmode="lin" valueType="num">
                                      <p:cBhvr>
                                        <p:cTn id="42" dur="1000" fill="hold"/>
                                        <p:tgtEl>
                                          <p:spTgt spid="36"/>
                                        </p:tgtEl>
                                        <p:attrNameLst>
                                          <p:attrName>ppt_y</p:attrName>
                                        </p:attrNameLst>
                                      </p:cBhvr>
                                      <p:tavLst>
                                        <p:tav tm="0">
                                          <p:val>
                                            <p:fltVal val="0.5"/>
                                          </p:val>
                                        </p:tav>
                                        <p:tav tm="100000">
                                          <p:val>
                                            <p:strVal val="#ppt_y"/>
                                          </p:val>
                                        </p:tav>
                                      </p:tavLst>
                                    </p:anim>
                                  </p:childTnLst>
                                </p:cTn>
                              </p:par>
                              <p:par>
                                <p:cTn id="43" presetID="23" presetClass="entr" presetSubtype="528" fill="hold" nodeType="withEffect">
                                  <p:stCondLst>
                                    <p:cond delay="800"/>
                                  </p:stCondLst>
                                  <p:childTnLst>
                                    <p:set>
                                      <p:cBhvr>
                                        <p:cTn id="44" dur="1" fill="hold">
                                          <p:stCondLst>
                                            <p:cond delay="0"/>
                                          </p:stCondLst>
                                        </p:cTn>
                                        <p:tgtEl>
                                          <p:spTgt spid="37"/>
                                        </p:tgtEl>
                                        <p:attrNameLst>
                                          <p:attrName>style.visibility</p:attrName>
                                        </p:attrNameLst>
                                      </p:cBhvr>
                                      <p:to>
                                        <p:strVal val="visible"/>
                                      </p:to>
                                    </p:set>
                                    <p:anim calcmode="lin" valueType="num">
                                      <p:cBhvr>
                                        <p:cTn id="45" dur="1000" fill="hold"/>
                                        <p:tgtEl>
                                          <p:spTgt spid="37"/>
                                        </p:tgtEl>
                                        <p:attrNameLst>
                                          <p:attrName>ppt_w</p:attrName>
                                        </p:attrNameLst>
                                      </p:cBhvr>
                                      <p:tavLst>
                                        <p:tav tm="0">
                                          <p:val>
                                            <p:fltVal val="0"/>
                                          </p:val>
                                        </p:tav>
                                        <p:tav tm="100000">
                                          <p:val>
                                            <p:strVal val="#ppt_w"/>
                                          </p:val>
                                        </p:tav>
                                      </p:tavLst>
                                    </p:anim>
                                    <p:anim calcmode="lin" valueType="num">
                                      <p:cBhvr>
                                        <p:cTn id="46" dur="1000" fill="hold"/>
                                        <p:tgtEl>
                                          <p:spTgt spid="37"/>
                                        </p:tgtEl>
                                        <p:attrNameLst>
                                          <p:attrName>ppt_h</p:attrName>
                                        </p:attrNameLst>
                                      </p:cBhvr>
                                      <p:tavLst>
                                        <p:tav tm="0">
                                          <p:val>
                                            <p:fltVal val="0"/>
                                          </p:val>
                                        </p:tav>
                                        <p:tav tm="100000">
                                          <p:val>
                                            <p:strVal val="#ppt_h"/>
                                          </p:val>
                                        </p:tav>
                                      </p:tavLst>
                                    </p:anim>
                                    <p:anim calcmode="lin" valueType="num">
                                      <p:cBhvr>
                                        <p:cTn id="47" dur="1000" fill="hold"/>
                                        <p:tgtEl>
                                          <p:spTgt spid="37"/>
                                        </p:tgtEl>
                                        <p:attrNameLst>
                                          <p:attrName>ppt_x</p:attrName>
                                        </p:attrNameLst>
                                      </p:cBhvr>
                                      <p:tavLst>
                                        <p:tav tm="0">
                                          <p:val>
                                            <p:fltVal val="0.5"/>
                                          </p:val>
                                        </p:tav>
                                        <p:tav tm="100000">
                                          <p:val>
                                            <p:strVal val="#ppt_x"/>
                                          </p:val>
                                        </p:tav>
                                      </p:tavLst>
                                    </p:anim>
                                    <p:anim calcmode="lin" valueType="num">
                                      <p:cBhvr>
                                        <p:cTn id="48" dur="1000" fill="hold"/>
                                        <p:tgtEl>
                                          <p:spTgt spid="37"/>
                                        </p:tgtEl>
                                        <p:attrNameLst>
                                          <p:attrName>ppt_y</p:attrName>
                                        </p:attrNameLst>
                                      </p:cBhvr>
                                      <p:tavLst>
                                        <p:tav tm="0">
                                          <p:val>
                                            <p:fltVal val="0.5"/>
                                          </p:val>
                                        </p:tav>
                                        <p:tav tm="100000">
                                          <p:val>
                                            <p:strVal val="#ppt_y"/>
                                          </p:val>
                                        </p:tav>
                                      </p:tavLst>
                                    </p:anim>
                                  </p:childTnLst>
                                </p:cTn>
                              </p:par>
                              <p:par>
                                <p:cTn id="49" presetID="53" presetClass="entr" presetSubtype="16"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p:cTn id="51" dur="500" fill="hold"/>
                                        <p:tgtEl>
                                          <p:spTgt spid="75"/>
                                        </p:tgtEl>
                                        <p:attrNameLst>
                                          <p:attrName>ppt_w</p:attrName>
                                        </p:attrNameLst>
                                      </p:cBhvr>
                                      <p:tavLst>
                                        <p:tav tm="0">
                                          <p:val>
                                            <p:fltVal val="0"/>
                                          </p:val>
                                        </p:tav>
                                        <p:tav tm="100000">
                                          <p:val>
                                            <p:strVal val="#ppt_w"/>
                                          </p:val>
                                        </p:tav>
                                      </p:tavLst>
                                    </p:anim>
                                    <p:anim calcmode="lin" valueType="num">
                                      <p:cBhvr>
                                        <p:cTn id="52" dur="500" fill="hold"/>
                                        <p:tgtEl>
                                          <p:spTgt spid="75"/>
                                        </p:tgtEl>
                                        <p:attrNameLst>
                                          <p:attrName>ppt_h</p:attrName>
                                        </p:attrNameLst>
                                      </p:cBhvr>
                                      <p:tavLst>
                                        <p:tav tm="0">
                                          <p:val>
                                            <p:fltVal val="0"/>
                                          </p:val>
                                        </p:tav>
                                        <p:tav tm="100000">
                                          <p:val>
                                            <p:strVal val="#ppt_h"/>
                                          </p:val>
                                        </p:tav>
                                      </p:tavLst>
                                    </p:anim>
                                    <p:animEffect transition="in" filter="fade">
                                      <p:cBhvr>
                                        <p:cTn id="53" dur="500"/>
                                        <p:tgtEl>
                                          <p:spTgt spid="75"/>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85"/>
                                        </p:tgtEl>
                                        <p:attrNameLst>
                                          <p:attrName>style.visibility</p:attrName>
                                        </p:attrNameLst>
                                      </p:cBhvr>
                                      <p:to>
                                        <p:strVal val="visible"/>
                                      </p:to>
                                    </p:set>
                                    <p:anim calcmode="lin" valueType="num">
                                      <p:cBhvr>
                                        <p:cTn id="56" dur="500" fill="hold"/>
                                        <p:tgtEl>
                                          <p:spTgt spid="85"/>
                                        </p:tgtEl>
                                        <p:attrNameLst>
                                          <p:attrName>ppt_w</p:attrName>
                                        </p:attrNameLst>
                                      </p:cBhvr>
                                      <p:tavLst>
                                        <p:tav tm="0">
                                          <p:val>
                                            <p:fltVal val="0"/>
                                          </p:val>
                                        </p:tav>
                                        <p:tav tm="100000">
                                          <p:val>
                                            <p:strVal val="#ppt_w"/>
                                          </p:val>
                                        </p:tav>
                                      </p:tavLst>
                                    </p:anim>
                                    <p:anim calcmode="lin" valueType="num">
                                      <p:cBhvr>
                                        <p:cTn id="57" dur="500" fill="hold"/>
                                        <p:tgtEl>
                                          <p:spTgt spid="85"/>
                                        </p:tgtEl>
                                        <p:attrNameLst>
                                          <p:attrName>ppt_h</p:attrName>
                                        </p:attrNameLst>
                                      </p:cBhvr>
                                      <p:tavLst>
                                        <p:tav tm="0">
                                          <p:val>
                                            <p:fltVal val="0"/>
                                          </p:val>
                                        </p:tav>
                                        <p:tav tm="100000">
                                          <p:val>
                                            <p:strVal val="#ppt_h"/>
                                          </p:val>
                                        </p:tav>
                                      </p:tavLst>
                                    </p:anim>
                                    <p:animEffect transition="in" filter="fade">
                                      <p:cBhvr>
                                        <p:cTn id="58" dur="500"/>
                                        <p:tgtEl>
                                          <p:spTgt spid="85"/>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wipe(down)">
                                      <p:cBhvr>
                                        <p:cTn id="61" dur="500"/>
                                        <p:tgtEl>
                                          <p:spTgt spid="102"/>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03"/>
                                        </p:tgtEl>
                                        <p:attrNameLst>
                                          <p:attrName>style.visibility</p:attrName>
                                        </p:attrNameLst>
                                      </p:cBhvr>
                                      <p:to>
                                        <p:strVal val="visible"/>
                                      </p:to>
                                    </p:set>
                                    <p:animEffect transition="in" filter="wipe(down)">
                                      <p:cBhvr>
                                        <p:cTn id="64" dur="500"/>
                                        <p:tgtEl>
                                          <p:spTgt spid="10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04"/>
                                        </p:tgtEl>
                                        <p:attrNameLst>
                                          <p:attrName>style.visibility</p:attrName>
                                        </p:attrNameLst>
                                      </p:cBhvr>
                                      <p:to>
                                        <p:strVal val="visible"/>
                                      </p:to>
                                    </p:set>
                                    <p:animEffect transition="in" filter="wipe(down)">
                                      <p:cBhvr>
                                        <p:cTn id="67" dur="500"/>
                                        <p:tgtEl>
                                          <p:spTgt spid="10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05"/>
                                        </p:tgtEl>
                                        <p:attrNameLst>
                                          <p:attrName>style.visibility</p:attrName>
                                        </p:attrNameLst>
                                      </p:cBhvr>
                                      <p:to>
                                        <p:strVal val="visible"/>
                                      </p:to>
                                    </p:set>
                                    <p:animEffect transition="in" filter="wipe(down)">
                                      <p:cBhvr>
                                        <p:cTn id="70" dur="500"/>
                                        <p:tgtEl>
                                          <p:spTgt spid="105"/>
                                        </p:tgtEl>
                                      </p:cBhvr>
                                    </p:animEffect>
                                  </p:childTnLst>
                                </p:cTn>
                              </p:par>
                            </p:childTnLst>
                          </p:cTn>
                        </p:par>
                      </p:childTnLst>
                    </p:cTn>
                  </p:par>
                  <p:par>
                    <p:cTn id="71" fill="hold">
                      <p:stCondLst>
                        <p:cond delay="indefinite"/>
                      </p:stCondLst>
                      <p:childTnLst>
                        <p:par>
                          <p:cTn id="72" fill="hold">
                            <p:stCondLst>
                              <p:cond delay="0"/>
                            </p:stCondLst>
                            <p:childTnLst>
                              <p:par>
                                <p:cTn id="73" presetID="23" presetClass="entr" presetSubtype="32" fill="hold" nodeType="clickEffect">
                                  <p:stCondLst>
                                    <p:cond delay="0"/>
                                  </p:stCondLst>
                                  <p:childTnLst>
                                    <p:set>
                                      <p:cBhvr>
                                        <p:cTn id="74" dur="1" fill="hold">
                                          <p:stCondLst>
                                            <p:cond delay="0"/>
                                          </p:stCondLst>
                                        </p:cTn>
                                        <p:tgtEl>
                                          <p:spTgt spid="100"/>
                                        </p:tgtEl>
                                        <p:attrNameLst>
                                          <p:attrName>style.visibility</p:attrName>
                                        </p:attrNameLst>
                                      </p:cBhvr>
                                      <p:to>
                                        <p:strVal val="visible"/>
                                      </p:to>
                                    </p:set>
                                    <p:anim calcmode="lin" valueType="num">
                                      <p:cBhvr>
                                        <p:cTn id="75" dur="250" fill="hold"/>
                                        <p:tgtEl>
                                          <p:spTgt spid="100"/>
                                        </p:tgtEl>
                                        <p:attrNameLst>
                                          <p:attrName>ppt_w</p:attrName>
                                        </p:attrNameLst>
                                      </p:cBhvr>
                                      <p:tavLst>
                                        <p:tav tm="0">
                                          <p:val>
                                            <p:strVal val="4*#ppt_w"/>
                                          </p:val>
                                        </p:tav>
                                        <p:tav tm="100000">
                                          <p:val>
                                            <p:strVal val="#ppt_w"/>
                                          </p:val>
                                        </p:tav>
                                      </p:tavLst>
                                    </p:anim>
                                    <p:anim calcmode="lin" valueType="num">
                                      <p:cBhvr>
                                        <p:cTn id="76" dur="250" fill="hold"/>
                                        <p:tgtEl>
                                          <p:spTgt spid="10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75" grpId="0" animBg="1"/>
      <p:bldP spid="85" grpId="0" animBg="1"/>
      <p:bldP spid="102" grpId="0"/>
      <p:bldP spid="103" grpId="0"/>
      <p:bldP spid="104" grpId="0"/>
      <p:bldP spid="10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489030C-15D9-A0CA-6037-4E5F32682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grpSp>
        <p:nvGrpSpPr>
          <p:cNvPr id="2" name="组合 47"/>
          <p:cNvGrpSpPr/>
          <p:nvPr/>
        </p:nvGrpSpPr>
        <p:grpSpPr>
          <a:xfrm>
            <a:off x="8424142" y="3872011"/>
            <a:ext cx="3463923" cy="2444080"/>
            <a:chOff x="3946913" y="1827911"/>
            <a:chExt cx="1958168" cy="1283142"/>
          </a:xfrm>
          <a:solidFill>
            <a:srgbClr val="007A37"/>
          </a:solidFill>
        </p:grpSpPr>
        <p:sp>
          <p:nvSpPr>
            <p:cNvPr id="92" name="矩形 91"/>
            <p:cNvSpPr/>
            <p:nvPr/>
          </p:nvSpPr>
          <p:spPr>
            <a:xfrm>
              <a:off x="3946913" y="1827911"/>
              <a:ext cx="1958168" cy="1283142"/>
            </a:xfrm>
            <a:prstGeom prst="rect">
              <a:avLst/>
            </a:prstGeom>
            <a:solidFill>
              <a:schemeClr val="accent2"/>
            </a:solidFill>
            <a:ln/>
          </p:spPr>
          <p:style>
            <a:lnRef idx="3">
              <a:schemeClr val="lt1"/>
            </a:lnRef>
            <a:fillRef idx="1">
              <a:schemeClr val="accent4"/>
            </a:fillRef>
            <a:effectRef idx="1">
              <a:schemeClr val="accent4"/>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26682">
                <a:defRPr/>
              </a:pPr>
              <a:endParaRPr lang="zh-CN" altLang="en-US" sz="7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93" name="TextBox 17"/>
            <p:cNvSpPr txBox="1">
              <a:spLocks noChangeArrowheads="1"/>
            </p:cNvSpPr>
            <p:nvPr/>
          </p:nvSpPr>
          <p:spPr bwMode="auto">
            <a:xfrm flipH="1">
              <a:off x="3995382" y="2201116"/>
              <a:ext cx="1661334" cy="630173"/>
            </a:xfrm>
            <a:prstGeom prst="rect">
              <a:avLst/>
            </a:prstGeom>
            <a:solidFill>
              <a:schemeClr val="accent2"/>
            </a:solid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26682">
                <a:defRPr/>
              </a:pPr>
              <a:r>
                <a:rPr lang="en-US" altLang="zh-CN" sz="7200" b="1" ker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3</a:t>
              </a:r>
              <a:endParaRPr lang="en-US" altLang="zh-CN" sz="7200" b="1"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3" name="组合 93"/>
          <p:cNvGrpSpPr/>
          <p:nvPr/>
        </p:nvGrpSpPr>
        <p:grpSpPr>
          <a:xfrm>
            <a:off x="990669" y="3872011"/>
            <a:ext cx="3502031" cy="2444080"/>
            <a:chOff x="0" y="2095862"/>
            <a:chExt cx="1979711" cy="1283142"/>
          </a:xfrm>
          <a:solidFill>
            <a:schemeClr val="accent2"/>
          </a:solidFill>
        </p:grpSpPr>
        <p:sp>
          <p:nvSpPr>
            <p:cNvPr id="95" name="矩形 94"/>
            <p:cNvSpPr/>
            <p:nvPr/>
          </p:nvSpPr>
          <p:spPr>
            <a:xfrm>
              <a:off x="0" y="2095862"/>
              <a:ext cx="1979711" cy="1283142"/>
            </a:xfrm>
            <a:prstGeom prst="rect">
              <a:avLst/>
            </a:prstGeom>
            <a:grp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zh-CN" altLang="en-US" sz="7200" dirty="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96" name="TextBox 18"/>
            <p:cNvSpPr txBox="1">
              <a:spLocks noChangeArrowheads="1"/>
            </p:cNvSpPr>
            <p:nvPr/>
          </p:nvSpPr>
          <p:spPr bwMode="auto">
            <a:xfrm flipH="1">
              <a:off x="130835" y="2516658"/>
              <a:ext cx="1612743" cy="630173"/>
            </a:xfrm>
            <a:prstGeom prst="rect">
              <a:avLst/>
            </a:prstGeom>
            <a:grp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7200" b="1" kern="0">
                  <a:solidFill>
                    <a:sysClr val="window" lastClr="FFFFFF">
                      <a:lumMod val="95000"/>
                    </a:sysClr>
                  </a:solidFill>
                  <a:latin typeface="Times New Roman" panose="02020603050405020304" pitchFamily="18" charset="0"/>
                  <a:ea typeface="微软雅黑" panose="020B0503020204020204" pitchFamily="34" charset="-122"/>
                  <a:cs typeface="Times New Roman" panose="02020603050405020304" pitchFamily="18" charset="0"/>
                  <a:sym typeface="+mn-lt"/>
                </a:rPr>
                <a:t>1</a:t>
              </a:r>
              <a:endParaRPr lang="en-US" altLang="zh-CN" sz="7200" b="1" kern="0" dirty="0">
                <a:solidFill>
                  <a:sysClr val="window" lastClr="FFFFFF">
                    <a:lumMod val="95000"/>
                  </a:sys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4" name="组合 96"/>
          <p:cNvGrpSpPr/>
          <p:nvPr/>
        </p:nvGrpSpPr>
        <p:grpSpPr>
          <a:xfrm>
            <a:off x="4672279" y="6472861"/>
            <a:ext cx="3554661" cy="2415056"/>
            <a:chOff x="2072433" y="511758"/>
            <a:chExt cx="2009463" cy="1267904"/>
          </a:xfrm>
        </p:grpSpPr>
        <p:sp>
          <p:nvSpPr>
            <p:cNvPr id="98" name="矩形 97"/>
            <p:cNvSpPr/>
            <p:nvPr/>
          </p:nvSpPr>
          <p:spPr>
            <a:xfrm>
              <a:off x="2072433" y="511758"/>
              <a:ext cx="2009463" cy="1267904"/>
            </a:xfrm>
            <a:prstGeom prst="rect">
              <a:avLst/>
            </a:prstGeom>
            <a:solidFill>
              <a:schemeClr val="bg1">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26682">
                <a:defRPr/>
              </a:pPr>
              <a:endParaRPr lang="zh-CN" altLang="en-US" sz="720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99" name="TextBox 18"/>
            <p:cNvSpPr txBox="1">
              <a:spLocks noChangeArrowheads="1"/>
            </p:cNvSpPr>
            <p:nvPr/>
          </p:nvSpPr>
          <p:spPr bwMode="auto">
            <a:xfrm flipH="1">
              <a:off x="2255326" y="941132"/>
              <a:ext cx="1632617" cy="630173"/>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7200" b="1" kern="0">
                  <a:solidFill>
                    <a:sysClr val="window" lastClr="FFFFFF">
                      <a:lumMod val="95000"/>
                    </a:sysClr>
                  </a:solidFill>
                  <a:latin typeface="Times New Roman" panose="02020603050405020304" pitchFamily="18" charset="0"/>
                  <a:ea typeface="微软雅黑" panose="020B0503020204020204" pitchFamily="34" charset="-122"/>
                  <a:cs typeface="Times New Roman" panose="02020603050405020304" pitchFamily="18" charset="0"/>
                  <a:sym typeface="+mn-lt"/>
                </a:rPr>
                <a:t>2</a:t>
              </a:r>
              <a:endParaRPr lang="en-US" altLang="zh-CN" sz="7200" b="1" kern="0" dirty="0">
                <a:solidFill>
                  <a:sysClr val="window" lastClr="FFFFFF">
                    <a:lumMod val="95000"/>
                  </a:sys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101" name="图片 100" descr="Vista-desktop-12.png"/>
          <p:cNvPicPr>
            <a:picLocks noChangeAspect="1"/>
          </p:cNvPicPr>
          <p:nvPr/>
        </p:nvPicPr>
        <p:blipFill rotWithShape="1">
          <a:blip r:embed="rId5" cstate="screen">
            <a:extLst>
              <a:ext uri="{28A0092B-C50C-407E-A947-70E740481C1C}">
                <a14:useLocalDpi xmlns:a14="http://schemas.microsoft.com/office/drawing/2010/main"/>
              </a:ext>
            </a:extLst>
          </a:blip>
          <a:srcRect/>
          <a:stretch>
            <a:fillRect/>
          </a:stretch>
        </p:blipFill>
        <p:spPr>
          <a:xfrm>
            <a:off x="14225788" y="1199658"/>
            <a:ext cx="4034766" cy="5178457"/>
          </a:xfrm>
          <a:prstGeom prst="rect">
            <a:avLst/>
          </a:prstGeom>
        </p:spPr>
      </p:pic>
      <p:grpSp>
        <p:nvGrpSpPr>
          <p:cNvPr id="22" name="组合 96">
            <a:extLst>
              <a:ext uri="{FF2B5EF4-FFF2-40B4-BE49-F238E27FC236}">
                <a16:creationId xmlns:a16="http://schemas.microsoft.com/office/drawing/2014/main" id="{A6A3008F-C607-0C3D-BEBB-AFD90C286415}"/>
              </a:ext>
            </a:extLst>
          </p:cNvPr>
          <p:cNvGrpSpPr/>
          <p:nvPr/>
        </p:nvGrpSpPr>
        <p:grpSpPr>
          <a:xfrm>
            <a:off x="11901771" y="6472861"/>
            <a:ext cx="3554661" cy="2415056"/>
            <a:chOff x="2072433" y="511758"/>
            <a:chExt cx="2009463" cy="1267904"/>
          </a:xfrm>
        </p:grpSpPr>
        <p:sp>
          <p:nvSpPr>
            <p:cNvPr id="23" name="矩形 97">
              <a:extLst>
                <a:ext uri="{FF2B5EF4-FFF2-40B4-BE49-F238E27FC236}">
                  <a16:creationId xmlns:a16="http://schemas.microsoft.com/office/drawing/2014/main" id="{D9133426-C243-55C9-54D3-A6731E8AAB18}"/>
                </a:ext>
              </a:extLst>
            </p:cNvPr>
            <p:cNvSpPr/>
            <p:nvPr/>
          </p:nvSpPr>
          <p:spPr>
            <a:xfrm>
              <a:off x="2072433" y="511758"/>
              <a:ext cx="2009463" cy="1267904"/>
            </a:xfrm>
            <a:prstGeom prst="rect">
              <a:avLst/>
            </a:prstGeom>
            <a:solidFill>
              <a:schemeClr val="bg1">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726682">
                <a:defRPr/>
              </a:pPr>
              <a:endParaRPr lang="zh-CN" altLang="en-US" sz="7200" dirty="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4" name="TextBox 18">
              <a:extLst>
                <a:ext uri="{FF2B5EF4-FFF2-40B4-BE49-F238E27FC236}">
                  <a16:creationId xmlns:a16="http://schemas.microsoft.com/office/drawing/2014/main" id="{DB692F86-ABA9-FEE0-1492-E696D4D8395D}"/>
                </a:ext>
              </a:extLst>
            </p:cNvPr>
            <p:cNvSpPr txBox="1">
              <a:spLocks noChangeArrowheads="1"/>
            </p:cNvSpPr>
            <p:nvPr/>
          </p:nvSpPr>
          <p:spPr bwMode="auto">
            <a:xfrm flipH="1">
              <a:off x="2260856" y="857925"/>
              <a:ext cx="1632617" cy="630173"/>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7200" b="1" kern="0">
                  <a:solidFill>
                    <a:sysClr val="window" lastClr="FFFFFF">
                      <a:lumMod val="95000"/>
                    </a:sysClr>
                  </a:solidFill>
                  <a:latin typeface="Times New Roman" panose="02020603050405020304" pitchFamily="18" charset="0"/>
                  <a:ea typeface="微软雅黑" panose="020B0503020204020204" pitchFamily="34" charset="-122"/>
                  <a:cs typeface="Times New Roman" panose="02020603050405020304" pitchFamily="18" charset="0"/>
                  <a:sym typeface="+mn-lt"/>
                </a:rPr>
                <a:t>4</a:t>
              </a:r>
              <a:endParaRPr lang="en-US" altLang="zh-CN" sz="7200" b="1" kern="0" dirty="0">
                <a:solidFill>
                  <a:sysClr val="window" lastClr="FFFFFF">
                    <a:lumMod val="95000"/>
                  </a:sysClr>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25" name="椭圆 53">
            <a:extLst>
              <a:ext uri="{FF2B5EF4-FFF2-40B4-BE49-F238E27FC236}">
                <a16:creationId xmlns:a16="http://schemas.microsoft.com/office/drawing/2014/main" id="{0B6C3448-495A-3ADE-74FA-072B852DBE37}"/>
              </a:ext>
            </a:extLst>
          </p:cNvPr>
          <p:cNvSpPr/>
          <p:nvPr/>
        </p:nvSpPr>
        <p:spPr>
          <a:xfrm>
            <a:off x="1644322" y="6593854"/>
            <a:ext cx="1707165" cy="1707691"/>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66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A</a:t>
            </a:r>
            <a:endParaRPr kumimoji="1" lang="en-US" sz="66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6" name="椭圆 64">
            <a:extLst>
              <a:ext uri="{FF2B5EF4-FFF2-40B4-BE49-F238E27FC236}">
                <a16:creationId xmlns:a16="http://schemas.microsoft.com/office/drawing/2014/main" id="{ABF864B9-9D3C-93B8-0022-650E5FFEBDC8}"/>
              </a:ext>
            </a:extLst>
          </p:cNvPr>
          <p:cNvSpPr/>
          <p:nvPr/>
        </p:nvSpPr>
        <p:spPr>
          <a:xfrm>
            <a:off x="5619454" y="4329197"/>
            <a:ext cx="1707165" cy="1707691"/>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66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B</a:t>
            </a:r>
            <a:endParaRPr kumimoji="1" lang="en-US" sz="66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7" name="椭圆 65">
            <a:extLst>
              <a:ext uri="{FF2B5EF4-FFF2-40B4-BE49-F238E27FC236}">
                <a16:creationId xmlns:a16="http://schemas.microsoft.com/office/drawing/2014/main" id="{BACF432F-D85B-6E36-1C72-EE5FFED92A7B}"/>
              </a:ext>
            </a:extLst>
          </p:cNvPr>
          <p:cNvSpPr/>
          <p:nvPr/>
        </p:nvSpPr>
        <p:spPr>
          <a:xfrm>
            <a:off x="9125718" y="6600305"/>
            <a:ext cx="1707165" cy="1707691"/>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66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C</a:t>
            </a:r>
            <a:endParaRPr kumimoji="1" lang="en-US" sz="66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28" name="椭圆 66">
            <a:extLst>
              <a:ext uri="{FF2B5EF4-FFF2-40B4-BE49-F238E27FC236}">
                <a16:creationId xmlns:a16="http://schemas.microsoft.com/office/drawing/2014/main" id="{E736212B-3B95-B235-6C45-9DEB692022D2}"/>
              </a:ext>
            </a:extLst>
          </p:cNvPr>
          <p:cNvSpPr/>
          <p:nvPr/>
        </p:nvSpPr>
        <p:spPr>
          <a:xfrm>
            <a:off x="12925862" y="4356242"/>
            <a:ext cx="1707165" cy="1707691"/>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66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rPr>
              <a:t>D</a:t>
            </a:r>
            <a:endParaRPr kumimoji="1" lang="en-US" sz="6600" b="1" dirty="0">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29" name="组合 7">
            <a:extLst>
              <a:ext uri="{FF2B5EF4-FFF2-40B4-BE49-F238E27FC236}">
                <a16:creationId xmlns:a16="http://schemas.microsoft.com/office/drawing/2014/main" id="{339D63B9-8F33-C0A4-D6FA-F85C358913C7}"/>
              </a:ext>
            </a:extLst>
          </p:cNvPr>
          <p:cNvGrpSpPr/>
          <p:nvPr/>
        </p:nvGrpSpPr>
        <p:grpSpPr>
          <a:xfrm>
            <a:off x="478027" y="736089"/>
            <a:ext cx="13982700" cy="2679733"/>
            <a:chOff x="903371" y="249943"/>
            <a:chExt cx="2831223" cy="679699"/>
          </a:xfrm>
        </p:grpSpPr>
        <p:sp>
          <p:nvSpPr>
            <p:cNvPr id="30" name="任意多边形 8">
              <a:extLst>
                <a:ext uri="{FF2B5EF4-FFF2-40B4-BE49-F238E27FC236}">
                  <a16:creationId xmlns:a16="http://schemas.microsoft.com/office/drawing/2014/main" id="{FB582865-27E7-0DFD-6CF9-D388B8C48845}"/>
                </a:ext>
              </a:extLst>
            </p:cNvPr>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rgbClr val="FFFFFF">
                    <a:lumMod val="95000"/>
                  </a:srgbClr>
                </a:gs>
                <a:gs pos="0">
                  <a:srgbClr val="D3D3D3"/>
                </a:gs>
              </a:gsLst>
              <a:lin ang="2700000" scaled="1"/>
              <a:tileRect/>
            </a:gradFill>
            <a:ln w="19050">
              <a:gradFill flip="none" rotWithShape="1">
                <a:gsLst>
                  <a:gs pos="100000">
                    <a:srgbClr val="FFFFFF">
                      <a:lumMod val="75000"/>
                    </a:srgbClr>
                  </a:gs>
                  <a:gs pos="0">
                    <a:srgbClr val="FFFFFF"/>
                  </a:gs>
                </a:gsLst>
                <a:lin ang="2700000" scaled="1"/>
                <a:tileRect/>
              </a:gradFill>
            </a:ln>
            <a:effectLst>
              <a:outerShdw blurRad="127000" dist="50800" dir="2700000" algn="tl" rotWithShape="0">
                <a:prstClr val="black">
                  <a:alpha val="40000"/>
                </a:prstClr>
              </a:outerShdw>
            </a:effectLst>
          </p:spPr>
          <p:txBody>
            <a:bodyPr vert="horz" wrap="square" lIns="182824" tIns="91412" rIns="182824" bIns="91412" numCol="1" anchor="t" anchorCtr="0" compatLnSpc="1">
              <a:noAutofit/>
            </a:bodyPr>
            <a:lstStyle/>
            <a:p>
              <a:pPr>
                <a:defRPr/>
              </a:pPr>
              <a:endParaRPr lang="zh-CN" altLang="en-US" sz="3599" kern="0" dirty="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31" name="任意多边形 9">
              <a:extLst>
                <a:ext uri="{FF2B5EF4-FFF2-40B4-BE49-F238E27FC236}">
                  <a16:creationId xmlns:a16="http://schemas.microsoft.com/office/drawing/2014/main" id="{D62BE9AD-960E-14B0-BA21-C6046B35294E}"/>
                </a:ext>
              </a:extLst>
            </p:cNvPr>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FFFFFF">
                <a:lumMod val="95000"/>
              </a:srgbClr>
            </a:solidFill>
            <a:ln w="19050">
              <a:gradFill flip="none" rotWithShape="1">
                <a:gsLst>
                  <a:gs pos="0">
                    <a:srgbClr val="FFFFFF">
                      <a:lumMod val="75000"/>
                    </a:srgbClr>
                  </a:gs>
                  <a:gs pos="100000">
                    <a:srgbClr val="FFFFFF"/>
                  </a:gs>
                </a:gsLst>
                <a:lin ang="2700000" scaled="1"/>
                <a:tileRect/>
              </a:gradFill>
            </a:ln>
            <a:effectLst>
              <a:innerShdw blurRad="63500" dist="50800" dir="13500000">
                <a:prstClr val="black">
                  <a:alpha val="50000"/>
                </a:prstClr>
              </a:innerShdw>
            </a:effectLst>
          </p:spPr>
          <p:txBody>
            <a:bodyPr vert="horz" wrap="square" lIns="182824" tIns="91412" rIns="182824" bIns="91412" numCol="1" anchor="t" anchorCtr="0" compatLnSpc="1">
              <a:noAutofit/>
            </a:bodyPr>
            <a:lstStyle/>
            <a:p>
              <a:pPr>
                <a:defRPr/>
              </a:pPr>
              <a:endParaRPr lang="zh-CN" altLang="en-US" sz="3599" kern="0" dirty="0">
                <a:solidFill>
                  <a:srgbClr val="FFFFFF">
                    <a:lumMod val="95000"/>
                  </a:srgbClr>
                </a:solidFill>
                <a:latin typeface="微软雅黑" panose="020B0503020204020204" pitchFamily="34" charset="-122"/>
                <a:ea typeface="微软雅黑" panose="020B0503020204020204" pitchFamily="34" charset="-122"/>
                <a:cs typeface="+mn-ea"/>
                <a:sym typeface="+mn-lt"/>
              </a:endParaRPr>
            </a:p>
          </p:txBody>
        </p:sp>
      </p:grpSp>
      <p:sp>
        <p:nvSpPr>
          <p:cNvPr id="33" name="TextBox 32">
            <a:extLst>
              <a:ext uri="{FF2B5EF4-FFF2-40B4-BE49-F238E27FC236}">
                <a16:creationId xmlns:a16="http://schemas.microsoft.com/office/drawing/2014/main" id="{75803F66-29ED-3EE7-6816-B8BA76861D6D}"/>
              </a:ext>
            </a:extLst>
          </p:cNvPr>
          <p:cNvSpPr txBox="1"/>
          <p:nvPr/>
        </p:nvSpPr>
        <p:spPr>
          <a:xfrm>
            <a:off x="1675480" y="1193149"/>
            <a:ext cx="12104945" cy="1754326"/>
          </a:xfrm>
          <a:prstGeom prst="rect">
            <a:avLst/>
          </a:prstGeom>
          <a:noFill/>
        </p:spPr>
        <p:txBody>
          <a:bodyPr wrap="square">
            <a:spAutoFit/>
          </a:bodyPr>
          <a:lstStyle/>
          <a:p>
            <a:r>
              <a:rPr lang="vi-VN" sz="3600" b="1" i="0">
                <a:solidFill>
                  <a:srgbClr val="C00000"/>
                </a:solidFill>
                <a:effectLst/>
                <a:latin typeface="Times New Roman" panose="02020603050405020304" pitchFamily="18" charset="0"/>
                <a:cs typeface="Times New Roman" panose="02020603050405020304" pitchFamily="18" charset="0"/>
              </a:rPr>
              <a:t>Câu 10:</a:t>
            </a:r>
            <a:r>
              <a:rPr lang="vi-VN" sz="3600" b="0" i="0">
                <a:solidFill>
                  <a:srgbClr val="C00000"/>
                </a:solidFill>
                <a:effectLst/>
                <a:latin typeface="Times New Roman" panose="02020603050405020304" pitchFamily="18" charset="0"/>
                <a:cs typeface="Times New Roman" panose="02020603050405020304" pitchFamily="18" charset="0"/>
              </a:rPr>
              <a:t> </a:t>
            </a:r>
            <a:r>
              <a:rPr lang="vi-VN" sz="3600" b="0" i="0">
                <a:solidFill>
                  <a:srgbClr val="333333"/>
                </a:solidFill>
                <a:effectLst/>
                <a:latin typeface="Times New Roman" panose="02020603050405020304" pitchFamily="18" charset="0"/>
                <a:cs typeface="Times New Roman" panose="02020603050405020304" pitchFamily="18" charset="0"/>
              </a:rPr>
              <a:t>Tổng số hạt (nơtron, proton, electron) trong nguyên tử của hai nguyên tố M và X lần lượt là 82 và 52. M và X tạo thành hợp chất MXa có tổng số proton bằng 77. Giá trị của a là</a:t>
            </a:r>
            <a:endParaRPr lang="vi-VN" sz="3600">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A62CD81D-B5D3-61B8-2B8D-26C4093E04DA}"/>
              </a:ext>
            </a:extLst>
          </p:cNvPr>
          <p:cNvPicPr>
            <a:picLocks noChangeAspect="1"/>
          </p:cNvPicPr>
          <p:nvPr/>
        </p:nvPicPr>
        <p:blipFill rotWithShape="1">
          <a:blip r:embed="rId6" cstate="print">
            <a:duotone>
              <a:prstClr val="black"/>
              <a:srgbClr val="39DFF1">
                <a:tint val="45000"/>
                <a:satMod val="400000"/>
              </a:srgbClr>
            </a:duotone>
            <a:extLst>
              <a:ext uri="{28A0092B-C50C-407E-A947-70E740481C1C}">
                <a14:useLocalDpi xmlns:a14="http://schemas.microsoft.com/office/drawing/2010/main" val="0"/>
              </a:ext>
            </a:extLst>
          </a:blip>
          <a:srcRect r="-5485"/>
          <a:stretch/>
        </p:blipFill>
        <p:spPr>
          <a:xfrm>
            <a:off x="10994575" y="3849163"/>
            <a:ext cx="1129540" cy="1095178"/>
          </a:xfrm>
          <a:prstGeom prst="flowChartConnector">
            <a:avLst/>
          </a:prstGeom>
          <a:solidFill>
            <a:srgbClr val="CEB3C8"/>
          </a:solidFill>
          <a:ln>
            <a:noFill/>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459646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1000"/>
                                        <p:tgtEl>
                                          <p:spTgt spid="101"/>
                                        </p:tgtEl>
                                      </p:cBhvr>
                                    </p:animEffect>
                                    <p:anim calcmode="lin" valueType="num">
                                      <p:cBhvr>
                                        <p:cTn id="18" dur="1000" fill="hold"/>
                                        <p:tgtEl>
                                          <p:spTgt spid="101"/>
                                        </p:tgtEl>
                                        <p:attrNameLst>
                                          <p:attrName>ppt_x</p:attrName>
                                        </p:attrNameLst>
                                      </p:cBhvr>
                                      <p:tavLst>
                                        <p:tav tm="0">
                                          <p:val>
                                            <p:strVal val="#ppt_x"/>
                                          </p:val>
                                        </p:tav>
                                        <p:tav tm="100000">
                                          <p:val>
                                            <p:strVal val="#ppt_x"/>
                                          </p:val>
                                        </p:tav>
                                      </p:tavLst>
                                    </p:anim>
                                    <p:anim calcmode="lin" valueType="num">
                                      <p:cBhvr>
                                        <p:cTn id="19" dur="1000" fill="hold"/>
                                        <p:tgtEl>
                                          <p:spTgt spid="101"/>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randombar(horizont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32"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250" fill="hold"/>
                                        <p:tgtEl>
                                          <p:spTgt spid="34"/>
                                        </p:tgtEl>
                                        <p:attrNameLst>
                                          <p:attrName>ppt_w</p:attrName>
                                        </p:attrNameLst>
                                      </p:cBhvr>
                                      <p:tavLst>
                                        <p:tav tm="0">
                                          <p:val>
                                            <p:strVal val="4*#ppt_w"/>
                                          </p:val>
                                        </p:tav>
                                        <p:tav tm="100000">
                                          <p:val>
                                            <p:strVal val="#ppt_w"/>
                                          </p:val>
                                        </p:tav>
                                      </p:tavLst>
                                    </p:anim>
                                    <p:anim calcmode="lin" valueType="num">
                                      <p:cBhvr>
                                        <p:cTn id="4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122">
            <a:extLst>
              <a:ext uri="{FF2B5EF4-FFF2-40B4-BE49-F238E27FC236}">
                <a16:creationId xmlns:a16="http://schemas.microsoft.com/office/drawing/2014/main" id="{9D601CF6-2656-B90A-5022-9139EB22C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21"/>
            <a:ext cx="18256251" cy="10304921"/>
          </a:xfrm>
          <a:prstGeom prst="rect">
            <a:avLst/>
          </a:prstGeom>
        </p:spPr>
      </p:pic>
      <p:sp>
        <p:nvSpPr>
          <p:cNvPr id="30" name="45          _3"/>
          <p:cNvSpPr txBox="1">
            <a:spLocks/>
          </p:cNvSpPr>
          <p:nvPr/>
        </p:nvSpPr>
        <p:spPr>
          <a:xfrm>
            <a:off x="1339390" y="3145378"/>
            <a:ext cx="16353064" cy="3128026"/>
          </a:xfrm>
          <a:prstGeom prst="rect">
            <a:avLst/>
          </a:prstGeom>
          <a:noFill/>
        </p:spPr>
        <p:txBody>
          <a:bodyPr vert="horz" wrap="square" lIns="137086" tIns="68543" rIns="137086" bIns="68543" rtlCol="0" anchor="ctr">
            <a:sp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zh-CN" altLang="en-US" sz="1800" b="1" i="0" kern="1200">
                <a:solidFill>
                  <a:schemeClr val="bg1"/>
                </a:solidFill>
                <a:effectLst>
                  <a:outerShdw blurRad="38100" dist="38100" dir="2700000" algn="tl">
                    <a:srgbClr val="000000">
                      <a:alpha val="43137"/>
                    </a:srgbClr>
                  </a:outerShdw>
                </a:effectLst>
                <a:latin typeface="+mn-lt"/>
                <a:ea typeface="+mn-ea"/>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30000"/>
              </a:lnSpc>
              <a:spcAft>
                <a:spcPct val="0"/>
              </a:spcAft>
              <a:buNone/>
            </a:pPr>
            <a:r>
              <a:rPr lang="en-US" sz="166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sym typeface="+mn-lt"/>
              </a:rPr>
              <a:t>THANK </a:t>
            </a:r>
            <a:r>
              <a:rPr lang="en-US" sz="1660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sym typeface="+mn-lt"/>
              </a:rPr>
              <a:t>YOU !!!</a:t>
            </a:r>
            <a:endParaRPr lang="en-US" sz="16600" dirty="0">
              <a:solidFill>
                <a:srgbClr val="C00000"/>
              </a:solidFill>
              <a:effectLst/>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72" name="组合 124"/>
          <p:cNvGrpSpPr/>
          <p:nvPr/>
        </p:nvGrpSpPr>
        <p:grpSpPr>
          <a:xfrm>
            <a:off x="12568756" y="8526835"/>
            <a:ext cx="2051413" cy="2051769"/>
            <a:chOff x="304800" y="673100"/>
            <a:chExt cx="4000500" cy="4000500"/>
          </a:xfrm>
          <a:effectLst>
            <a:outerShdw blurRad="444500" dist="254000" dir="8100000" algn="tr" rotWithShape="0">
              <a:prstClr val="black">
                <a:alpha val="50000"/>
              </a:prstClr>
            </a:outerShdw>
          </a:effectLst>
        </p:grpSpPr>
        <p:sp>
          <p:nvSpPr>
            <p:cNvPr id="73" name="同心圆 7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74" name="椭圆 7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75" name="组合 127"/>
          <p:cNvGrpSpPr/>
          <p:nvPr/>
        </p:nvGrpSpPr>
        <p:grpSpPr>
          <a:xfrm>
            <a:off x="9515922" y="9210445"/>
            <a:ext cx="1076370" cy="1076556"/>
            <a:chOff x="304800" y="673100"/>
            <a:chExt cx="4000500" cy="4000500"/>
          </a:xfrm>
          <a:effectLst>
            <a:outerShdw blurRad="444500" dist="254000" dir="8100000" algn="tr" rotWithShape="0">
              <a:prstClr val="black">
                <a:alpha val="50000"/>
              </a:prstClr>
            </a:outerShdw>
          </a:effectLst>
        </p:grpSpPr>
        <p:sp>
          <p:nvSpPr>
            <p:cNvPr id="76" name="同心圆 7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77" name="椭圆 7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78" name="组合 130"/>
          <p:cNvGrpSpPr/>
          <p:nvPr/>
        </p:nvGrpSpPr>
        <p:grpSpPr>
          <a:xfrm>
            <a:off x="10872844" y="9840486"/>
            <a:ext cx="1493535" cy="1493795"/>
            <a:chOff x="304800" y="673100"/>
            <a:chExt cx="4000500" cy="4000500"/>
          </a:xfrm>
          <a:effectLst>
            <a:outerShdw blurRad="444500" dist="254000" dir="8100000" algn="tr" rotWithShape="0">
              <a:prstClr val="black">
                <a:alpha val="50000"/>
              </a:prstClr>
            </a:outerShdw>
          </a:effectLst>
        </p:grpSpPr>
        <p:sp>
          <p:nvSpPr>
            <p:cNvPr id="79" name="同心圆 7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80" name="椭圆 7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81" name="组合 133"/>
          <p:cNvGrpSpPr/>
          <p:nvPr/>
        </p:nvGrpSpPr>
        <p:grpSpPr>
          <a:xfrm>
            <a:off x="15515612" y="9460844"/>
            <a:ext cx="1081402" cy="1081590"/>
            <a:chOff x="304800" y="673100"/>
            <a:chExt cx="4000500" cy="4000500"/>
          </a:xfrm>
          <a:effectLst>
            <a:outerShdw blurRad="444500" dist="254000" dir="8100000" algn="tr" rotWithShape="0">
              <a:prstClr val="black">
                <a:alpha val="50000"/>
              </a:prstClr>
            </a:outerShdw>
          </a:effectLst>
        </p:grpSpPr>
        <p:sp>
          <p:nvSpPr>
            <p:cNvPr id="82" name="同心圆 8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83" name="椭圆 82"/>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84" name="组合 136"/>
          <p:cNvGrpSpPr/>
          <p:nvPr/>
        </p:nvGrpSpPr>
        <p:grpSpPr>
          <a:xfrm>
            <a:off x="1535231" y="10077870"/>
            <a:ext cx="1177147" cy="1177351"/>
            <a:chOff x="304800" y="673100"/>
            <a:chExt cx="4000500" cy="4000500"/>
          </a:xfrm>
          <a:effectLst>
            <a:outerShdw blurRad="444500" dist="254000" dir="8100000" algn="tr" rotWithShape="0">
              <a:prstClr val="black">
                <a:alpha val="50000"/>
              </a:prstClr>
            </a:outerShdw>
          </a:effectLst>
        </p:grpSpPr>
        <p:sp>
          <p:nvSpPr>
            <p:cNvPr id="85" name="同心圆 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86" name="椭圆 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87" name="组合 139"/>
          <p:cNvGrpSpPr/>
          <p:nvPr/>
        </p:nvGrpSpPr>
        <p:grpSpPr>
          <a:xfrm>
            <a:off x="7925389" y="9056913"/>
            <a:ext cx="504738" cy="504826"/>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89" name="椭圆 8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90" name="组合 142"/>
          <p:cNvGrpSpPr/>
          <p:nvPr/>
        </p:nvGrpSpPr>
        <p:grpSpPr>
          <a:xfrm>
            <a:off x="6363367" y="8651434"/>
            <a:ext cx="1057640" cy="1057824"/>
            <a:chOff x="304800" y="673100"/>
            <a:chExt cx="4000500" cy="4000500"/>
          </a:xfrm>
          <a:effectLst>
            <a:outerShdw blurRad="444500" dist="254000" dir="8100000" algn="tr" rotWithShape="0">
              <a:prstClr val="black">
                <a:alpha val="50000"/>
              </a:prstClr>
            </a:outerShdw>
          </a:effectLst>
        </p:grpSpPr>
        <p:sp>
          <p:nvSpPr>
            <p:cNvPr id="91" name="同心圆 9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92" name="椭圆 91"/>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93" name="组合 145"/>
          <p:cNvGrpSpPr/>
          <p:nvPr/>
        </p:nvGrpSpPr>
        <p:grpSpPr>
          <a:xfrm>
            <a:off x="16925566" y="7660967"/>
            <a:ext cx="2089263" cy="2089627"/>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95" name="椭圆 9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96" name="组合 148"/>
          <p:cNvGrpSpPr/>
          <p:nvPr/>
        </p:nvGrpSpPr>
        <p:grpSpPr>
          <a:xfrm>
            <a:off x="8839353" y="8647619"/>
            <a:ext cx="445944" cy="446022"/>
            <a:chOff x="304800" y="673100"/>
            <a:chExt cx="4000500" cy="4000500"/>
          </a:xfrm>
          <a:effectLst>
            <a:outerShdw blurRad="444500" dist="254000" dir="8100000" algn="tr" rotWithShape="0">
              <a:prstClr val="black">
                <a:alpha val="50000"/>
              </a:prstClr>
            </a:outerShdw>
          </a:effectLst>
        </p:grpSpPr>
        <p:sp>
          <p:nvSpPr>
            <p:cNvPr id="97" name="同心圆 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98" name="椭圆 97"/>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99" name="组合 151"/>
          <p:cNvGrpSpPr/>
          <p:nvPr/>
        </p:nvGrpSpPr>
        <p:grpSpPr>
          <a:xfrm>
            <a:off x="3887898" y="9409388"/>
            <a:ext cx="1924558" cy="1924892"/>
            <a:chOff x="304800" y="673100"/>
            <a:chExt cx="4000500" cy="4000500"/>
          </a:xfrm>
          <a:effectLst>
            <a:outerShdw blurRad="444500" dist="254000" dir="8100000" algn="tr" rotWithShape="0">
              <a:prstClr val="black">
                <a:alpha val="50000"/>
              </a:prstClr>
            </a:outerShdw>
          </a:effectLst>
        </p:grpSpPr>
        <p:sp>
          <p:nvSpPr>
            <p:cNvPr id="100" name="同心圆 9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35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101" name="椭圆 100"/>
            <p:cNvSpPr/>
            <p:nvPr/>
          </p:nvSpPr>
          <p:spPr>
            <a:xfrm>
              <a:off x="392112" y="760412"/>
              <a:ext cx="3825873" cy="3825873"/>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3599" kern="0" dirty="0">
                <a:solidFill>
                  <a:sysClr val="window" lastClr="FFFFFF"/>
                </a:solidFill>
                <a:latin typeface="微软雅黑" panose="020B0503020204020204" pitchFamily="34" charset="-122"/>
                <a:ea typeface="微软雅黑" panose="020B0503020204020204" pitchFamily="34" charset="-122"/>
                <a:cs typeface="+mn-ea"/>
                <a:sym typeface="+mn-lt"/>
              </a:endParaRPr>
            </a:p>
          </p:txBody>
        </p:sp>
      </p:grpSp>
      <p:grpSp>
        <p:nvGrpSpPr>
          <p:cNvPr id="102" name="组合 154"/>
          <p:cNvGrpSpPr/>
          <p:nvPr/>
        </p:nvGrpSpPr>
        <p:grpSpPr>
          <a:xfrm>
            <a:off x="2552422" y="9210449"/>
            <a:ext cx="1039883" cy="1040063"/>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104" name="椭圆 103"/>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105" name="组合 157"/>
          <p:cNvGrpSpPr/>
          <p:nvPr/>
        </p:nvGrpSpPr>
        <p:grpSpPr>
          <a:xfrm>
            <a:off x="584798" y="9840484"/>
            <a:ext cx="633448" cy="633558"/>
            <a:chOff x="304800" y="673100"/>
            <a:chExt cx="4000500" cy="4000500"/>
          </a:xfrm>
          <a:effectLst>
            <a:outerShdw blurRad="444500" dist="254000" dir="8100000" algn="tr" rotWithShape="0">
              <a:prstClr val="black">
                <a:alpha val="50000"/>
              </a:prstClr>
            </a:outerShdw>
          </a:effectLst>
        </p:grpSpPr>
        <p:sp>
          <p:nvSpPr>
            <p:cNvPr id="106" name="同心圆 10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107" name="椭圆 10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grpSp>
        <p:nvGrpSpPr>
          <p:cNvPr id="108" name="组合 160"/>
          <p:cNvGrpSpPr/>
          <p:nvPr/>
        </p:nvGrpSpPr>
        <p:grpSpPr>
          <a:xfrm>
            <a:off x="237037" y="9473980"/>
            <a:ext cx="316722" cy="316778"/>
            <a:chOff x="304800" y="673100"/>
            <a:chExt cx="4000500" cy="4000500"/>
          </a:xfrm>
          <a:effectLst>
            <a:outerShdw blurRad="444500" dist="254000" dir="8100000" algn="tr" rotWithShape="0">
              <a:prstClr val="black">
                <a:alpha val="50000"/>
              </a:prstClr>
            </a:outerShdw>
          </a:effectLst>
        </p:grpSpPr>
        <p:sp>
          <p:nvSpPr>
            <p:cNvPr id="109" name="同心圆 10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sp>
          <p:nvSpPr>
            <p:cNvPr id="110" name="椭圆 10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828251">
                <a:defRPr/>
              </a:pPr>
              <a:endParaRPr lang="zh-CN" altLang="en-US" sz="2399" kern="0" dirty="0">
                <a:solidFill>
                  <a:sysClr val="windowText" lastClr="000000"/>
                </a:solidFill>
                <a:latin typeface="微软雅黑" panose="020B0503020204020204" pitchFamily="34" charset="-122"/>
                <a:ea typeface="微软雅黑" panose="020B0503020204020204" pitchFamily="34" charset="-122"/>
                <a:cs typeface="+mn-ea"/>
                <a:sym typeface="+mn-lt"/>
              </a:endParaRPr>
            </a:p>
          </p:txBody>
        </p:sp>
      </p:grpSp>
    </p:spTree>
    <p:extLst>
      <p:ext uri="{BB962C8B-B14F-4D97-AF65-F5344CB8AC3E}">
        <p14:creationId xmlns:p14="http://schemas.microsoft.com/office/powerpoint/2010/main" val="8797032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 calcmode="lin" valueType="num">
                                      <p:cBhvr>
                                        <p:cTn id="9" dur="500" fill="hold"/>
                                        <p:tgtEl>
                                          <p:spTgt spid="72"/>
                                        </p:tgtEl>
                                        <p:attrNameLst>
                                          <p:attrName>ppt_x</p:attrName>
                                        </p:attrNameLst>
                                      </p:cBhvr>
                                      <p:tavLst>
                                        <p:tav tm="0">
                                          <p:val>
                                            <p:fltVal val="0.5"/>
                                          </p:val>
                                        </p:tav>
                                        <p:tav tm="100000">
                                          <p:val>
                                            <p:strVal val="#ppt_x"/>
                                          </p:val>
                                        </p:tav>
                                      </p:tavLst>
                                    </p:anim>
                                    <p:anim calcmode="lin" valueType="num">
                                      <p:cBhvr>
                                        <p:cTn id="10" dur="500" fill="hold"/>
                                        <p:tgtEl>
                                          <p:spTgt spid="72"/>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300"/>
                                  </p:stCondLst>
                                  <p:childTnLst>
                                    <p:set>
                                      <p:cBhvr>
                                        <p:cTn id="12" dur="1" fill="hold">
                                          <p:stCondLst>
                                            <p:cond delay="0"/>
                                          </p:stCondLst>
                                        </p:cTn>
                                        <p:tgtEl>
                                          <p:spTgt spid="75"/>
                                        </p:tgtEl>
                                        <p:attrNameLst>
                                          <p:attrName>style.visibility</p:attrName>
                                        </p:attrNameLst>
                                      </p:cBhvr>
                                      <p:to>
                                        <p:strVal val="visible"/>
                                      </p:to>
                                    </p:set>
                                    <p:anim calcmode="lin" valueType="num">
                                      <p:cBhvr>
                                        <p:cTn id="13" dur="500" fill="hold"/>
                                        <p:tgtEl>
                                          <p:spTgt spid="75"/>
                                        </p:tgtEl>
                                        <p:attrNameLst>
                                          <p:attrName>ppt_w</p:attrName>
                                        </p:attrNameLst>
                                      </p:cBhvr>
                                      <p:tavLst>
                                        <p:tav tm="0">
                                          <p:val>
                                            <p:fltVal val="0"/>
                                          </p:val>
                                        </p:tav>
                                        <p:tav tm="100000">
                                          <p:val>
                                            <p:strVal val="#ppt_w"/>
                                          </p:val>
                                        </p:tav>
                                      </p:tavLst>
                                    </p:anim>
                                    <p:anim calcmode="lin" valueType="num">
                                      <p:cBhvr>
                                        <p:cTn id="14" dur="500" fill="hold"/>
                                        <p:tgtEl>
                                          <p:spTgt spid="75"/>
                                        </p:tgtEl>
                                        <p:attrNameLst>
                                          <p:attrName>ppt_h</p:attrName>
                                        </p:attrNameLst>
                                      </p:cBhvr>
                                      <p:tavLst>
                                        <p:tav tm="0">
                                          <p:val>
                                            <p:fltVal val="0"/>
                                          </p:val>
                                        </p:tav>
                                        <p:tav tm="100000">
                                          <p:val>
                                            <p:strVal val="#ppt_h"/>
                                          </p:val>
                                        </p:tav>
                                      </p:tavLst>
                                    </p:anim>
                                    <p:anim calcmode="lin" valueType="num">
                                      <p:cBhvr>
                                        <p:cTn id="15" dur="500" fill="hold"/>
                                        <p:tgtEl>
                                          <p:spTgt spid="75"/>
                                        </p:tgtEl>
                                        <p:attrNameLst>
                                          <p:attrName>ppt_x</p:attrName>
                                        </p:attrNameLst>
                                      </p:cBhvr>
                                      <p:tavLst>
                                        <p:tav tm="0">
                                          <p:val>
                                            <p:fltVal val="0.5"/>
                                          </p:val>
                                        </p:tav>
                                        <p:tav tm="100000">
                                          <p:val>
                                            <p:strVal val="#ppt_x"/>
                                          </p:val>
                                        </p:tav>
                                      </p:tavLst>
                                    </p:anim>
                                    <p:anim calcmode="lin" valueType="num">
                                      <p:cBhvr>
                                        <p:cTn id="16" dur="500" fill="hold"/>
                                        <p:tgtEl>
                                          <p:spTgt spid="75"/>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700"/>
                                  </p:stCondLst>
                                  <p:childTnLst>
                                    <p:set>
                                      <p:cBhvr>
                                        <p:cTn id="18" dur="1" fill="hold">
                                          <p:stCondLst>
                                            <p:cond delay="0"/>
                                          </p:stCondLst>
                                        </p:cTn>
                                        <p:tgtEl>
                                          <p:spTgt spid="78"/>
                                        </p:tgtEl>
                                        <p:attrNameLst>
                                          <p:attrName>style.visibility</p:attrName>
                                        </p:attrNameLst>
                                      </p:cBhvr>
                                      <p:to>
                                        <p:strVal val="visible"/>
                                      </p:to>
                                    </p:set>
                                    <p:anim calcmode="lin" valueType="num">
                                      <p:cBhvr>
                                        <p:cTn id="19" dur="500" fill="hold"/>
                                        <p:tgtEl>
                                          <p:spTgt spid="78"/>
                                        </p:tgtEl>
                                        <p:attrNameLst>
                                          <p:attrName>ppt_w</p:attrName>
                                        </p:attrNameLst>
                                      </p:cBhvr>
                                      <p:tavLst>
                                        <p:tav tm="0">
                                          <p:val>
                                            <p:fltVal val="0"/>
                                          </p:val>
                                        </p:tav>
                                        <p:tav tm="100000">
                                          <p:val>
                                            <p:strVal val="#ppt_w"/>
                                          </p:val>
                                        </p:tav>
                                      </p:tavLst>
                                    </p:anim>
                                    <p:anim calcmode="lin" valueType="num">
                                      <p:cBhvr>
                                        <p:cTn id="20" dur="500" fill="hold"/>
                                        <p:tgtEl>
                                          <p:spTgt spid="78"/>
                                        </p:tgtEl>
                                        <p:attrNameLst>
                                          <p:attrName>ppt_h</p:attrName>
                                        </p:attrNameLst>
                                      </p:cBhvr>
                                      <p:tavLst>
                                        <p:tav tm="0">
                                          <p:val>
                                            <p:fltVal val="0"/>
                                          </p:val>
                                        </p:tav>
                                        <p:tav tm="100000">
                                          <p:val>
                                            <p:strVal val="#ppt_h"/>
                                          </p:val>
                                        </p:tav>
                                      </p:tavLst>
                                    </p:anim>
                                    <p:anim calcmode="lin" valueType="num">
                                      <p:cBhvr>
                                        <p:cTn id="21" dur="500" fill="hold"/>
                                        <p:tgtEl>
                                          <p:spTgt spid="78"/>
                                        </p:tgtEl>
                                        <p:attrNameLst>
                                          <p:attrName>ppt_x</p:attrName>
                                        </p:attrNameLst>
                                      </p:cBhvr>
                                      <p:tavLst>
                                        <p:tav tm="0">
                                          <p:val>
                                            <p:fltVal val="0.5"/>
                                          </p:val>
                                        </p:tav>
                                        <p:tav tm="100000">
                                          <p:val>
                                            <p:strVal val="#ppt_x"/>
                                          </p:val>
                                        </p:tav>
                                      </p:tavLst>
                                    </p:anim>
                                    <p:anim calcmode="lin" valueType="num">
                                      <p:cBhvr>
                                        <p:cTn id="22" dur="500" fill="hold"/>
                                        <p:tgtEl>
                                          <p:spTgt spid="78"/>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 calcmode="lin" valueType="num">
                                      <p:cBhvr>
                                        <p:cTn id="27" dur="500" fill="hold"/>
                                        <p:tgtEl>
                                          <p:spTgt spid="81"/>
                                        </p:tgtEl>
                                        <p:attrNameLst>
                                          <p:attrName>ppt_x</p:attrName>
                                        </p:attrNameLst>
                                      </p:cBhvr>
                                      <p:tavLst>
                                        <p:tav tm="0">
                                          <p:val>
                                            <p:fltVal val="0.5"/>
                                          </p:val>
                                        </p:tav>
                                        <p:tav tm="100000">
                                          <p:val>
                                            <p:strVal val="#ppt_x"/>
                                          </p:val>
                                        </p:tav>
                                      </p:tavLst>
                                    </p:anim>
                                    <p:anim calcmode="lin" valueType="num">
                                      <p:cBhvr>
                                        <p:cTn id="28" dur="500" fill="hold"/>
                                        <p:tgtEl>
                                          <p:spTgt spid="81"/>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100"/>
                                  </p:stCondLst>
                                  <p:childTnLst>
                                    <p:set>
                                      <p:cBhvr>
                                        <p:cTn id="30" dur="1" fill="hold">
                                          <p:stCondLst>
                                            <p:cond delay="0"/>
                                          </p:stCondLst>
                                        </p:cTn>
                                        <p:tgtEl>
                                          <p:spTgt spid="84"/>
                                        </p:tgtEl>
                                        <p:attrNameLst>
                                          <p:attrName>style.visibility</p:attrName>
                                        </p:attrNameLst>
                                      </p:cBhvr>
                                      <p:to>
                                        <p:strVal val="visible"/>
                                      </p:to>
                                    </p:set>
                                    <p:anim calcmode="lin" valueType="num">
                                      <p:cBhvr>
                                        <p:cTn id="31" dur="500" fill="hold"/>
                                        <p:tgtEl>
                                          <p:spTgt spid="84"/>
                                        </p:tgtEl>
                                        <p:attrNameLst>
                                          <p:attrName>ppt_w</p:attrName>
                                        </p:attrNameLst>
                                      </p:cBhvr>
                                      <p:tavLst>
                                        <p:tav tm="0">
                                          <p:val>
                                            <p:fltVal val="0"/>
                                          </p:val>
                                        </p:tav>
                                        <p:tav tm="100000">
                                          <p:val>
                                            <p:strVal val="#ppt_w"/>
                                          </p:val>
                                        </p:tav>
                                      </p:tavLst>
                                    </p:anim>
                                    <p:anim calcmode="lin" valueType="num">
                                      <p:cBhvr>
                                        <p:cTn id="32" dur="500" fill="hold"/>
                                        <p:tgtEl>
                                          <p:spTgt spid="84"/>
                                        </p:tgtEl>
                                        <p:attrNameLst>
                                          <p:attrName>ppt_h</p:attrName>
                                        </p:attrNameLst>
                                      </p:cBhvr>
                                      <p:tavLst>
                                        <p:tav tm="0">
                                          <p:val>
                                            <p:fltVal val="0"/>
                                          </p:val>
                                        </p:tav>
                                        <p:tav tm="100000">
                                          <p:val>
                                            <p:strVal val="#ppt_h"/>
                                          </p:val>
                                        </p:tav>
                                      </p:tavLst>
                                    </p:anim>
                                    <p:anim calcmode="lin" valueType="num">
                                      <p:cBhvr>
                                        <p:cTn id="33" dur="500" fill="hold"/>
                                        <p:tgtEl>
                                          <p:spTgt spid="84"/>
                                        </p:tgtEl>
                                        <p:attrNameLst>
                                          <p:attrName>ppt_x</p:attrName>
                                        </p:attrNameLst>
                                      </p:cBhvr>
                                      <p:tavLst>
                                        <p:tav tm="0">
                                          <p:val>
                                            <p:fltVal val="0.5"/>
                                          </p:val>
                                        </p:tav>
                                        <p:tav tm="100000">
                                          <p:val>
                                            <p:strVal val="#ppt_x"/>
                                          </p:val>
                                        </p:tav>
                                      </p:tavLst>
                                    </p:anim>
                                    <p:anim calcmode="lin" valueType="num">
                                      <p:cBhvr>
                                        <p:cTn id="34" dur="500" fill="hold"/>
                                        <p:tgtEl>
                                          <p:spTgt spid="84"/>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600"/>
                                  </p:stCondLst>
                                  <p:childTnLst>
                                    <p:set>
                                      <p:cBhvr>
                                        <p:cTn id="36" dur="1" fill="hold">
                                          <p:stCondLst>
                                            <p:cond delay="0"/>
                                          </p:stCondLst>
                                        </p:cTn>
                                        <p:tgtEl>
                                          <p:spTgt spid="87"/>
                                        </p:tgtEl>
                                        <p:attrNameLst>
                                          <p:attrName>style.visibility</p:attrName>
                                        </p:attrNameLst>
                                      </p:cBhvr>
                                      <p:to>
                                        <p:strVal val="visible"/>
                                      </p:to>
                                    </p:set>
                                    <p:anim calcmode="lin" valueType="num">
                                      <p:cBhvr>
                                        <p:cTn id="37" dur="500" fill="hold"/>
                                        <p:tgtEl>
                                          <p:spTgt spid="87"/>
                                        </p:tgtEl>
                                        <p:attrNameLst>
                                          <p:attrName>ppt_w</p:attrName>
                                        </p:attrNameLst>
                                      </p:cBhvr>
                                      <p:tavLst>
                                        <p:tav tm="0">
                                          <p:val>
                                            <p:fltVal val="0"/>
                                          </p:val>
                                        </p:tav>
                                        <p:tav tm="100000">
                                          <p:val>
                                            <p:strVal val="#ppt_w"/>
                                          </p:val>
                                        </p:tav>
                                      </p:tavLst>
                                    </p:anim>
                                    <p:anim calcmode="lin" valueType="num">
                                      <p:cBhvr>
                                        <p:cTn id="38" dur="500" fill="hold"/>
                                        <p:tgtEl>
                                          <p:spTgt spid="87"/>
                                        </p:tgtEl>
                                        <p:attrNameLst>
                                          <p:attrName>ppt_h</p:attrName>
                                        </p:attrNameLst>
                                      </p:cBhvr>
                                      <p:tavLst>
                                        <p:tav tm="0">
                                          <p:val>
                                            <p:fltVal val="0"/>
                                          </p:val>
                                        </p:tav>
                                        <p:tav tm="100000">
                                          <p:val>
                                            <p:strVal val="#ppt_h"/>
                                          </p:val>
                                        </p:tav>
                                      </p:tavLst>
                                    </p:anim>
                                    <p:anim calcmode="lin" valueType="num">
                                      <p:cBhvr>
                                        <p:cTn id="39" dur="500" fill="hold"/>
                                        <p:tgtEl>
                                          <p:spTgt spid="87"/>
                                        </p:tgtEl>
                                        <p:attrNameLst>
                                          <p:attrName>ppt_x</p:attrName>
                                        </p:attrNameLst>
                                      </p:cBhvr>
                                      <p:tavLst>
                                        <p:tav tm="0">
                                          <p:val>
                                            <p:fltVal val="0.5"/>
                                          </p:val>
                                        </p:tav>
                                        <p:tav tm="100000">
                                          <p:val>
                                            <p:strVal val="#ppt_x"/>
                                          </p:val>
                                        </p:tav>
                                      </p:tavLst>
                                    </p:anim>
                                    <p:anim calcmode="lin" valueType="num">
                                      <p:cBhvr>
                                        <p:cTn id="40" dur="500" fill="hold"/>
                                        <p:tgtEl>
                                          <p:spTgt spid="87"/>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90"/>
                                        </p:tgtEl>
                                        <p:attrNameLst>
                                          <p:attrName>style.visibility</p:attrName>
                                        </p:attrNameLst>
                                      </p:cBhvr>
                                      <p:to>
                                        <p:strVal val="visible"/>
                                      </p:to>
                                    </p:set>
                                    <p:anim calcmode="lin" valueType="num">
                                      <p:cBhvr>
                                        <p:cTn id="43" dur="500" fill="hold"/>
                                        <p:tgtEl>
                                          <p:spTgt spid="90"/>
                                        </p:tgtEl>
                                        <p:attrNameLst>
                                          <p:attrName>ppt_w</p:attrName>
                                        </p:attrNameLst>
                                      </p:cBhvr>
                                      <p:tavLst>
                                        <p:tav tm="0">
                                          <p:val>
                                            <p:fltVal val="0"/>
                                          </p:val>
                                        </p:tav>
                                        <p:tav tm="100000">
                                          <p:val>
                                            <p:strVal val="#ppt_w"/>
                                          </p:val>
                                        </p:tav>
                                      </p:tavLst>
                                    </p:anim>
                                    <p:anim calcmode="lin" valueType="num">
                                      <p:cBhvr>
                                        <p:cTn id="44" dur="500" fill="hold"/>
                                        <p:tgtEl>
                                          <p:spTgt spid="90"/>
                                        </p:tgtEl>
                                        <p:attrNameLst>
                                          <p:attrName>ppt_h</p:attrName>
                                        </p:attrNameLst>
                                      </p:cBhvr>
                                      <p:tavLst>
                                        <p:tav tm="0">
                                          <p:val>
                                            <p:fltVal val="0"/>
                                          </p:val>
                                        </p:tav>
                                        <p:tav tm="100000">
                                          <p:val>
                                            <p:strVal val="#ppt_h"/>
                                          </p:val>
                                        </p:tav>
                                      </p:tavLst>
                                    </p:anim>
                                    <p:anim calcmode="lin" valueType="num">
                                      <p:cBhvr>
                                        <p:cTn id="45" dur="500" fill="hold"/>
                                        <p:tgtEl>
                                          <p:spTgt spid="90"/>
                                        </p:tgtEl>
                                        <p:attrNameLst>
                                          <p:attrName>ppt_x</p:attrName>
                                        </p:attrNameLst>
                                      </p:cBhvr>
                                      <p:tavLst>
                                        <p:tav tm="0">
                                          <p:val>
                                            <p:fltVal val="0.5"/>
                                          </p:val>
                                        </p:tav>
                                        <p:tav tm="100000">
                                          <p:val>
                                            <p:strVal val="#ppt_x"/>
                                          </p:val>
                                        </p:tav>
                                      </p:tavLst>
                                    </p:anim>
                                    <p:anim calcmode="lin" valueType="num">
                                      <p:cBhvr>
                                        <p:cTn id="46" dur="500" fill="hold"/>
                                        <p:tgtEl>
                                          <p:spTgt spid="90"/>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00"/>
                                  </p:stCondLst>
                                  <p:childTnLst>
                                    <p:set>
                                      <p:cBhvr>
                                        <p:cTn id="48" dur="1" fill="hold">
                                          <p:stCondLst>
                                            <p:cond delay="0"/>
                                          </p:stCondLst>
                                        </p:cTn>
                                        <p:tgtEl>
                                          <p:spTgt spid="93"/>
                                        </p:tgtEl>
                                        <p:attrNameLst>
                                          <p:attrName>style.visibility</p:attrName>
                                        </p:attrNameLst>
                                      </p:cBhvr>
                                      <p:to>
                                        <p:strVal val="visible"/>
                                      </p:to>
                                    </p:set>
                                    <p:anim calcmode="lin" valueType="num">
                                      <p:cBhvr>
                                        <p:cTn id="49" dur="500" fill="hold"/>
                                        <p:tgtEl>
                                          <p:spTgt spid="93"/>
                                        </p:tgtEl>
                                        <p:attrNameLst>
                                          <p:attrName>ppt_w</p:attrName>
                                        </p:attrNameLst>
                                      </p:cBhvr>
                                      <p:tavLst>
                                        <p:tav tm="0">
                                          <p:val>
                                            <p:fltVal val="0"/>
                                          </p:val>
                                        </p:tav>
                                        <p:tav tm="100000">
                                          <p:val>
                                            <p:strVal val="#ppt_w"/>
                                          </p:val>
                                        </p:tav>
                                      </p:tavLst>
                                    </p:anim>
                                    <p:anim calcmode="lin" valueType="num">
                                      <p:cBhvr>
                                        <p:cTn id="50" dur="500" fill="hold"/>
                                        <p:tgtEl>
                                          <p:spTgt spid="93"/>
                                        </p:tgtEl>
                                        <p:attrNameLst>
                                          <p:attrName>ppt_h</p:attrName>
                                        </p:attrNameLst>
                                      </p:cBhvr>
                                      <p:tavLst>
                                        <p:tav tm="0">
                                          <p:val>
                                            <p:fltVal val="0"/>
                                          </p:val>
                                        </p:tav>
                                        <p:tav tm="100000">
                                          <p:val>
                                            <p:strVal val="#ppt_h"/>
                                          </p:val>
                                        </p:tav>
                                      </p:tavLst>
                                    </p:anim>
                                    <p:anim calcmode="lin" valueType="num">
                                      <p:cBhvr>
                                        <p:cTn id="51" dur="500" fill="hold"/>
                                        <p:tgtEl>
                                          <p:spTgt spid="93"/>
                                        </p:tgtEl>
                                        <p:attrNameLst>
                                          <p:attrName>ppt_x</p:attrName>
                                        </p:attrNameLst>
                                      </p:cBhvr>
                                      <p:tavLst>
                                        <p:tav tm="0">
                                          <p:val>
                                            <p:fltVal val="0.5"/>
                                          </p:val>
                                        </p:tav>
                                        <p:tav tm="100000">
                                          <p:val>
                                            <p:strVal val="#ppt_x"/>
                                          </p:val>
                                        </p:tav>
                                      </p:tavLst>
                                    </p:anim>
                                    <p:anim calcmode="lin" valueType="num">
                                      <p:cBhvr>
                                        <p:cTn id="52" dur="500" fill="hold"/>
                                        <p:tgtEl>
                                          <p:spTgt spid="93"/>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96"/>
                                        </p:tgtEl>
                                        <p:attrNameLst>
                                          <p:attrName>style.visibility</p:attrName>
                                        </p:attrNameLst>
                                      </p:cBhvr>
                                      <p:to>
                                        <p:strVal val="visible"/>
                                      </p:to>
                                    </p:set>
                                    <p:anim calcmode="lin" valueType="num">
                                      <p:cBhvr>
                                        <p:cTn id="55" dur="500" fill="hold"/>
                                        <p:tgtEl>
                                          <p:spTgt spid="96"/>
                                        </p:tgtEl>
                                        <p:attrNameLst>
                                          <p:attrName>ppt_w</p:attrName>
                                        </p:attrNameLst>
                                      </p:cBhvr>
                                      <p:tavLst>
                                        <p:tav tm="0">
                                          <p:val>
                                            <p:fltVal val="0"/>
                                          </p:val>
                                        </p:tav>
                                        <p:tav tm="100000">
                                          <p:val>
                                            <p:strVal val="#ppt_w"/>
                                          </p:val>
                                        </p:tav>
                                      </p:tavLst>
                                    </p:anim>
                                    <p:anim calcmode="lin" valueType="num">
                                      <p:cBhvr>
                                        <p:cTn id="56" dur="500" fill="hold"/>
                                        <p:tgtEl>
                                          <p:spTgt spid="96"/>
                                        </p:tgtEl>
                                        <p:attrNameLst>
                                          <p:attrName>ppt_h</p:attrName>
                                        </p:attrNameLst>
                                      </p:cBhvr>
                                      <p:tavLst>
                                        <p:tav tm="0">
                                          <p:val>
                                            <p:fltVal val="0"/>
                                          </p:val>
                                        </p:tav>
                                        <p:tav tm="100000">
                                          <p:val>
                                            <p:strVal val="#ppt_h"/>
                                          </p:val>
                                        </p:tav>
                                      </p:tavLst>
                                    </p:anim>
                                    <p:anim calcmode="lin" valueType="num">
                                      <p:cBhvr>
                                        <p:cTn id="57" dur="500" fill="hold"/>
                                        <p:tgtEl>
                                          <p:spTgt spid="96"/>
                                        </p:tgtEl>
                                        <p:attrNameLst>
                                          <p:attrName>ppt_x</p:attrName>
                                        </p:attrNameLst>
                                      </p:cBhvr>
                                      <p:tavLst>
                                        <p:tav tm="0">
                                          <p:val>
                                            <p:fltVal val="0.5"/>
                                          </p:val>
                                        </p:tav>
                                        <p:tav tm="100000">
                                          <p:val>
                                            <p:strVal val="#ppt_x"/>
                                          </p:val>
                                        </p:tav>
                                      </p:tavLst>
                                    </p:anim>
                                    <p:anim calcmode="lin" valueType="num">
                                      <p:cBhvr>
                                        <p:cTn id="58" dur="500" fill="hold"/>
                                        <p:tgtEl>
                                          <p:spTgt spid="96"/>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600"/>
                                  </p:stCondLst>
                                  <p:childTnLst>
                                    <p:set>
                                      <p:cBhvr>
                                        <p:cTn id="60" dur="1" fill="hold">
                                          <p:stCondLst>
                                            <p:cond delay="0"/>
                                          </p:stCondLst>
                                        </p:cTn>
                                        <p:tgtEl>
                                          <p:spTgt spid="99"/>
                                        </p:tgtEl>
                                        <p:attrNameLst>
                                          <p:attrName>style.visibility</p:attrName>
                                        </p:attrNameLst>
                                      </p:cBhvr>
                                      <p:to>
                                        <p:strVal val="visible"/>
                                      </p:to>
                                    </p:set>
                                    <p:anim calcmode="lin" valueType="num">
                                      <p:cBhvr>
                                        <p:cTn id="61" dur="500" fill="hold"/>
                                        <p:tgtEl>
                                          <p:spTgt spid="99"/>
                                        </p:tgtEl>
                                        <p:attrNameLst>
                                          <p:attrName>ppt_w</p:attrName>
                                        </p:attrNameLst>
                                      </p:cBhvr>
                                      <p:tavLst>
                                        <p:tav tm="0">
                                          <p:val>
                                            <p:fltVal val="0"/>
                                          </p:val>
                                        </p:tav>
                                        <p:tav tm="100000">
                                          <p:val>
                                            <p:strVal val="#ppt_w"/>
                                          </p:val>
                                        </p:tav>
                                      </p:tavLst>
                                    </p:anim>
                                    <p:anim calcmode="lin" valueType="num">
                                      <p:cBhvr>
                                        <p:cTn id="62" dur="500" fill="hold"/>
                                        <p:tgtEl>
                                          <p:spTgt spid="99"/>
                                        </p:tgtEl>
                                        <p:attrNameLst>
                                          <p:attrName>ppt_h</p:attrName>
                                        </p:attrNameLst>
                                      </p:cBhvr>
                                      <p:tavLst>
                                        <p:tav tm="0">
                                          <p:val>
                                            <p:fltVal val="0"/>
                                          </p:val>
                                        </p:tav>
                                        <p:tav tm="100000">
                                          <p:val>
                                            <p:strVal val="#ppt_h"/>
                                          </p:val>
                                        </p:tav>
                                      </p:tavLst>
                                    </p:anim>
                                    <p:anim calcmode="lin" valueType="num">
                                      <p:cBhvr>
                                        <p:cTn id="63" dur="500" fill="hold"/>
                                        <p:tgtEl>
                                          <p:spTgt spid="99"/>
                                        </p:tgtEl>
                                        <p:attrNameLst>
                                          <p:attrName>ppt_x</p:attrName>
                                        </p:attrNameLst>
                                      </p:cBhvr>
                                      <p:tavLst>
                                        <p:tav tm="0">
                                          <p:val>
                                            <p:fltVal val="0.5"/>
                                          </p:val>
                                        </p:tav>
                                        <p:tav tm="100000">
                                          <p:val>
                                            <p:strVal val="#ppt_x"/>
                                          </p:val>
                                        </p:tav>
                                      </p:tavLst>
                                    </p:anim>
                                    <p:anim calcmode="lin" valueType="num">
                                      <p:cBhvr>
                                        <p:cTn id="64" dur="500" fill="hold"/>
                                        <p:tgtEl>
                                          <p:spTgt spid="99"/>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102"/>
                                        </p:tgtEl>
                                        <p:attrNameLst>
                                          <p:attrName>style.visibility</p:attrName>
                                        </p:attrNameLst>
                                      </p:cBhvr>
                                      <p:to>
                                        <p:strVal val="visible"/>
                                      </p:to>
                                    </p:set>
                                    <p:anim calcmode="lin" valueType="num">
                                      <p:cBhvr>
                                        <p:cTn id="67" dur="500" fill="hold"/>
                                        <p:tgtEl>
                                          <p:spTgt spid="102"/>
                                        </p:tgtEl>
                                        <p:attrNameLst>
                                          <p:attrName>ppt_w</p:attrName>
                                        </p:attrNameLst>
                                      </p:cBhvr>
                                      <p:tavLst>
                                        <p:tav tm="0">
                                          <p:val>
                                            <p:fltVal val="0"/>
                                          </p:val>
                                        </p:tav>
                                        <p:tav tm="100000">
                                          <p:val>
                                            <p:strVal val="#ppt_w"/>
                                          </p:val>
                                        </p:tav>
                                      </p:tavLst>
                                    </p:anim>
                                    <p:anim calcmode="lin" valueType="num">
                                      <p:cBhvr>
                                        <p:cTn id="68" dur="500" fill="hold"/>
                                        <p:tgtEl>
                                          <p:spTgt spid="102"/>
                                        </p:tgtEl>
                                        <p:attrNameLst>
                                          <p:attrName>ppt_h</p:attrName>
                                        </p:attrNameLst>
                                      </p:cBhvr>
                                      <p:tavLst>
                                        <p:tav tm="0">
                                          <p:val>
                                            <p:fltVal val="0"/>
                                          </p:val>
                                        </p:tav>
                                        <p:tav tm="100000">
                                          <p:val>
                                            <p:strVal val="#ppt_h"/>
                                          </p:val>
                                        </p:tav>
                                      </p:tavLst>
                                    </p:anim>
                                    <p:anim calcmode="lin" valueType="num">
                                      <p:cBhvr>
                                        <p:cTn id="69" dur="500" fill="hold"/>
                                        <p:tgtEl>
                                          <p:spTgt spid="102"/>
                                        </p:tgtEl>
                                        <p:attrNameLst>
                                          <p:attrName>ppt_x</p:attrName>
                                        </p:attrNameLst>
                                      </p:cBhvr>
                                      <p:tavLst>
                                        <p:tav tm="0">
                                          <p:val>
                                            <p:fltVal val="0.5"/>
                                          </p:val>
                                        </p:tav>
                                        <p:tav tm="100000">
                                          <p:val>
                                            <p:strVal val="#ppt_x"/>
                                          </p:val>
                                        </p:tav>
                                      </p:tavLst>
                                    </p:anim>
                                    <p:anim calcmode="lin" valueType="num">
                                      <p:cBhvr>
                                        <p:cTn id="70" dur="500" fill="hold"/>
                                        <p:tgtEl>
                                          <p:spTgt spid="102"/>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05"/>
                                        </p:tgtEl>
                                        <p:attrNameLst>
                                          <p:attrName>style.visibility</p:attrName>
                                        </p:attrNameLst>
                                      </p:cBhvr>
                                      <p:to>
                                        <p:strVal val="visible"/>
                                      </p:to>
                                    </p:set>
                                    <p:anim calcmode="lin" valueType="num">
                                      <p:cBhvr>
                                        <p:cTn id="73" dur="500" fill="hold"/>
                                        <p:tgtEl>
                                          <p:spTgt spid="105"/>
                                        </p:tgtEl>
                                        <p:attrNameLst>
                                          <p:attrName>ppt_w</p:attrName>
                                        </p:attrNameLst>
                                      </p:cBhvr>
                                      <p:tavLst>
                                        <p:tav tm="0">
                                          <p:val>
                                            <p:fltVal val="0"/>
                                          </p:val>
                                        </p:tav>
                                        <p:tav tm="100000">
                                          <p:val>
                                            <p:strVal val="#ppt_w"/>
                                          </p:val>
                                        </p:tav>
                                      </p:tavLst>
                                    </p:anim>
                                    <p:anim calcmode="lin" valueType="num">
                                      <p:cBhvr>
                                        <p:cTn id="74" dur="500" fill="hold"/>
                                        <p:tgtEl>
                                          <p:spTgt spid="105"/>
                                        </p:tgtEl>
                                        <p:attrNameLst>
                                          <p:attrName>ppt_h</p:attrName>
                                        </p:attrNameLst>
                                      </p:cBhvr>
                                      <p:tavLst>
                                        <p:tav tm="0">
                                          <p:val>
                                            <p:fltVal val="0"/>
                                          </p:val>
                                        </p:tav>
                                        <p:tav tm="100000">
                                          <p:val>
                                            <p:strVal val="#ppt_h"/>
                                          </p:val>
                                        </p:tav>
                                      </p:tavLst>
                                    </p:anim>
                                    <p:anim calcmode="lin" valueType="num">
                                      <p:cBhvr>
                                        <p:cTn id="75" dur="500" fill="hold"/>
                                        <p:tgtEl>
                                          <p:spTgt spid="105"/>
                                        </p:tgtEl>
                                        <p:attrNameLst>
                                          <p:attrName>ppt_x</p:attrName>
                                        </p:attrNameLst>
                                      </p:cBhvr>
                                      <p:tavLst>
                                        <p:tav tm="0">
                                          <p:val>
                                            <p:fltVal val="0.5"/>
                                          </p:val>
                                        </p:tav>
                                        <p:tav tm="100000">
                                          <p:val>
                                            <p:strVal val="#ppt_x"/>
                                          </p:val>
                                        </p:tav>
                                      </p:tavLst>
                                    </p:anim>
                                    <p:anim calcmode="lin" valueType="num">
                                      <p:cBhvr>
                                        <p:cTn id="76" dur="500" fill="hold"/>
                                        <p:tgtEl>
                                          <p:spTgt spid="105"/>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08"/>
                                        </p:tgtEl>
                                        <p:attrNameLst>
                                          <p:attrName>style.visibility</p:attrName>
                                        </p:attrNameLst>
                                      </p:cBhvr>
                                      <p:to>
                                        <p:strVal val="visible"/>
                                      </p:to>
                                    </p:set>
                                    <p:anim calcmode="lin" valueType="num">
                                      <p:cBhvr>
                                        <p:cTn id="79" dur="500" fill="hold"/>
                                        <p:tgtEl>
                                          <p:spTgt spid="108"/>
                                        </p:tgtEl>
                                        <p:attrNameLst>
                                          <p:attrName>ppt_w</p:attrName>
                                        </p:attrNameLst>
                                      </p:cBhvr>
                                      <p:tavLst>
                                        <p:tav tm="0">
                                          <p:val>
                                            <p:fltVal val="0"/>
                                          </p:val>
                                        </p:tav>
                                        <p:tav tm="100000">
                                          <p:val>
                                            <p:strVal val="#ppt_w"/>
                                          </p:val>
                                        </p:tav>
                                      </p:tavLst>
                                    </p:anim>
                                    <p:anim calcmode="lin" valueType="num">
                                      <p:cBhvr>
                                        <p:cTn id="80" dur="500" fill="hold"/>
                                        <p:tgtEl>
                                          <p:spTgt spid="108"/>
                                        </p:tgtEl>
                                        <p:attrNameLst>
                                          <p:attrName>ppt_h</p:attrName>
                                        </p:attrNameLst>
                                      </p:cBhvr>
                                      <p:tavLst>
                                        <p:tav tm="0">
                                          <p:val>
                                            <p:fltVal val="0"/>
                                          </p:val>
                                        </p:tav>
                                        <p:tav tm="100000">
                                          <p:val>
                                            <p:strVal val="#ppt_h"/>
                                          </p:val>
                                        </p:tav>
                                      </p:tavLst>
                                    </p:anim>
                                    <p:anim calcmode="lin" valueType="num">
                                      <p:cBhvr>
                                        <p:cTn id="81" dur="500" fill="hold"/>
                                        <p:tgtEl>
                                          <p:spTgt spid="108"/>
                                        </p:tgtEl>
                                        <p:attrNameLst>
                                          <p:attrName>ppt_x</p:attrName>
                                        </p:attrNameLst>
                                      </p:cBhvr>
                                      <p:tavLst>
                                        <p:tav tm="0">
                                          <p:val>
                                            <p:fltVal val="0.5"/>
                                          </p:val>
                                        </p:tav>
                                        <p:tav tm="100000">
                                          <p:val>
                                            <p:strVal val="#ppt_x"/>
                                          </p:val>
                                        </p:tav>
                                      </p:tavLst>
                                    </p:anim>
                                    <p:anim calcmode="lin" valueType="num">
                                      <p:cBhvr>
                                        <p:cTn id="82" dur="500" fill="hold"/>
                                        <p:tgtEl>
                                          <p:spTgt spid="108"/>
                                        </p:tgtEl>
                                        <p:attrNameLst>
                                          <p:attrName>ppt_y</p:attrName>
                                        </p:attrNameLst>
                                      </p:cBhvr>
                                      <p:tavLst>
                                        <p:tav tm="0">
                                          <p:val>
                                            <p:fltVal val="0.5"/>
                                          </p:val>
                                        </p:tav>
                                        <p:tav tm="100000">
                                          <p:val>
                                            <p:strVal val="#ppt_y"/>
                                          </p:val>
                                        </p:tav>
                                      </p:tavLst>
                                    </p:anim>
                                  </p:childTnLst>
                                </p:cTn>
                              </p:par>
                              <p:par>
                                <p:cTn id="83" presetID="26" presetClass="emph" presetSubtype="0" repeatCount="3000" fill="hold" nodeType="withEffect">
                                  <p:stCondLst>
                                    <p:cond delay="600"/>
                                  </p:stCondLst>
                                  <p:childTnLst>
                                    <p:animEffect transition="out" filter="fade">
                                      <p:cBhvr>
                                        <p:cTn id="84" dur="500" tmFilter="0, 0; .2, .5; .8, .5; 1, 0"/>
                                        <p:tgtEl>
                                          <p:spTgt spid="72"/>
                                        </p:tgtEl>
                                      </p:cBhvr>
                                    </p:animEffect>
                                    <p:animScale>
                                      <p:cBhvr>
                                        <p:cTn id="85" dur="250" autoRev="1" fill="hold"/>
                                        <p:tgtEl>
                                          <p:spTgt spid="72"/>
                                        </p:tgtEl>
                                      </p:cBhvr>
                                      <p:by x="105000" y="105000"/>
                                    </p:animScale>
                                  </p:childTnLst>
                                </p:cTn>
                              </p:par>
                              <p:par>
                                <p:cTn id="86" presetID="26" presetClass="emph" presetSubtype="0" repeatCount="3000" fill="hold" nodeType="withEffect">
                                  <p:stCondLst>
                                    <p:cond delay="710"/>
                                  </p:stCondLst>
                                  <p:childTnLst>
                                    <p:animEffect transition="out" filter="fade">
                                      <p:cBhvr>
                                        <p:cTn id="87" dur="500" tmFilter="0, 0; .2, .5; .8, .5; 1, 0"/>
                                        <p:tgtEl>
                                          <p:spTgt spid="93"/>
                                        </p:tgtEl>
                                      </p:cBhvr>
                                    </p:animEffect>
                                    <p:animScale>
                                      <p:cBhvr>
                                        <p:cTn id="88" dur="250" autoRev="1" fill="hold"/>
                                        <p:tgtEl>
                                          <p:spTgt spid="93"/>
                                        </p:tgtEl>
                                      </p:cBhvr>
                                      <p:by x="105000" y="105000"/>
                                    </p:animScale>
                                  </p:childTnLst>
                                </p:cTn>
                              </p:par>
                              <p:par>
                                <p:cTn id="89" presetID="26" presetClass="emph" presetSubtype="0" repeatCount="3000" fill="hold" nodeType="withEffect">
                                  <p:stCondLst>
                                    <p:cond delay="410"/>
                                  </p:stCondLst>
                                  <p:childTnLst>
                                    <p:animEffect transition="out" filter="fade">
                                      <p:cBhvr>
                                        <p:cTn id="90" dur="500" tmFilter="0, 0; .2, .5; .8, .5; 1, 0"/>
                                        <p:tgtEl>
                                          <p:spTgt spid="99"/>
                                        </p:tgtEl>
                                      </p:cBhvr>
                                    </p:animEffect>
                                    <p:animScale>
                                      <p:cBhvr>
                                        <p:cTn id="91" dur="250" autoRev="1" fill="hold"/>
                                        <p:tgtEl>
                                          <p:spTgt spid="99"/>
                                        </p:tgtEl>
                                      </p:cBhvr>
                                      <p:by x="105000" y="105000"/>
                                    </p:animScale>
                                  </p:childTnLst>
                                </p:cTn>
                              </p:par>
                              <p:par>
                                <p:cTn id="92" presetID="26" presetClass="emph" presetSubtype="0" repeatCount="3000" fill="hold" nodeType="withEffect">
                                  <p:stCondLst>
                                    <p:cond delay="810"/>
                                  </p:stCondLst>
                                  <p:childTnLst>
                                    <p:animEffect transition="out" filter="fade">
                                      <p:cBhvr>
                                        <p:cTn id="93" dur="500" tmFilter="0, 0; .2, .5; .8, .5; 1, 0"/>
                                        <p:tgtEl>
                                          <p:spTgt spid="102"/>
                                        </p:tgtEl>
                                      </p:cBhvr>
                                    </p:animEffect>
                                    <p:animScale>
                                      <p:cBhvr>
                                        <p:cTn id="94" dur="250" autoRev="1" fill="hold"/>
                                        <p:tgtEl>
                                          <p:spTgt spid="102"/>
                                        </p:tgtEl>
                                      </p:cBhvr>
                                      <p:by x="105000" y="105000"/>
                                    </p:animScale>
                                  </p:childTnLst>
                                </p:cTn>
                              </p:par>
                              <p:par>
                                <p:cTn id="95" presetID="42" presetClass="entr" presetSubtype="0" fill="hold" grpId="0" nodeType="withEffect">
                                  <p:stCondLst>
                                    <p:cond delay="2100"/>
                                  </p:stCondLst>
                                  <p:iterate type="lt">
                                    <p:tmPct val="0"/>
                                  </p:iterate>
                                  <p:childTnLst>
                                    <p:set>
                                      <p:cBhvr>
                                        <p:cTn id="96" dur="1" fill="hold">
                                          <p:stCondLst>
                                            <p:cond delay="0"/>
                                          </p:stCondLst>
                                        </p:cTn>
                                        <p:tgtEl>
                                          <p:spTgt spid="30"/>
                                        </p:tgtEl>
                                        <p:attrNameLst>
                                          <p:attrName>style.visibility</p:attrName>
                                        </p:attrNameLst>
                                      </p:cBhvr>
                                      <p:to>
                                        <p:strVal val="visible"/>
                                      </p:to>
                                    </p:set>
                                    <p:animEffect transition="in" filter="fade">
                                      <p:cBhvr>
                                        <p:cTn id="97" dur="1000"/>
                                        <p:tgtEl>
                                          <p:spTgt spid="30"/>
                                        </p:tgtEl>
                                      </p:cBhvr>
                                    </p:animEffect>
                                    <p:anim calcmode="lin" valueType="num">
                                      <p:cBhvr>
                                        <p:cTn id="98" dur="1000" fill="hold"/>
                                        <p:tgtEl>
                                          <p:spTgt spid="30"/>
                                        </p:tgtEl>
                                        <p:attrNameLst>
                                          <p:attrName>ppt_x</p:attrName>
                                        </p:attrNameLst>
                                      </p:cBhvr>
                                      <p:tavLst>
                                        <p:tav tm="0">
                                          <p:val>
                                            <p:strVal val="#ppt_x"/>
                                          </p:val>
                                        </p:tav>
                                        <p:tav tm="100000">
                                          <p:val>
                                            <p:strVal val="#ppt_x"/>
                                          </p:val>
                                        </p:tav>
                                      </p:tavLst>
                                    </p:anim>
                                    <p:anim calcmode="lin" valueType="num">
                                      <p:cBhvr>
                                        <p:cTn id="9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4" presetClass="emph" presetSubtype="0" fill="hold" grpId="1" nodeType="clickEffect">
                                  <p:stCondLst>
                                    <p:cond delay="0"/>
                                  </p:stCondLst>
                                  <p:iterate type="lt">
                                    <p:tmPct val="10000"/>
                                  </p:iterate>
                                  <p:childTnLst>
                                    <p:animMotion origin="layout" path="M 0.0 0.0 L 0.0 -0.07213" pathEditMode="relative" ptsTypes="">
                                      <p:cBhvr>
                                        <p:cTn id="103" dur="250" accel="50000" decel="50000" autoRev="1" fill="hold">
                                          <p:stCondLst>
                                            <p:cond delay="0"/>
                                          </p:stCondLst>
                                        </p:cTn>
                                        <p:tgtEl>
                                          <p:spTgt spid="30"/>
                                        </p:tgtEl>
                                        <p:attrNameLst>
                                          <p:attrName>ppt_x</p:attrName>
                                          <p:attrName>ppt_y</p:attrName>
                                        </p:attrNameLst>
                                      </p:cBhvr>
                                    </p:animMotion>
                                    <p:animRot by="1500000">
                                      <p:cBhvr>
                                        <p:cTn id="104" dur="125" fill="hold">
                                          <p:stCondLst>
                                            <p:cond delay="0"/>
                                          </p:stCondLst>
                                        </p:cTn>
                                        <p:tgtEl>
                                          <p:spTgt spid="30"/>
                                        </p:tgtEl>
                                        <p:attrNameLst>
                                          <p:attrName>r</p:attrName>
                                        </p:attrNameLst>
                                      </p:cBhvr>
                                    </p:animRot>
                                    <p:animRot by="-1500000">
                                      <p:cBhvr>
                                        <p:cTn id="105" dur="125" fill="hold">
                                          <p:stCondLst>
                                            <p:cond delay="125"/>
                                          </p:stCondLst>
                                        </p:cTn>
                                        <p:tgtEl>
                                          <p:spTgt spid="30"/>
                                        </p:tgtEl>
                                        <p:attrNameLst>
                                          <p:attrName>r</p:attrName>
                                        </p:attrNameLst>
                                      </p:cBhvr>
                                    </p:animRot>
                                    <p:animRot by="-1500000">
                                      <p:cBhvr>
                                        <p:cTn id="106" dur="125" fill="hold">
                                          <p:stCondLst>
                                            <p:cond delay="250"/>
                                          </p:stCondLst>
                                        </p:cTn>
                                        <p:tgtEl>
                                          <p:spTgt spid="30"/>
                                        </p:tgtEl>
                                        <p:attrNameLst>
                                          <p:attrName>r</p:attrName>
                                        </p:attrNameLst>
                                      </p:cBhvr>
                                    </p:animRot>
                                    <p:animRot by="1500000">
                                      <p:cBhvr>
                                        <p:cTn id="107" dur="125" fill="hold">
                                          <p:stCondLst>
                                            <p:cond delay="375"/>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7960" y="-329363"/>
            <a:ext cx="20294042" cy="2081167"/>
            <a:chOff x="0" y="0"/>
            <a:chExt cx="37756939" cy="3871998"/>
          </a:xfrm>
        </p:grpSpPr>
        <p:sp>
          <p:nvSpPr>
            <p:cNvPr id="3" name="Freeform 3"/>
            <p:cNvSpPr/>
            <p:nvPr/>
          </p:nvSpPr>
          <p:spPr>
            <a:xfrm>
              <a:off x="0" y="0"/>
              <a:ext cx="37756939" cy="3871997"/>
            </a:xfrm>
            <a:custGeom>
              <a:avLst/>
              <a:gdLst/>
              <a:ahLst/>
              <a:cxnLst/>
              <a:rect l="l" t="t" r="r" b="b"/>
              <a:pathLst>
                <a:path w="37756939" h="3871997">
                  <a:moveTo>
                    <a:pt x="0" y="0"/>
                  </a:moveTo>
                  <a:lnTo>
                    <a:pt x="37756939" y="0"/>
                  </a:lnTo>
                  <a:lnTo>
                    <a:pt x="37756939" y="3871997"/>
                  </a:lnTo>
                  <a:lnTo>
                    <a:pt x="0" y="3871997"/>
                  </a:lnTo>
                  <a:close/>
                </a:path>
              </a:pathLst>
            </a:custGeom>
            <a:solidFill>
              <a:srgbClr val="B3B2B4">
                <a:alpha val="69804"/>
              </a:srgbClr>
            </a:solidFill>
          </p:spPr>
        </p:sp>
      </p:grpSp>
      <p:grpSp>
        <p:nvGrpSpPr>
          <p:cNvPr id="4" name="Group 4"/>
          <p:cNvGrpSpPr/>
          <p:nvPr/>
        </p:nvGrpSpPr>
        <p:grpSpPr>
          <a:xfrm>
            <a:off x="12195800" y="0"/>
            <a:ext cx="9742081" cy="11261651"/>
            <a:chOff x="0" y="0"/>
            <a:chExt cx="24575838" cy="28409177"/>
          </a:xfrm>
        </p:grpSpPr>
        <p:sp>
          <p:nvSpPr>
            <p:cNvPr id="5" name="Freeform 5"/>
            <p:cNvSpPr/>
            <p:nvPr/>
          </p:nvSpPr>
          <p:spPr>
            <a:xfrm>
              <a:off x="0" y="0"/>
              <a:ext cx="24575838" cy="28409178"/>
            </a:xfrm>
            <a:custGeom>
              <a:avLst/>
              <a:gdLst/>
              <a:ahLst/>
              <a:cxnLst/>
              <a:rect l="l" t="t" r="r" b="b"/>
              <a:pathLst>
                <a:path w="24575838" h="28409178">
                  <a:moveTo>
                    <a:pt x="0" y="0"/>
                  </a:moveTo>
                  <a:lnTo>
                    <a:pt x="24575838" y="0"/>
                  </a:lnTo>
                  <a:lnTo>
                    <a:pt x="24575838" y="28409178"/>
                  </a:lnTo>
                  <a:lnTo>
                    <a:pt x="0" y="28409178"/>
                  </a:lnTo>
                  <a:close/>
                </a:path>
              </a:pathLst>
            </a:custGeom>
            <a:solidFill>
              <a:srgbClr val="4C5C68">
                <a:alpha val="9804"/>
              </a:srgbClr>
            </a:solidFill>
          </p:spPr>
        </p:sp>
      </p:grpSp>
      <p:grpSp>
        <p:nvGrpSpPr>
          <p:cNvPr id="6" name="Group 6"/>
          <p:cNvGrpSpPr/>
          <p:nvPr/>
        </p:nvGrpSpPr>
        <p:grpSpPr>
          <a:xfrm>
            <a:off x="-11551011" y="9213776"/>
            <a:ext cx="23746811" cy="2047875"/>
            <a:chOff x="0" y="0"/>
            <a:chExt cx="44180795" cy="3810059"/>
          </a:xfrm>
        </p:grpSpPr>
        <p:sp>
          <p:nvSpPr>
            <p:cNvPr id="7" name="Freeform 7"/>
            <p:cNvSpPr/>
            <p:nvPr/>
          </p:nvSpPr>
          <p:spPr>
            <a:xfrm>
              <a:off x="0" y="0"/>
              <a:ext cx="44180795" cy="3810059"/>
            </a:xfrm>
            <a:custGeom>
              <a:avLst/>
              <a:gdLst/>
              <a:ahLst/>
              <a:cxnLst/>
              <a:rect l="l" t="t" r="r" b="b"/>
              <a:pathLst>
                <a:path w="44180795" h="3810059">
                  <a:moveTo>
                    <a:pt x="0" y="0"/>
                  </a:moveTo>
                  <a:lnTo>
                    <a:pt x="44180795" y="0"/>
                  </a:lnTo>
                  <a:lnTo>
                    <a:pt x="44180795" y="3810059"/>
                  </a:lnTo>
                  <a:lnTo>
                    <a:pt x="0" y="3810059"/>
                  </a:lnTo>
                  <a:close/>
                </a:path>
              </a:pathLst>
            </a:custGeom>
            <a:solidFill>
              <a:srgbClr val="4C5C68"/>
            </a:solidFill>
          </p:spPr>
        </p:sp>
      </p:grpSp>
      <p:grpSp>
        <p:nvGrpSpPr>
          <p:cNvPr id="8" name="Group 8"/>
          <p:cNvGrpSpPr/>
          <p:nvPr/>
        </p:nvGrpSpPr>
        <p:grpSpPr>
          <a:xfrm rot="-10800000">
            <a:off x="0" y="2027161"/>
            <a:ext cx="11605082" cy="3365539"/>
            <a:chOff x="0" y="0"/>
            <a:chExt cx="10461506" cy="3033896"/>
          </a:xfrm>
        </p:grpSpPr>
        <p:sp>
          <p:nvSpPr>
            <p:cNvPr id="9" name="Freeform 9"/>
            <p:cNvSpPr/>
            <p:nvPr/>
          </p:nvSpPr>
          <p:spPr>
            <a:xfrm>
              <a:off x="0" y="0"/>
              <a:ext cx="10461506" cy="3033896"/>
            </a:xfrm>
            <a:custGeom>
              <a:avLst/>
              <a:gdLst/>
              <a:ahLst/>
              <a:cxnLst/>
              <a:rect l="l" t="t" r="r" b="b"/>
              <a:pathLst>
                <a:path w="10461506" h="3033896">
                  <a:moveTo>
                    <a:pt x="496570" y="0"/>
                  </a:moveTo>
                  <a:lnTo>
                    <a:pt x="496570" y="3033896"/>
                  </a:lnTo>
                  <a:lnTo>
                    <a:pt x="8715256" y="3033896"/>
                  </a:lnTo>
                  <a:lnTo>
                    <a:pt x="8715256" y="0"/>
                  </a:lnTo>
                  <a:cubicBezTo>
                    <a:pt x="8715256" y="0"/>
                    <a:pt x="496570" y="0"/>
                    <a:pt x="496570" y="0"/>
                  </a:cubicBezTo>
                  <a:close/>
                  <a:moveTo>
                    <a:pt x="9211826" y="485006"/>
                  </a:moveTo>
                  <a:lnTo>
                    <a:pt x="9211826" y="455887"/>
                  </a:lnTo>
                  <a:cubicBezTo>
                    <a:pt x="9211826" y="222250"/>
                    <a:pt x="8989576" y="0"/>
                    <a:pt x="8715256" y="0"/>
                  </a:cubicBezTo>
                  <a:lnTo>
                    <a:pt x="8715256" y="3033896"/>
                  </a:lnTo>
                  <a:cubicBezTo>
                    <a:pt x="8989576" y="3033896"/>
                    <a:pt x="9211826" y="2811646"/>
                    <a:pt x="9211826" y="2537326"/>
                  </a:cubicBezTo>
                  <a:lnTo>
                    <a:pt x="9211826" y="957446"/>
                  </a:lnTo>
                  <a:cubicBezTo>
                    <a:pt x="9719826" y="972686"/>
                    <a:pt x="10224016" y="948556"/>
                    <a:pt x="10461506" y="991736"/>
                  </a:cubicBezTo>
                  <a:cubicBezTo>
                    <a:pt x="10057647" y="805046"/>
                    <a:pt x="9623306" y="669156"/>
                    <a:pt x="9211826"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C7D0D8"/>
            </a:solidFill>
          </p:spPr>
        </p:sp>
      </p:grpSp>
      <p:pic>
        <p:nvPicPr>
          <p:cNvPr id="10" name="Picture 10"/>
          <p:cNvPicPr>
            <a:picLocks noChangeAspect="1"/>
          </p:cNvPicPr>
          <p:nvPr/>
        </p:nvPicPr>
        <p:blipFill>
          <a:blip r:embed="rId2"/>
          <a:srcRect/>
          <a:stretch>
            <a:fillRect/>
          </a:stretch>
        </p:blipFill>
        <p:spPr>
          <a:xfrm>
            <a:off x="12674509" y="2013492"/>
            <a:ext cx="5301400" cy="5301400"/>
          </a:xfrm>
          <a:prstGeom prst="rect">
            <a:avLst/>
          </a:prstGeom>
        </p:spPr>
      </p:pic>
      <p:grpSp>
        <p:nvGrpSpPr>
          <p:cNvPr id="11" name="Group 11"/>
          <p:cNvGrpSpPr/>
          <p:nvPr/>
        </p:nvGrpSpPr>
        <p:grpSpPr>
          <a:xfrm>
            <a:off x="1460485" y="5677547"/>
            <a:ext cx="10735316" cy="2818753"/>
            <a:chOff x="0" y="0"/>
            <a:chExt cx="9677447" cy="3033896"/>
          </a:xfrm>
        </p:grpSpPr>
        <p:sp>
          <p:nvSpPr>
            <p:cNvPr id="12" name="Freeform 12"/>
            <p:cNvSpPr/>
            <p:nvPr/>
          </p:nvSpPr>
          <p:spPr>
            <a:xfrm>
              <a:off x="0" y="0"/>
              <a:ext cx="9677447" cy="3033896"/>
            </a:xfrm>
            <a:custGeom>
              <a:avLst/>
              <a:gdLst/>
              <a:ahLst/>
              <a:cxnLst/>
              <a:rect l="l" t="t" r="r" b="b"/>
              <a:pathLst>
                <a:path w="9677447" h="3033896">
                  <a:moveTo>
                    <a:pt x="496570" y="0"/>
                  </a:moveTo>
                  <a:lnTo>
                    <a:pt x="496570" y="3033896"/>
                  </a:lnTo>
                  <a:lnTo>
                    <a:pt x="7931197" y="3033896"/>
                  </a:lnTo>
                  <a:lnTo>
                    <a:pt x="7931197" y="0"/>
                  </a:lnTo>
                  <a:cubicBezTo>
                    <a:pt x="7931197" y="0"/>
                    <a:pt x="496570" y="0"/>
                    <a:pt x="496570" y="0"/>
                  </a:cubicBezTo>
                  <a:close/>
                  <a:moveTo>
                    <a:pt x="8427767" y="485006"/>
                  </a:moveTo>
                  <a:lnTo>
                    <a:pt x="8427767" y="455887"/>
                  </a:lnTo>
                  <a:cubicBezTo>
                    <a:pt x="8427767" y="222250"/>
                    <a:pt x="8205517" y="0"/>
                    <a:pt x="7931197" y="0"/>
                  </a:cubicBezTo>
                  <a:lnTo>
                    <a:pt x="7931197" y="3033896"/>
                  </a:lnTo>
                  <a:cubicBezTo>
                    <a:pt x="8205518" y="3033896"/>
                    <a:pt x="8427767" y="2811646"/>
                    <a:pt x="8427767" y="2537326"/>
                  </a:cubicBezTo>
                  <a:lnTo>
                    <a:pt x="8427767" y="957446"/>
                  </a:lnTo>
                  <a:cubicBezTo>
                    <a:pt x="8935767" y="972686"/>
                    <a:pt x="9439957" y="948556"/>
                    <a:pt x="9677447" y="991736"/>
                  </a:cubicBezTo>
                  <a:cubicBezTo>
                    <a:pt x="9273587" y="805046"/>
                    <a:pt x="8839247" y="669156"/>
                    <a:pt x="8427767"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C7D0D8"/>
            </a:solidFill>
          </p:spPr>
        </p:sp>
      </p:grpSp>
      <p:grpSp>
        <p:nvGrpSpPr>
          <p:cNvPr id="13" name="Group 13"/>
          <p:cNvGrpSpPr>
            <a:grpSpLocks noChangeAspect="1"/>
          </p:cNvGrpSpPr>
          <p:nvPr/>
        </p:nvGrpSpPr>
        <p:grpSpPr>
          <a:xfrm>
            <a:off x="15026862" y="-2117705"/>
            <a:ext cx="4464875" cy="4464875"/>
            <a:chOff x="0" y="0"/>
            <a:chExt cx="2787650" cy="2787650"/>
          </a:xfrm>
        </p:grpSpPr>
        <p:sp>
          <p:nvSpPr>
            <p:cNvPr id="14" name="Freeform 14"/>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F505D"/>
            </a:solidFill>
          </p:spPr>
        </p:sp>
      </p:grpSp>
      <p:sp>
        <p:nvSpPr>
          <p:cNvPr id="15" name="TextBox 15"/>
          <p:cNvSpPr txBox="1"/>
          <p:nvPr/>
        </p:nvSpPr>
        <p:spPr>
          <a:xfrm>
            <a:off x="1028700" y="731203"/>
            <a:ext cx="11468667" cy="526234"/>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 CHUYỂN ĐỘNG CỦA ELECTRON TRONG NGUYÊN TỬ</a:t>
            </a:r>
          </a:p>
        </p:txBody>
      </p:sp>
      <p:sp>
        <p:nvSpPr>
          <p:cNvPr id="16" name="TextBox 16"/>
          <p:cNvSpPr txBox="1"/>
          <p:nvPr/>
        </p:nvSpPr>
        <p:spPr>
          <a:xfrm>
            <a:off x="1855856" y="2290020"/>
            <a:ext cx="9172786" cy="2312171"/>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Đến đầu thế kỉ XX, người ta vẫn cho rằng các electron chuyển động xung quanh hạt nhân nguyên tử theo những quỹ đạo tròn hay bầu dục, giống như quỹ đạo của các hành tinh quay xung quanh Mặt Trời</a:t>
            </a:r>
          </a:p>
        </p:txBody>
      </p:sp>
      <p:sp>
        <p:nvSpPr>
          <p:cNvPr id="17" name="TextBox 17"/>
          <p:cNvSpPr txBox="1"/>
          <p:nvPr/>
        </p:nvSpPr>
        <p:spPr>
          <a:xfrm>
            <a:off x="12623843" y="7457491"/>
            <a:ext cx="5352066" cy="1731243"/>
          </a:xfrm>
          <a:prstGeom prst="rect">
            <a:avLst/>
          </a:prstGeom>
        </p:spPr>
        <p:txBody>
          <a:bodyPr wrap="square" lIns="0" tIns="0" rIns="0" bIns="0" rtlCol="0" anchor="t">
            <a:spAutoFit/>
          </a:bodyPr>
          <a:lstStyle/>
          <a:p>
            <a:pPr algn="just">
              <a:lnSpc>
                <a:spcPts val="4480"/>
              </a:lnSpc>
            </a:pPr>
            <a:r>
              <a:rPr lang="en-US" sz="3200" b="1" i="1">
                <a:solidFill>
                  <a:srgbClr val="000000"/>
                </a:solidFill>
                <a:latin typeface="Times New Roman" panose="02020603050405020304" pitchFamily="18" charset="0"/>
              </a:rPr>
              <a:t>Mô hình hành tinh nguyên tử của E. Rutherford, N. Bohr và A. Sommerfeld</a:t>
            </a:r>
          </a:p>
        </p:txBody>
      </p:sp>
      <p:sp>
        <p:nvSpPr>
          <p:cNvPr id="18" name="TextBox 18"/>
          <p:cNvSpPr txBox="1"/>
          <p:nvPr/>
        </p:nvSpPr>
        <p:spPr>
          <a:xfrm>
            <a:off x="1855856" y="5938869"/>
            <a:ext cx="8536907" cy="2308324"/>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Mô hình hành tinh nguyên tử đã có ảnh hưởng rát lớn, thúc đẩy sự phát triển lí thuyết cấu tạo nguyên tử, nhưng không đầy đủ để giải thích nhiều tính chất của nguyên tử</a:t>
            </a:r>
          </a:p>
        </p:txBody>
      </p:sp>
      <p:grpSp>
        <p:nvGrpSpPr>
          <p:cNvPr id="19" name="Group 19"/>
          <p:cNvGrpSpPr>
            <a:grpSpLocks noChangeAspect="1"/>
          </p:cNvGrpSpPr>
          <p:nvPr/>
        </p:nvGrpSpPr>
        <p:grpSpPr>
          <a:xfrm rot="773926">
            <a:off x="12939379" y="-2561801"/>
            <a:ext cx="4464875" cy="4464875"/>
            <a:chOff x="0" y="0"/>
            <a:chExt cx="2787650" cy="2787650"/>
          </a:xfrm>
        </p:grpSpPr>
        <p:sp>
          <p:nvSpPr>
            <p:cNvPr id="20" name="Freeform 20"/>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7960" y="-329363"/>
            <a:ext cx="20294042" cy="2081167"/>
            <a:chOff x="0" y="0"/>
            <a:chExt cx="37756939" cy="3871998"/>
          </a:xfrm>
        </p:grpSpPr>
        <p:sp>
          <p:nvSpPr>
            <p:cNvPr id="3" name="Freeform 3"/>
            <p:cNvSpPr/>
            <p:nvPr/>
          </p:nvSpPr>
          <p:spPr>
            <a:xfrm>
              <a:off x="0" y="0"/>
              <a:ext cx="37756939" cy="3871997"/>
            </a:xfrm>
            <a:custGeom>
              <a:avLst/>
              <a:gdLst/>
              <a:ahLst/>
              <a:cxnLst/>
              <a:rect l="l" t="t" r="r" b="b"/>
              <a:pathLst>
                <a:path w="37756939" h="3871997">
                  <a:moveTo>
                    <a:pt x="0" y="0"/>
                  </a:moveTo>
                  <a:lnTo>
                    <a:pt x="37756939" y="0"/>
                  </a:lnTo>
                  <a:lnTo>
                    <a:pt x="37756939" y="3871997"/>
                  </a:lnTo>
                  <a:lnTo>
                    <a:pt x="0" y="3871997"/>
                  </a:lnTo>
                  <a:close/>
                </a:path>
              </a:pathLst>
            </a:custGeom>
            <a:solidFill>
              <a:srgbClr val="B3B2B4">
                <a:alpha val="69804"/>
              </a:srgbClr>
            </a:solidFill>
          </p:spPr>
        </p:sp>
      </p:grpSp>
      <p:grpSp>
        <p:nvGrpSpPr>
          <p:cNvPr id="4" name="Group 4"/>
          <p:cNvGrpSpPr/>
          <p:nvPr/>
        </p:nvGrpSpPr>
        <p:grpSpPr>
          <a:xfrm>
            <a:off x="12195800" y="0"/>
            <a:ext cx="9742081" cy="11261651"/>
            <a:chOff x="0" y="0"/>
            <a:chExt cx="24575838" cy="28409177"/>
          </a:xfrm>
        </p:grpSpPr>
        <p:sp>
          <p:nvSpPr>
            <p:cNvPr id="5" name="Freeform 5"/>
            <p:cNvSpPr/>
            <p:nvPr/>
          </p:nvSpPr>
          <p:spPr>
            <a:xfrm>
              <a:off x="0" y="0"/>
              <a:ext cx="24575838" cy="28409178"/>
            </a:xfrm>
            <a:custGeom>
              <a:avLst/>
              <a:gdLst/>
              <a:ahLst/>
              <a:cxnLst/>
              <a:rect l="l" t="t" r="r" b="b"/>
              <a:pathLst>
                <a:path w="24575838" h="28409178">
                  <a:moveTo>
                    <a:pt x="0" y="0"/>
                  </a:moveTo>
                  <a:lnTo>
                    <a:pt x="24575838" y="0"/>
                  </a:lnTo>
                  <a:lnTo>
                    <a:pt x="24575838" y="28409178"/>
                  </a:lnTo>
                  <a:lnTo>
                    <a:pt x="0" y="28409178"/>
                  </a:lnTo>
                  <a:close/>
                </a:path>
              </a:pathLst>
            </a:custGeom>
            <a:solidFill>
              <a:srgbClr val="4C5C68">
                <a:alpha val="9804"/>
              </a:srgbClr>
            </a:solidFill>
          </p:spPr>
        </p:sp>
      </p:grpSp>
      <p:grpSp>
        <p:nvGrpSpPr>
          <p:cNvPr id="6" name="Group 6"/>
          <p:cNvGrpSpPr/>
          <p:nvPr/>
        </p:nvGrpSpPr>
        <p:grpSpPr>
          <a:xfrm>
            <a:off x="-11551011" y="9213776"/>
            <a:ext cx="23746811" cy="2047875"/>
            <a:chOff x="0" y="0"/>
            <a:chExt cx="44180795" cy="3810059"/>
          </a:xfrm>
        </p:grpSpPr>
        <p:sp>
          <p:nvSpPr>
            <p:cNvPr id="7" name="Freeform 7"/>
            <p:cNvSpPr/>
            <p:nvPr/>
          </p:nvSpPr>
          <p:spPr>
            <a:xfrm>
              <a:off x="0" y="0"/>
              <a:ext cx="44180795" cy="3810059"/>
            </a:xfrm>
            <a:custGeom>
              <a:avLst/>
              <a:gdLst/>
              <a:ahLst/>
              <a:cxnLst/>
              <a:rect l="l" t="t" r="r" b="b"/>
              <a:pathLst>
                <a:path w="44180795" h="3810059">
                  <a:moveTo>
                    <a:pt x="0" y="0"/>
                  </a:moveTo>
                  <a:lnTo>
                    <a:pt x="44180795" y="0"/>
                  </a:lnTo>
                  <a:lnTo>
                    <a:pt x="44180795" y="3810059"/>
                  </a:lnTo>
                  <a:lnTo>
                    <a:pt x="0" y="3810059"/>
                  </a:lnTo>
                  <a:close/>
                </a:path>
              </a:pathLst>
            </a:custGeom>
            <a:solidFill>
              <a:srgbClr val="4C5C68"/>
            </a:solidFill>
          </p:spPr>
        </p:sp>
      </p:grpSp>
      <p:grpSp>
        <p:nvGrpSpPr>
          <p:cNvPr id="8" name="Group 8"/>
          <p:cNvGrpSpPr/>
          <p:nvPr/>
        </p:nvGrpSpPr>
        <p:grpSpPr>
          <a:xfrm rot="-10800000">
            <a:off x="-2" y="2332384"/>
            <a:ext cx="11028641" cy="1744316"/>
            <a:chOff x="0" y="0"/>
            <a:chExt cx="15105345" cy="3033896"/>
          </a:xfrm>
        </p:grpSpPr>
        <p:sp>
          <p:nvSpPr>
            <p:cNvPr id="9" name="Freeform 9"/>
            <p:cNvSpPr/>
            <p:nvPr/>
          </p:nvSpPr>
          <p:spPr>
            <a:xfrm>
              <a:off x="0" y="0"/>
              <a:ext cx="15105346" cy="3033896"/>
            </a:xfrm>
            <a:custGeom>
              <a:avLst/>
              <a:gdLst/>
              <a:ahLst/>
              <a:cxnLst/>
              <a:rect l="l" t="t" r="r" b="b"/>
              <a:pathLst>
                <a:path w="15105346" h="3033896">
                  <a:moveTo>
                    <a:pt x="496570" y="0"/>
                  </a:moveTo>
                  <a:lnTo>
                    <a:pt x="496570" y="3033896"/>
                  </a:lnTo>
                  <a:lnTo>
                    <a:pt x="13359095" y="3033896"/>
                  </a:lnTo>
                  <a:lnTo>
                    <a:pt x="13359095" y="0"/>
                  </a:lnTo>
                  <a:cubicBezTo>
                    <a:pt x="13359096" y="0"/>
                    <a:pt x="496570" y="0"/>
                    <a:pt x="496570" y="0"/>
                  </a:cubicBezTo>
                  <a:close/>
                  <a:moveTo>
                    <a:pt x="13855666" y="485006"/>
                  </a:moveTo>
                  <a:lnTo>
                    <a:pt x="13855666" y="455887"/>
                  </a:lnTo>
                  <a:cubicBezTo>
                    <a:pt x="13855666" y="222250"/>
                    <a:pt x="13633416" y="0"/>
                    <a:pt x="13359096" y="0"/>
                  </a:cubicBezTo>
                  <a:lnTo>
                    <a:pt x="13359096" y="3033896"/>
                  </a:lnTo>
                  <a:cubicBezTo>
                    <a:pt x="13633416" y="3033896"/>
                    <a:pt x="13855666" y="2811646"/>
                    <a:pt x="13855666" y="2537326"/>
                  </a:cubicBezTo>
                  <a:lnTo>
                    <a:pt x="13855666" y="957446"/>
                  </a:lnTo>
                  <a:cubicBezTo>
                    <a:pt x="14363666" y="972686"/>
                    <a:pt x="14867855" y="948556"/>
                    <a:pt x="15105346" y="991736"/>
                  </a:cubicBezTo>
                  <a:cubicBezTo>
                    <a:pt x="14701486" y="805046"/>
                    <a:pt x="14267146" y="669156"/>
                    <a:pt x="13855666" y="485006"/>
                  </a:cubicBezTo>
                  <a:close/>
                  <a:moveTo>
                    <a:pt x="0" y="455887"/>
                  </a:moveTo>
                  <a:lnTo>
                    <a:pt x="0" y="2537326"/>
                  </a:lnTo>
                  <a:cubicBezTo>
                    <a:pt x="0" y="2811646"/>
                    <a:pt x="222250" y="3033896"/>
                    <a:pt x="496570" y="3033896"/>
                  </a:cubicBezTo>
                  <a:lnTo>
                    <a:pt x="496570" y="0"/>
                  </a:lnTo>
                  <a:cubicBezTo>
                    <a:pt x="222250" y="0"/>
                    <a:pt x="0" y="222250"/>
                    <a:pt x="0" y="455887"/>
                  </a:cubicBezTo>
                  <a:close/>
                </a:path>
              </a:pathLst>
            </a:custGeom>
            <a:solidFill>
              <a:srgbClr val="C7D0D8"/>
            </a:solidFill>
          </p:spPr>
        </p:sp>
      </p:grpSp>
      <p:grpSp>
        <p:nvGrpSpPr>
          <p:cNvPr id="10" name="Group 10"/>
          <p:cNvGrpSpPr>
            <a:grpSpLocks noChangeAspect="1"/>
          </p:cNvGrpSpPr>
          <p:nvPr/>
        </p:nvGrpSpPr>
        <p:grpSpPr>
          <a:xfrm>
            <a:off x="15026862" y="-2117705"/>
            <a:ext cx="4464875" cy="4464875"/>
            <a:chOff x="0" y="0"/>
            <a:chExt cx="2787650" cy="2787650"/>
          </a:xfrm>
        </p:grpSpPr>
        <p:sp>
          <p:nvSpPr>
            <p:cNvPr id="11" name="Freeform 11"/>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F505D"/>
            </a:solidFill>
          </p:spPr>
        </p:sp>
      </p:grpSp>
      <p:grpSp>
        <p:nvGrpSpPr>
          <p:cNvPr id="12" name="Group 12"/>
          <p:cNvGrpSpPr>
            <a:grpSpLocks noChangeAspect="1"/>
          </p:cNvGrpSpPr>
          <p:nvPr/>
        </p:nvGrpSpPr>
        <p:grpSpPr>
          <a:xfrm rot="773926">
            <a:off x="12939379" y="-2561801"/>
            <a:ext cx="4464875" cy="4464875"/>
            <a:chOff x="0" y="0"/>
            <a:chExt cx="2787650" cy="2787650"/>
          </a:xfrm>
        </p:grpSpPr>
        <p:sp>
          <p:nvSpPr>
            <p:cNvPr id="13" name="Freeform 13"/>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sp>
      </p:grpSp>
      <p:pic>
        <p:nvPicPr>
          <p:cNvPr id="14" name="Picture 14"/>
          <p:cNvPicPr>
            <a:picLocks noChangeAspect="1"/>
          </p:cNvPicPr>
          <p:nvPr/>
        </p:nvPicPr>
        <p:blipFill>
          <a:blip r:embed="rId2"/>
          <a:srcRect l="5875" t="3398" r="3804" b="1586"/>
          <a:stretch>
            <a:fillRect/>
          </a:stretch>
        </p:blipFill>
        <p:spPr>
          <a:xfrm>
            <a:off x="12195800" y="2332385"/>
            <a:ext cx="6118832" cy="6231415"/>
          </a:xfrm>
          <a:prstGeom prst="rect">
            <a:avLst/>
          </a:prstGeom>
        </p:spPr>
      </p:pic>
      <p:sp>
        <p:nvSpPr>
          <p:cNvPr id="15" name="TextBox 15"/>
          <p:cNvSpPr txBox="1"/>
          <p:nvPr/>
        </p:nvSpPr>
        <p:spPr>
          <a:xfrm>
            <a:off x="1028700" y="731203"/>
            <a:ext cx="11167100" cy="526234"/>
          </a:xfrm>
          <a:prstGeom prst="rect">
            <a:avLst/>
          </a:prstGeom>
        </p:spPr>
        <p:txBody>
          <a:bodyPr wrap="square" lIns="0" tIns="0" rIns="0" bIns="0" rtlCol="0" anchor="t">
            <a:spAutoFit/>
          </a:bodyPr>
          <a:lstStyle/>
          <a:p>
            <a:pPr algn="just">
              <a:lnSpc>
                <a:spcPts val="4480"/>
              </a:lnSpc>
            </a:pPr>
            <a:r>
              <a:rPr lang="en-US" sz="3200" b="1">
                <a:solidFill>
                  <a:srgbClr val="000000"/>
                </a:solidFill>
                <a:latin typeface="Times New Roman" panose="02020603050405020304" pitchFamily="18" charset="0"/>
              </a:rPr>
              <a:t>I. CHUYỂN ĐỘNG CỦA ELECTRON TRONG NGUYÊN TỬ</a:t>
            </a:r>
          </a:p>
        </p:txBody>
      </p:sp>
      <p:sp>
        <p:nvSpPr>
          <p:cNvPr id="16" name="TextBox 16"/>
          <p:cNvSpPr txBox="1"/>
          <p:nvPr/>
        </p:nvSpPr>
        <p:spPr>
          <a:xfrm>
            <a:off x="1244484" y="2543777"/>
            <a:ext cx="9568156" cy="1130309"/>
          </a:xfrm>
          <a:prstGeom prst="rect">
            <a:avLst/>
          </a:prstGeom>
        </p:spPr>
        <p:txBody>
          <a:bodyPr wrap="square"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Theo mô hình hiện đại, trong nguyên tử, electron chuyển động rất nhanh, không theo quỹ đạo xác định</a:t>
            </a:r>
          </a:p>
        </p:txBody>
      </p:sp>
      <p:sp>
        <p:nvSpPr>
          <p:cNvPr id="17" name="TextBox 17"/>
          <p:cNvSpPr txBox="1"/>
          <p:nvPr/>
        </p:nvSpPr>
        <p:spPr>
          <a:xfrm>
            <a:off x="12602316" y="8201427"/>
            <a:ext cx="5402733" cy="1103315"/>
          </a:xfrm>
          <a:prstGeom prst="rect">
            <a:avLst/>
          </a:prstGeom>
        </p:spPr>
        <p:txBody>
          <a:bodyPr lIns="0" tIns="0" rIns="0" bIns="0" rtlCol="0" anchor="t">
            <a:spAutoFit/>
          </a:bodyPr>
          <a:lstStyle/>
          <a:p>
            <a:pPr algn="just">
              <a:lnSpc>
                <a:spcPts val="4480"/>
              </a:lnSpc>
            </a:pPr>
            <a:r>
              <a:rPr lang="en-US" sz="3200" b="1" i="1">
                <a:solidFill>
                  <a:srgbClr val="000000"/>
                </a:solidFill>
                <a:latin typeface="Times New Roman" panose="02020603050405020304" pitchFamily="18" charset="0"/>
              </a:rPr>
              <a:t>Mô hình đám mây electron của nguyên tử hydro</a:t>
            </a:r>
          </a:p>
        </p:txBody>
      </p:sp>
      <p:grpSp>
        <p:nvGrpSpPr>
          <p:cNvPr id="19" name="Group 19"/>
          <p:cNvGrpSpPr/>
          <p:nvPr/>
        </p:nvGrpSpPr>
        <p:grpSpPr>
          <a:xfrm>
            <a:off x="1028700" y="4549892"/>
            <a:ext cx="11167100" cy="4013908"/>
            <a:chOff x="0" y="0"/>
            <a:chExt cx="10066684" cy="3947394"/>
          </a:xfrm>
        </p:grpSpPr>
        <p:sp>
          <p:nvSpPr>
            <p:cNvPr id="20" name="Freeform 20"/>
            <p:cNvSpPr/>
            <p:nvPr/>
          </p:nvSpPr>
          <p:spPr>
            <a:xfrm>
              <a:off x="0" y="0"/>
              <a:ext cx="10066684" cy="3947394"/>
            </a:xfrm>
            <a:custGeom>
              <a:avLst/>
              <a:gdLst/>
              <a:ahLst/>
              <a:cxnLst/>
              <a:rect l="l" t="t" r="r" b="b"/>
              <a:pathLst>
                <a:path w="10066684" h="3947394">
                  <a:moveTo>
                    <a:pt x="496570" y="0"/>
                  </a:moveTo>
                  <a:lnTo>
                    <a:pt x="496570" y="3947394"/>
                  </a:lnTo>
                  <a:lnTo>
                    <a:pt x="8320433" y="3947394"/>
                  </a:lnTo>
                  <a:lnTo>
                    <a:pt x="8320433" y="0"/>
                  </a:lnTo>
                  <a:cubicBezTo>
                    <a:pt x="8320433" y="0"/>
                    <a:pt x="496570" y="0"/>
                    <a:pt x="496570" y="0"/>
                  </a:cubicBezTo>
                  <a:close/>
                  <a:moveTo>
                    <a:pt x="8817004" y="1398504"/>
                  </a:moveTo>
                  <a:lnTo>
                    <a:pt x="8817004" y="473872"/>
                  </a:lnTo>
                  <a:cubicBezTo>
                    <a:pt x="8817004" y="222250"/>
                    <a:pt x="8594754" y="0"/>
                    <a:pt x="8320434" y="0"/>
                  </a:cubicBezTo>
                  <a:lnTo>
                    <a:pt x="8320434" y="3947394"/>
                  </a:lnTo>
                  <a:cubicBezTo>
                    <a:pt x="8594754" y="3947394"/>
                    <a:pt x="8817004" y="3725144"/>
                    <a:pt x="8817004" y="3450824"/>
                  </a:cubicBezTo>
                  <a:lnTo>
                    <a:pt x="8817004" y="1870944"/>
                  </a:lnTo>
                  <a:cubicBezTo>
                    <a:pt x="9325004" y="1886184"/>
                    <a:pt x="9829194" y="1862054"/>
                    <a:pt x="10066684" y="1905234"/>
                  </a:cubicBezTo>
                  <a:cubicBezTo>
                    <a:pt x="9662823" y="1718544"/>
                    <a:pt x="9228483" y="1582654"/>
                    <a:pt x="8817004" y="1398504"/>
                  </a:cubicBezTo>
                  <a:close/>
                  <a:moveTo>
                    <a:pt x="0" y="473872"/>
                  </a:moveTo>
                  <a:lnTo>
                    <a:pt x="0" y="3450824"/>
                  </a:lnTo>
                  <a:cubicBezTo>
                    <a:pt x="0" y="3725144"/>
                    <a:pt x="222250" y="3947394"/>
                    <a:pt x="496570" y="3947394"/>
                  </a:cubicBezTo>
                  <a:lnTo>
                    <a:pt x="496570" y="0"/>
                  </a:lnTo>
                  <a:cubicBezTo>
                    <a:pt x="222250" y="0"/>
                    <a:pt x="0" y="222250"/>
                    <a:pt x="0" y="473872"/>
                  </a:cubicBezTo>
                  <a:close/>
                </a:path>
              </a:pathLst>
            </a:custGeom>
            <a:solidFill>
              <a:srgbClr val="C7D0D8"/>
            </a:solidFill>
          </p:spPr>
        </p:sp>
      </p:grpSp>
      <p:sp>
        <p:nvSpPr>
          <p:cNvPr id="21" name="TextBox 21"/>
          <p:cNvSpPr txBox="1"/>
          <p:nvPr/>
        </p:nvSpPr>
        <p:spPr>
          <a:xfrm>
            <a:off x="1460485" y="4762643"/>
            <a:ext cx="9136155" cy="3494033"/>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Tuy nhiên, người ta có thể xác định được vùng không gian xung quanh hạt nhân mà ở đó xác suất có mặt (xác suất tìm thấy) electron là lớn nhất (khoảng 90%). Vùng không gian xung quanh hạt nhân tìm thấy electron có thể hình dung như một đám mây electron, được gọi là orbital nguyên tử</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7960" y="-329363"/>
            <a:ext cx="20294042" cy="2081167"/>
            <a:chOff x="0" y="0"/>
            <a:chExt cx="37756939" cy="3871998"/>
          </a:xfrm>
        </p:grpSpPr>
        <p:sp>
          <p:nvSpPr>
            <p:cNvPr id="3" name="Freeform 3"/>
            <p:cNvSpPr/>
            <p:nvPr/>
          </p:nvSpPr>
          <p:spPr>
            <a:xfrm>
              <a:off x="0" y="0"/>
              <a:ext cx="37756939" cy="3871997"/>
            </a:xfrm>
            <a:custGeom>
              <a:avLst/>
              <a:gdLst/>
              <a:ahLst/>
              <a:cxnLst/>
              <a:rect l="l" t="t" r="r" b="b"/>
              <a:pathLst>
                <a:path w="37756939" h="3871997">
                  <a:moveTo>
                    <a:pt x="0" y="0"/>
                  </a:moveTo>
                  <a:lnTo>
                    <a:pt x="37756939" y="0"/>
                  </a:lnTo>
                  <a:lnTo>
                    <a:pt x="37756939" y="3871997"/>
                  </a:lnTo>
                  <a:lnTo>
                    <a:pt x="0" y="3871997"/>
                  </a:lnTo>
                  <a:close/>
                </a:path>
              </a:pathLst>
            </a:custGeom>
            <a:solidFill>
              <a:srgbClr val="B3B2B4">
                <a:alpha val="69804"/>
              </a:srgbClr>
            </a:solidFill>
          </p:spPr>
        </p:sp>
      </p:grpSp>
      <p:grpSp>
        <p:nvGrpSpPr>
          <p:cNvPr id="4" name="Group 4"/>
          <p:cNvGrpSpPr/>
          <p:nvPr/>
        </p:nvGrpSpPr>
        <p:grpSpPr>
          <a:xfrm>
            <a:off x="12195800" y="0"/>
            <a:ext cx="9742081" cy="11261651"/>
            <a:chOff x="0" y="0"/>
            <a:chExt cx="24575838" cy="28409177"/>
          </a:xfrm>
        </p:grpSpPr>
        <p:sp>
          <p:nvSpPr>
            <p:cNvPr id="5" name="Freeform 5"/>
            <p:cNvSpPr/>
            <p:nvPr/>
          </p:nvSpPr>
          <p:spPr>
            <a:xfrm>
              <a:off x="0" y="0"/>
              <a:ext cx="24575838" cy="28409178"/>
            </a:xfrm>
            <a:custGeom>
              <a:avLst/>
              <a:gdLst/>
              <a:ahLst/>
              <a:cxnLst/>
              <a:rect l="l" t="t" r="r" b="b"/>
              <a:pathLst>
                <a:path w="24575838" h="28409178">
                  <a:moveTo>
                    <a:pt x="0" y="0"/>
                  </a:moveTo>
                  <a:lnTo>
                    <a:pt x="24575838" y="0"/>
                  </a:lnTo>
                  <a:lnTo>
                    <a:pt x="24575838" y="28409178"/>
                  </a:lnTo>
                  <a:lnTo>
                    <a:pt x="0" y="28409178"/>
                  </a:lnTo>
                  <a:close/>
                </a:path>
              </a:pathLst>
            </a:custGeom>
            <a:solidFill>
              <a:srgbClr val="4C5C68">
                <a:alpha val="9804"/>
              </a:srgbClr>
            </a:solidFill>
          </p:spPr>
        </p:sp>
      </p:grpSp>
      <p:grpSp>
        <p:nvGrpSpPr>
          <p:cNvPr id="6" name="Group 6"/>
          <p:cNvGrpSpPr/>
          <p:nvPr/>
        </p:nvGrpSpPr>
        <p:grpSpPr>
          <a:xfrm>
            <a:off x="-11551011" y="9213776"/>
            <a:ext cx="23746811" cy="2047875"/>
            <a:chOff x="0" y="0"/>
            <a:chExt cx="44180795" cy="3810059"/>
          </a:xfrm>
        </p:grpSpPr>
        <p:sp>
          <p:nvSpPr>
            <p:cNvPr id="7" name="Freeform 7"/>
            <p:cNvSpPr/>
            <p:nvPr/>
          </p:nvSpPr>
          <p:spPr>
            <a:xfrm>
              <a:off x="0" y="0"/>
              <a:ext cx="44180795" cy="3810059"/>
            </a:xfrm>
            <a:custGeom>
              <a:avLst/>
              <a:gdLst/>
              <a:ahLst/>
              <a:cxnLst/>
              <a:rect l="l" t="t" r="r" b="b"/>
              <a:pathLst>
                <a:path w="44180795" h="3810059">
                  <a:moveTo>
                    <a:pt x="0" y="0"/>
                  </a:moveTo>
                  <a:lnTo>
                    <a:pt x="44180795" y="0"/>
                  </a:lnTo>
                  <a:lnTo>
                    <a:pt x="44180795" y="3810059"/>
                  </a:lnTo>
                  <a:lnTo>
                    <a:pt x="0" y="3810059"/>
                  </a:lnTo>
                  <a:close/>
                </a:path>
              </a:pathLst>
            </a:custGeom>
            <a:solidFill>
              <a:srgbClr val="4C5C68"/>
            </a:solidFill>
          </p:spPr>
        </p:sp>
      </p:grpSp>
      <p:grpSp>
        <p:nvGrpSpPr>
          <p:cNvPr id="13" name="Group 13"/>
          <p:cNvGrpSpPr>
            <a:grpSpLocks noChangeAspect="1"/>
          </p:cNvGrpSpPr>
          <p:nvPr/>
        </p:nvGrpSpPr>
        <p:grpSpPr>
          <a:xfrm>
            <a:off x="15026862" y="-2117705"/>
            <a:ext cx="4464875" cy="4464875"/>
            <a:chOff x="0" y="0"/>
            <a:chExt cx="2787650" cy="2787650"/>
          </a:xfrm>
        </p:grpSpPr>
        <p:sp>
          <p:nvSpPr>
            <p:cNvPr id="14" name="Freeform 14"/>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F505D"/>
            </a:solidFill>
          </p:spPr>
        </p:sp>
      </p:grpSp>
      <p:sp>
        <p:nvSpPr>
          <p:cNvPr id="15" name="TextBox 15"/>
          <p:cNvSpPr txBox="1"/>
          <p:nvPr/>
        </p:nvSpPr>
        <p:spPr>
          <a:xfrm>
            <a:off x="1028700" y="731203"/>
            <a:ext cx="11468667" cy="577081"/>
          </a:xfrm>
          <a:prstGeom prst="rect">
            <a:avLst/>
          </a:prstGeom>
        </p:spPr>
        <p:txBody>
          <a:bodyPr wrap="square" lIns="0" tIns="0" rIns="0" bIns="0" rtlCol="0" anchor="t">
            <a:spAutoFit/>
          </a:bodyPr>
          <a:lstStyle/>
          <a:p>
            <a:pPr algn="ctr">
              <a:lnSpc>
                <a:spcPts val="4480"/>
              </a:lnSpc>
            </a:pPr>
            <a:r>
              <a:rPr lang="en-US" sz="4400" b="1">
                <a:solidFill>
                  <a:srgbClr val="C00000"/>
                </a:solidFill>
                <a:latin typeface="Times New Roman" panose="02020603050405020304" pitchFamily="18" charset="0"/>
              </a:rPr>
              <a:t>VIDEO</a:t>
            </a:r>
          </a:p>
        </p:txBody>
      </p:sp>
      <p:grpSp>
        <p:nvGrpSpPr>
          <p:cNvPr id="19" name="Group 19"/>
          <p:cNvGrpSpPr>
            <a:grpSpLocks noChangeAspect="1"/>
          </p:cNvGrpSpPr>
          <p:nvPr/>
        </p:nvGrpSpPr>
        <p:grpSpPr>
          <a:xfrm rot="773926">
            <a:off x="12939379" y="-2561801"/>
            <a:ext cx="4464875" cy="4464875"/>
            <a:chOff x="0" y="0"/>
            <a:chExt cx="2787650" cy="2787650"/>
          </a:xfrm>
        </p:grpSpPr>
        <p:sp>
          <p:nvSpPr>
            <p:cNvPr id="20" name="Freeform 20"/>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sp>
      </p:grpSp>
      <p:pic>
        <p:nvPicPr>
          <p:cNvPr id="21" name="Mô-hình-hành-tinh-nguyên-tử-_Rutherford-Bohr_-và-mô-hình-hiện-đại-_không-gian_">
            <a:hlinkClick r:id="" action="ppaction://media"/>
            <a:extLst>
              <a:ext uri="{FF2B5EF4-FFF2-40B4-BE49-F238E27FC236}">
                <a16:creationId xmlns:a16="http://schemas.microsoft.com/office/drawing/2014/main" id="{D81A7929-4EE5-213A-2FC4-AD95AED94A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0848" y="2310964"/>
            <a:ext cx="11277600" cy="6343650"/>
          </a:xfrm>
          <a:prstGeom prst="rect">
            <a:avLst/>
          </a:prstGeom>
        </p:spPr>
      </p:pic>
      <p:pic>
        <p:nvPicPr>
          <p:cNvPr id="23" name="Picture 22">
            <a:extLst>
              <a:ext uri="{FF2B5EF4-FFF2-40B4-BE49-F238E27FC236}">
                <a16:creationId xmlns:a16="http://schemas.microsoft.com/office/drawing/2014/main" id="{F4D7BE0A-C604-5508-3E3F-432330B15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3721" y="3491020"/>
            <a:ext cx="4876190" cy="4876190"/>
          </a:xfrm>
          <a:prstGeom prst="rect">
            <a:avLst/>
          </a:prstGeom>
        </p:spPr>
      </p:pic>
    </p:spTree>
    <p:extLst>
      <p:ext uri="{BB962C8B-B14F-4D97-AF65-F5344CB8AC3E}">
        <p14:creationId xmlns:p14="http://schemas.microsoft.com/office/powerpoint/2010/main" val="254269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21"/>
                </p:tgtEl>
              </p:cMediaNode>
            </p:video>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7960" y="-329363"/>
            <a:ext cx="20294042" cy="2081167"/>
            <a:chOff x="0" y="0"/>
            <a:chExt cx="37756939" cy="3871998"/>
          </a:xfrm>
        </p:grpSpPr>
        <p:sp>
          <p:nvSpPr>
            <p:cNvPr id="3" name="Freeform 3"/>
            <p:cNvSpPr/>
            <p:nvPr/>
          </p:nvSpPr>
          <p:spPr>
            <a:xfrm>
              <a:off x="0" y="0"/>
              <a:ext cx="37756939" cy="3871997"/>
            </a:xfrm>
            <a:custGeom>
              <a:avLst/>
              <a:gdLst/>
              <a:ahLst/>
              <a:cxnLst/>
              <a:rect l="l" t="t" r="r" b="b"/>
              <a:pathLst>
                <a:path w="37756939" h="3871997">
                  <a:moveTo>
                    <a:pt x="0" y="0"/>
                  </a:moveTo>
                  <a:lnTo>
                    <a:pt x="37756939" y="0"/>
                  </a:lnTo>
                  <a:lnTo>
                    <a:pt x="37756939" y="3871997"/>
                  </a:lnTo>
                  <a:lnTo>
                    <a:pt x="0" y="3871997"/>
                  </a:lnTo>
                  <a:close/>
                </a:path>
              </a:pathLst>
            </a:custGeom>
            <a:solidFill>
              <a:srgbClr val="B3B2B4">
                <a:alpha val="69804"/>
              </a:srgbClr>
            </a:solidFill>
          </p:spPr>
        </p:sp>
      </p:grpSp>
      <p:grpSp>
        <p:nvGrpSpPr>
          <p:cNvPr id="4" name="Group 4"/>
          <p:cNvGrpSpPr/>
          <p:nvPr/>
        </p:nvGrpSpPr>
        <p:grpSpPr>
          <a:xfrm>
            <a:off x="-11551011" y="9213776"/>
            <a:ext cx="30437092" cy="2047875"/>
            <a:chOff x="0" y="0"/>
            <a:chExt cx="56628022" cy="3810059"/>
          </a:xfrm>
        </p:grpSpPr>
        <p:sp>
          <p:nvSpPr>
            <p:cNvPr id="5" name="Freeform 5"/>
            <p:cNvSpPr/>
            <p:nvPr/>
          </p:nvSpPr>
          <p:spPr>
            <a:xfrm>
              <a:off x="0" y="0"/>
              <a:ext cx="56628023" cy="3810059"/>
            </a:xfrm>
            <a:custGeom>
              <a:avLst/>
              <a:gdLst/>
              <a:ahLst/>
              <a:cxnLst/>
              <a:rect l="l" t="t" r="r" b="b"/>
              <a:pathLst>
                <a:path w="56628023" h="3810059">
                  <a:moveTo>
                    <a:pt x="0" y="0"/>
                  </a:moveTo>
                  <a:lnTo>
                    <a:pt x="56628023" y="0"/>
                  </a:lnTo>
                  <a:lnTo>
                    <a:pt x="56628023" y="3810059"/>
                  </a:lnTo>
                  <a:lnTo>
                    <a:pt x="0" y="3810059"/>
                  </a:lnTo>
                  <a:close/>
                </a:path>
              </a:pathLst>
            </a:custGeom>
            <a:solidFill>
              <a:srgbClr val="4C5C68"/>
            </a:solidFill>
          </p:spPr>
        </p:sp>
      </p:grpSp>
      <p:grpSp>
        <p:nvGrpSpPr>
          <p:cNvPr id="6" name="Group 6"/>
          <p:cNvGrpSpPr>
            <a:grpSpLocks noChangeAspect="1"/>
          </p:cNvGrpSpPr>
          <p:nvPr/>
        </p:nvGrpSpPr>
        <p:grpSpPr>
          <a:xfrm>
            <a:off x="15026862" y="-2117705"/>
            <a:ext cx="4464875" cy="446487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F505D"/>
            </a:solidFill>
          </p:spPr>
        </p:sp>
      </p:grpSp>
      <p:grpSp>
        <p:nvGrpSpPr>
          <p:cNvPr id="8" name="Group 8"/>
          <p:cNvGrpSpPr>
            <a:grpSpLocks noChangeAspect="1"/>
          </p:cNvGrpSpPr>
          <p:nvPr/>
        </p:nvGrpSpPr>
        <p:grpSpPr>
          <a:xfrm rot="773926">
            <a:off x="12939379" y="-2561801"/>
            <a:ext cx="4464875" cy="4464875"/>
            <a:chOff x="0" y="0"/>
            <a:chExt cx="2787650" cy="2787650"/>
          </a:xfrm>
        </p:grpSpPr>
        <p:sp>
          <p:nvSpPr>
            <p:cNvPr id="9" name="Freeform 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sp>
      </p:grpSp>
      <p:grpSp>
        <p:nvGrpSpPr>
          <p:cNvPr id="10" name="Group 10"/>
          <p:cNvGrpSpPr/>
          <p:nvPr/>
        </p:nvGrpSpPr>
        <p:grpSpPr>
          <a:xfrm>
            <a:off x="-1661472" y="2093684"/>
            <a:ext cx="9242167" cy="983490"/>
            <a:chOff x="0" y="0"/>
            <a:chExt cx="17194994" cy="1829777"/>
          </a:xfrm>
        </p:grpSpPr>
        <p:sp>
          <p:nvSpPr>
            <p:cNvPr id="11" name="Freeform 11"/>
            <p:cNvSpPr/>
            <p:nvPr/>
          </p:nvSpPr>
          <p:spPr>
            <a:xfrm>
              <a:off x="0" y="0"/>
              <a:ext cx="17194994" cy="1829777"/>
            </a:xfrm>
            <a:custGeom>
              <a:avLst/>
              <a:gdLst/>
              <a:ahLst/>
              <a:cxnLst/>
              <a:rect l="l" t="t" r="r" b="b"/>
              <a:pathLst>
                <a:path w="17194994" h="1829777">
                  <a:moveTo>
                    <a:pt x="0" y="0"/>
                  </a:moveTo>
                  <a:lnTo>
                    <a:pt x="17194994" y="0"/>
                  </a:lnTo>
                  <a:lnTo>
                    <a:pt x="17194994" y="1829777"/>
                  </a:lnTo>
                  <a:lnTo>
                    <a:pt x="0" y="1829777"/>
                  </a:lnTo>
                  <a:close/>
                </a:path>
              </a:pathLst>
            </a:custGeom>
            <a:solidFill>
              <a:srgbClr val="02E5AC"/>
            </a:solidFill>
          </p:spPr>
        </p:sp>
      </p:grpSp>
      <p:pic>
        <p:nvPicPr>
          <p:cNvPr id="12" name="Picture 12"/>
          <p:cNvPicPr>
            <a:picLocks noChangeAspect="1"/>
          </p:cNvPicPr>
          <p:nvPr/>
        </p:nvPicPr>
        <p:blipFill>
          <a:blip r:embed="rId2"/>
          <a:srcRect/>
          <a:stretch>
            <a:fillRect/>
          </a:stretch>
        </p:blipFill>
        <p:spPr>
          <a:xfrm>
            <a:off x="9199555" y="3279426"/>
            <a:ext cx="8646712" cy="5771680"/>
          </a:xfrm>
          <a:prstGeom prst="rect">
            <a:avLst/>
          </a:prstGeom>
        </p:spPr>
      </p:pic>
      <p:sp>
        <p:nvSpPr>
          <p:cNvPr id="13" name="TextBox 13"/>
          <p:cNvSpPr txBox="1"/>
          <p:nvPr/>
        </p:nvSpPr>
        <p:spPr>
          <a:xfrm>
            <a:off x="1028700" y="731203"/>
            <a:ext cx="11620500" cy="526234"/>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 CHUYỂN ĐỘNG CỦA ELECTRON TRONG NGUYÊN TỬ</a:t>
            </a:r>
          </a:p>
        </p:txBody>
      </p:sp>
      <p:sp>
        <p:nvSpPr>
          <p:cNvPr id="14" name="TextBox 14"/>
          <p:cNvSpPr txBox="1"/>
          <p:nvPr/>
        </p:nvSpPr>
        <p:spPr>
          <a:xfrm>
            <a:off x="1028700" y="2290020"/>
            <a:ext cx="6193929" cy="526234"/>
          </a:xfrm>
          <a:prstGeom prst="rect">
            <a:avLst/>
          </a:prstGeom>
        </p:spPr>
        <p:txBody>
          <a:bodyPr lIns="0" tIns="0" rIns="0" bIns="0" rtlCol="0" anchor="t">
            <a:spAutoFit/>
          </a:bodyPr>
          <a:lstStyle/>
          <a:p>
            <a:pPr algn="ctr">
              <a:lnSpc>
                <a:spcPts val="4480"/>
              </a:lnSpc>
              <a:spcBef>
                <a:spcPct val="0"/>
              </a:spcBef>
            </a:pPr>
            <a:r>
              <a:rPr lang="en-US" sz="3200" b="1">
                <a:solidFill>
                  <a:srgbClr val="0070C0"/>
                </a:solidFill>
                <a:latin typeface="Times New Roman" panose="02020603050405020304" pitchFamily="18" charset="0"/>
              </a:rPr>
              <a:t>1. Hình dạng orbital nguyên tử</a:t>
            </a:r>
          </a:p>
        </p:txBody>
      </p:sp>
      <p:sp>
        <p:nvSpPr>
          <p:cNvPr id="15" name="TextBox 15"/>
          <p:cNvSpPr txBox="1"/>
          <p:nvPr/>
        </p:nvSpPr>
        <p:spPr>
          <a:xfrm>
            <a:off x="1028700" y="3433101"/>
            <a:ext cx="16230600" cy="1154162"/>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 Khi chuyển động trong nguyên tử, các electron có những mức năng lượng khác nhau đặc trưng cho trạng thái chuyển động của nó</a:t>
            </a:r>
          </a:p>
        </p:txBody>
      </p:sp>
      <p:sp>
        <p:nvSpPr>
          <p:cNvPr id="16" name="TextBox 16"/>
          <p:cNvSpPr txBox="1"/>
          <p:nvPr/>
        </p:nvSpPr>
        <p:spPr>
          <a:xfrm>
            <a:off x="1028700" y="4840964"/>
            <a:ext cx="8348880" cy="1721240"/>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 Dựa trên sự khác nhau về hình dạng, sự định hướng của orbital trong nguyên tử để phân loại orbital thành orbital s, orbital p, orbitald, orbital f</a:t>
            </a:r>
          </a:p>
        </p:txBody>
      </p:sp>
      <p:sp>
        <p:nvSpPr>
          <p:cNvPr id="17" name="TextBox 17"/>
          <p:cNvSpPr txBox="1"/>
          <p:nvPr/>
        </p:nvSpPr>
        <p:spPr>
          <a:xfrm>
            <a:off x="1028700" y="6962879"/>
            <a:ext cx="8348880" cy="1154162"/>
          </a:xfrm>
          <a:prstGeom prst="rect">
            <a:avLst/>
          </a:prstGeom>
        </p:spPr>
        <p:txBody>
          <a:bodyPr lIns="0" tIns="0" rIns="0" bIns="0" rtlCol="0" anchor="t">
            <a:spAutoFit/>
          </a:bodyPr>
          <a:lstStyle/>
          <a:p>
            <a:pPr algn="just">
              <a:lnSpc>
                <a:spcPct val="120000"/>
              </a:lnSpc>
              <a:spcBef>
                <a:spcPct val="0"/>
              </a:spcBef>
            </a:pPr>
            <a:r>
              <a:rPr lang="en-US" sz="3200">
                <a:solidFill>
                  <a:srgbClr val="000000"/>
                </a:solidFill>
                <a:latin typeface="Times New Roman" panose="02020603050405020304" pitchFamily="18" charset="0"/>
              </a:rPr>
              <a:t>- Các orbital s có dạng hình cầu và orbital p có dạng hình số 8</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7960" y="-329363"/>
            <a:ext cx="20294042" cy="2081167"/>
            <a:chOff x="0" y="0"/>
            <a:chExt cx="37756939" cy="3871998"/>
          </a:xfrm>
        </p:grpSpPr>
        <p:sp>
          <p:nvSpPr>
            <p:cNvPr id="3" name="Freeform 3"/>
            <p:cNvSpPr/>
            <p:nvPr/>
          </p:nvSpPr>
          <p:spPr>
            <a:xfrm>
              <a:off x="0" y="0"/>
              <a:ext cx="37756939" cy="3871997"/>
            </a:xfrm>
            <a:custGeom>
              <a:avLst/>
              <a:gdLst/>
              <a:ahLst/>
              <a:cxnLst/>
              <a:rect l="l" t="t" r="r" b="b"/>
              <a:pathLst>
                <a:path w="37756939" h="3871997">
                  <a:moveTo>
                    <a:pt x="0" y="0"/>
                  </a:moveTo>
                  <a:lnTo>
                    <a:pt x="37756939" y="0"/>
                  </a:lnTo>
                  <a:lnTo>
                    <a:pt x="37756939" y="3871997"/>
                  </a:lnTo>
                  <a:lnTo>
                    <a:pt x="0" y="3871997"/>
                  </a:lnTo>
                  <a:close/>
                </a:path>
              </a:pathLst>
            </a:custGeom>
            <a:solidFill>
              <a:srgbClr val="B3B2B4">
                <a:alpha val="69804"/>
              </a:srgbClr>
            </a:solidFill>
          </p:spPr>
        </p:sp>
      </p:grpSp>
      <p:grpSp>
        <p:nvGrpSpPr>
          <p:cNvPr id="4" name="Group 4"/>
          <p:cNvGrpSpPr/>
          <p:nvPr/>
        </p:nvGrpSpPr>
        <p:grpSpPr>
          <a:xfrm>
            <a:off x="-11551011" y="9213776"/>
            <a:ext cx="30437092" cy="2047875"/>
            <a:chOff x="0" y="0"/>
            <a:chExt cx="56628022" cy="3810059"/>
          </a:xfrm>
        </p:grpSpPr>
        <p:sp>
          <p:nvSpPr>
            <p:cNvPr id="5" name="Freeform 5"/>
            <p:cNvSpPr/>
            <p:nvPr/>
          </p:nvSpPr>
          <p:spPr>
            <a:xfrm>
              <a:off x="0" y="0"/>
              <a:ext cx="56628023" cy="3810059"/>
            </a:xfrm>
            <a:custGeom>
              <a:avLst/>
              <a:gdLst/>
              <a:ahLst/>
              <a:cxnLst/>
              <a:rect l="l" t="t" r="r" b="b"/>
              <a:pathLst>
                <a:path w="56628023" h="3810059">
                  <a:moveTo>
                    <a:pt x="0" y="0"/>
                  </a:moveTo>
                  <a:lnTo>
                    <a:pt x="56628023" y="0"/>
                  </a:lnTo>
                  <a:lnTo>
                    <a:pt x="56628023" y="3810059"/>
                  </a:lnTo>
                  <a:lnTo>
                    <a:pt x="0" y="3810059"/>
                  </a:lnTo>
                  <a:close/>
                </a:path>
              </a:pathLst>
            </a:custGeom>
            <a:solidFill>
              <a:srgbClr val="4C5C68"/>
            </a:solidFill>
          </p:spPr>
        </p:sp>
      </p:grpSp>
      <p:grpSp>
        <p:nvGrpSpPr>
          <p:cNvPr id="6" name="Group 6"/>
          <p:cNvGrpSpPr>
            <a:grpSpLocks noChangeAspect="1"/>
          </p:cNvGrpSpPr>
          <p:nvPr/>
        </p:nvGrpSpPr>
        <p:grpSpPr>
          <a:xfrm>
            <a:off x="15026862" y="-2117705"/>
            <a:ext cx="4464875" cy="4464875"/>
            <a:chOff x="0" y="0"/>
            <a:chExt cx="2787650" cy="2787650"/>
          </a:xfrm>
        </p:grpSpPr>
        <p:sp>
          <p:nvSpPr>
            <p:cNvPr id="7" name="Freeform 7"/>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3F505D"/>
            </a:solidFill>
          </p:spPr>
        </p:sp>
      </p:grpSp>
      <p:grpSp>
        <p:nvGrpSpPr>
          <p:cNvPr id="8" name="Group 8"/>
          <p:cNvGrpSpPr>
            <a:grpSpLocks noChangeAspect="1"/>
          </p:cNvGrpSpPr>
          <p:nvPr/>
        </p:nvGrpSpPr>
        <p:grpSpPr>
          <a:xfrm rot="773926">
            <a:off x="12939379" y="-2561801"/>
            <a:ext cx="4464875" cy="4464875"/>
            <a:chOff x="0" y="0"/>
            <a:chExt cx="2787650" cy="2787650"/>
          </a:xfrm>
        </p:grpSpPr>
        <p:sp>
          <p:nvSpPr>
            <p:cNvPr id="9" name="Freeform 9"/>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sp>
      </p:grpSp>
      <p:grpSp>
        <p:nvGrpSpPr>
          <p:cNvPr id="10" name="Group 10"/>
          <p:cNvGrpSpPr/>
          <p:nvPr/>
        </p:nvGrpSpPr>
        <p:grpSpPr>
          <a:xfrm>
            <a:off x="-1661472" y="2093684"/>
            <a:ext cx="9242167" cy="983490"/>
            <a:chOff x="0" y="0"/>
            <a:chExt cx="17194994" cy="1829777"/>
          </a:xfrm>
        </p:grpSpPr>
        <p:sp>
          <p:nvSpPr>
            <p:cNvPr id="11" name="Freeform 11"/>
            <p:cNvSpPr/>
            <p:nvPr/>
          </p:nvSpPr>
          <p:spPr>
            <a:xfrm>
              <a:off x="0" y="0"/>
              <a:ext cx="17194994" cy="1829777"/>
            </a:xfrm>
            <a:custGeom>
              <a:avLst/>
              <a:gdLst/>
              <a:ahLst/>
              <a:cxnLst/>
              <a:rect l="l" t="t" r="r" b="b"/>
              <a:pathLst>
                <a:path w="17194994" h="1829777">
                  <a:moveTo>
                    <a:pt x="0" y="0"/>
                  </a:moveTo>
                  <a:lnTo>
                    <a:pt x="17194994" y="0"/>
                  </a:lnTo>
                  <a:lnTo>
                    <a:pt x="17194994" y="1829777"/>
                  </a:lnTo>
                  <a:lnTo>
                    <a:pt x="0" y="1829777"/>
                  </a:lnTo>
                  <a:close/>
                </a:path>
              </a:pathLst>
            </a:custGeom>
            <a:solidFill>
              <a:srgbClr val="02E5AC"/>
            </a:solidFill>
          </p:spPr>
        </p:sp>
      </p:grpSp>
      <p:pic>
        <p:nvPicPr>
          <p:cNvPr id="20" name="Picture 20"/>
          <p:cNvPicPr>
            <a:picLocks noChangeAspect="1"/>
          </p:cNvPicPr>
          <p:nvPr/>
        </p:nvPicPr>
        <p:blipFill>
          <a:blip r:embed="rId2"/>
          <a:srcRect b="25112"/>
          <a:stretch>
            <a:fillRect/>
          </a:stretch>
        </p:blipFill>
        <p:spPr>
          <a:xfrm>
            <a:off x="9508079" y="5257381"/>
            <a:ext cx="8519163" cy="3006055"/>
          </a:xfrm>
          <a:prstGeom prst="rect">
            <a:avLst/>
          </a:prstGeom>
        </p:spPr>
      </p:pic>
      <p:sp>
        <p:nvSpPr>
          <p:cNvPr id="21" name="TextBox 21"/>
          <p:cNvSpPr txBox="1"/>
          <p:nvPr/>
        </p:nvSpPr>
        <p:spPr>
          <a:xfrm>
            <a:off x="1028700" y="731203"/>
            <a:ext cx="11520220" cy="526234"/>
          </a:xfrm>
          <a:prstGeom prst="rect">
            <a:avLst/>
          </a:prstGeom>
        </p:spPr>
        <p:txBody>
          <a:bodyPr wrap="square" lIns="0" tIns="0" rIns="0" bIns="0" rtlCol="0" anchor="t">
            <a:spAutoFit/>
          </a:bodyPr>
          <a:lstStyle/>
          <a:p>
            <a:pPr algn="just">
              <a:lnSpc>
                <a:spcPts val="4480"/>
              </a:lnSpc>
            </a:pPr>
            <a:r>
              <a:rPr lang="en-US" sz="3200" b="1">
                <a:solidFill>
                  <a:srgbClr val="C00000"/>
                </a:solidFill>
                <a:latin typeface="Times New Roman" panose="02020603050405020304" pitchFamily="18" charset="0"/>
              </a:rPr>
              <a:t>I. CHUYỂN ĐỘNG CỦA ELECTRON TRONG NGUYÊN TỬ</a:t>
            </a:r>
          </a:p>
        </p:txBody>
      </p:sp>
      <p:sp>
        <p:nvSpPr>
          <p:cNvPr id="22" name="TextBox 22"/>
          <p:cNvSpPr txBox="1"/>
          <p:nvPr/>
        </p:nvSpPr>
        <p:spPr>
          <a:xfrm>
            <a:off x="1028700" y="2290020"/>
            <a:ext cx="2245370" cy="526234"/>
          </a:xfrm>
          <a:prstGeom prst="rect">
            <a:avLst/>
          </a:prstGeom>
        </p:spPr>
        <p:txBody>
          <a:bodyPr lIns="0" tIns="0" rIns="0" bIns="0" rtlCol="0" anchor="t">
            <a:spAutoFit/>
          </a:bodyPr>
          <a:lstStyle/>
          <a:p>
            <a:pPr>
              <a:lnSpc>
                <a:spcPts val="4480"/>
              </a:lnSpc>
              <a:spcBef>
                <a:spcPct val="0"/>
              </a:spcBef>
            </a:pPr>
            <a:r>
              <a:rPr lang="en-US" sz="3200" b="1">
                <a:solidFill>
                  <a:srgbClr val="0070C0"/>
                </a:solidFill>
                <a:latin typeface="Times New Roman" panose="02020603050405020304" pitchFamily="18" charset="0"/>
              </a:rPr>
              <a:t>2. Ô orbital</a:t>
            </a:r>
          </a:p>
        </p:txBody>
      </p:sp>
      <p:grpSp>
        <p:nvGrpSpPr>
          <p:cNvPr id="29" name="Group 28"/>
          <p:cNvGrpSpPr/>
          <p:nvPr/>
        </p:nvGrpSpPr>
        <p:grpSpPr>
          <a:xfrm>
            <a:off x="1017814" y="3455059"/>
            <a:ext cx="11254829" cy="530783"/>
            <a:chOff x="1028700" y="3279929"/>
            <a:chExt cx="11254829" cy="530783"/>
          </a:xfrm>
        </p:grpSpPr>
        <p:grpSp>
          <p:nvGrpSpPr>
            <p:cNvPr id="12" name="Group 12"/>
            <p:cNvGrpSpPr/>
            <p:nvPr/>
          </p:nvGrpSpPr>
          <p:grpSpPr>
            <a:xfrm>
              <a:off x="11062503" y="3279929"/>
              <a:ext cx="530783" cy="530783"/>
              <a:chOff x="-2488870" y="0"/>
              <a:chExt cx="1913890" cy="1913890"/>
            </a:xfrm>
          </p:grpSpPr>
          <p:sp>
            <p:nvSpPr>
              <p:cNvPr id="13" name="Freeform 13"/>
              <p:cNvSpPr/>
              <p:nvPr/>
            </p:nvSpPr>
            <p:spPr>
              <a:xfrm>
                <a:off x="-2488870" y="0"/>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sp>
          <p:nvSpPr>
            <p:cNvPr id="23" name="TextBox 23"/>
            <p:cNvSpPr txBox="1"/>
            <p:nvPr/>
          </p:nvSpPr>
          <p:spPr>
            <a:xfrm>
              <a:off x="1028700" y="3279929"/>
              <a:ext cx="11254829" cy="528991"/>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Times New Roman" panose="02020603050405020304" pitchFamily="18" charset="0"/>
                </a:rPr>
                <a:t>- Một AO được biểu diễn bằng một ô vuông, gọi là ô orbital </a:t>
              </a:r>
            </a:p>
          </p:txBody>
        </p:sp>
      </p:grpSp>
      <p:sp>
        <p:nvSpPr>
          <p:cNvPr id="24" name="TextBox 24"/>
          <p:cNvSpPr txBox="1"/>
          <p:nvPr/>
        </p:nvSpPr>
        <p:spPr>
          <a:xfrm>
            <a:off x="1028700" y="4341061"/>
            <a:ext cx="16596807" cy="528478"/>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Times New Roman" panose="02020603050405020304" pitchFamily="18" charset="0"/>
              </a:rPr>
              <a:t>- Trong 1 orbital chỉ chứa tối đa 2 electron có chiều tự quay ngược nhau </a:t>
            </a:r>
            <a:r>
              <a:rPr lang="en-US" sz="3200" b="1" i="1">
                <a:solidFill>
                  <a:srgbClr val="000000"/>
                </a:solidFill>
                <a:latin typeface="Times New Roman" panose="02020603050405020304" pitchFamily="18" charset="0"/>
              </a:rPr>
              <a:t>(nguyên lí loại trừ Pauli)</a:t>
            </a:r>
          </a:p>
        </p:txBody>
      </p:sp>
      <p:grpSp>
        <p:nvGrpSpPr>
          <p:cNvPr id="30" name="Group 29"/>
          <p:cNvGrpSpPr/>
          <p:nvPr/>
        </p:nvGrpSpPr>
        <p:grpSpPr>
          <a:xfrm>
            <a:off x="1061357" y="5251780"/>
            <a:ext cx="8115300" cy="2397106"/>
            <a:chOff x="1028700" y="5278127"/>
            <a:chExt cx="8115300" cy="2397106"/>
          </a:xfrm>
        </p:grpSpPr>
        <p:sp>
          <p:nvSpPr>
            <p:cNvPr id="14" name="TextBox 14"/>
            <p:cNvSpPr txBox="1"/>
            <p:nvPr/>
          </p:nvSpPr>
          <p:spPr>
            <a:xfrm>
              <a:off x="1028700" y="5278127"/>
              <a:ext cx="8115300" cy="2309415"/>
            </a:xfrm>
            <a:prstGeom prst="rect">
              <a:avLst/>
            </a:prstGeom>
          </p:spPr>
          <p:txBody>
            <a:bodyPr lIns="0" tIns="0" rIns="0" bIns="0" rtlCol="0" anchor="t">
              <a:spAutoFit/>
            </a:bodyPr>
            <a:lstStyle/>
            <a:p>
              <a:pPr marL="457200" indent="-457200" algn="just">
                <a:lnSpc>
                  <a:spcPct val="120000"/>
                </a:lnSpc>
                <a:spcBef>
                  <a:spcPct val="0"/>
                </a:spcBef>
                <a:buFontTx/>
                <a:buChar char="-"/>
              </a:pPr>
              <a:r>
                <a:rPr lang="en-US" sz="3200">
                  <a:solidFill>
                    <a:srgbClr val="000000"/>
                  </a:solidFill>
                  <a:latin typeface="Times New Roman" panose="02020603050405020304" pitchFamily="18" charset="0"/>
                </a:rPr>
                <a:t>Nếu orbital có 1 electron thì biểu diễn bằng 1 mũi tên đi lên (  </a:t>
              </a:r>
              <a:r>
                <a:rPr lang="en-US" sz="3200">
                  <a:solidFill>
                    <a:srgbClr val="000000"/>
                  </a:solidFill>
                  <a:latin typeface="Arial" panose="020B0604020202020204" pitchFamily="34" charset="0"/>
                  <a:cs typeface="Arial" panose="020B0604020202020204" pitchFamily="34" charset="0"/>
                </a:rPr>
                <a:t>↑</a:t>
              </a:r>
              <a:r>
                <a:rPr lang="en-US" sz="3200">
                  <a:solidFill>
                    <a:srgbClr val="000000"/>
                  </a:solidFill>
                  <a:latin typeface="Times New Roman" panose="02020603050405020304" pitchFamily="18" charset="0"/>
                </a:rPr>
                <a:t>  ), nếu orbital có 2 electron thì được biểu diễn bằng 2 mũi tên ngược chiều nhau, mũi tên đi lên viết trước ( </a:t>
              </a:r>
              <a:r>
                <a:rPr lang="en-US" sz="3200">
                  <a:solidFill>
                    <a:srgbClr val="000000"/>
                  </a:solidFill>
                  <a:latin typeface="Arial" panose="020B0604020202020204" pitchFamily="34" charset="0"/>
                  <a:cs typeface="Arial" panose="020B0604020202020204" pitchFamily="34" charset="0"/>
                </a:rPr>
                <a:t>↑↓</a:t>
              </a:r>
              <a:r>
                <a:rPr lang="en-US" sz="3200">
                  <a:solidFill>
                    <a:srgbClr val="000000"/>
                  </a:solidFill>
                  <a:latin typeface="Times New Roman" panose="02020603050405020304" pitchFamily="18" charset="0"/>
                </a:rPr>
                <a:t>  )</a:t>
              </a:r>
            </a:p>
          </p:txBody>
        </p:sp>
        <p:grpSp>
          <p:nvGrpSpPr>
            <p:cNvPr id="16" name="Group 16"/>
            <p:cNvGrpSpPr/>
            <p:nvPr/>
          </p:nvGrpSpPr>
          <p:grpSpPr>
            <a:xfrm>
              <a:off x="6734586" y="7159331"/>
              <a:ext cx="515902" cy="515902"/>
              <a:chOff x="14807219" y="-1617293"/>
              <a:chExt cx="1913890" cy="1913889"/>
            </a:xfrm>
          </p:grpSpPr>
          <p:sp>
            <p:nvSpPr>
              <p:cNvPr id="17" name="Freeform 17"/>
              <p:cNvSpPr/>
              <p:nvPr/>
            </p:nvSpPr>
            <p:spPr>
              <a:xfrm>
                <a:off x="14807219" y="-1617293"/>
                <a:ext cx="1913890" cy="1913889"/>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nvGrpSpPr>
            <p:cNvPr id="26" name="Group 26"/>
            <p:cNvGrpSpPr/>
            <p:nvPr/>
          </p:nvGrpSpPr>
          <p:grpSpPr>
            <a:xfrm>
              <a:off x="4161284" y="5916932"/>
              <a:ext cx="515902" cy="515902"/>
              <a:chOff x="-4980821" y="177276"/>
              <a:chExt cx="1913890" cy="1913890"/>
            </a:xfrm>
          </p:grpSpPr>
          <p:sp>
            <p:nvSpPr>
              <p:cNvPr id="27" name="Freeform 27"/>
              <p:cNvSpPr/>
              <p:nvPr/>
            </p:nvSpPr>
            <p:spPr>
              <a:xfrm>
                <a:off x="-4980821" y="177276"/>
                <a:ext cx="1913890" cy="1913890"/>
              </a:xfrm>
              <a:custGeom>
                <a:avLst/>
                <a:gdLst/>
                <a:ahLst/>
                <a:cxnLst/>
                <a:rect l="l" t="t" r="r" b="b"/>
                <a:pathLst>
                  <a:path w="1913890" h="1913890">
                    <a:moveTo>
                      <a:pt x="0" y="0"/>
                    </a:moveTo>
                    <a:lnTo>
                      <a:pt x="0" y="1913890"/>
                    </a:lnTo>
                    <a:lnTo>
                      <a:pt x="1913890" y="1913890"/>
                    </a:lnTo>
                    <a:lnTo>
                      <a:pt x="1913890" y="0"/>
                    </a:lnTo>
                    <a:lnTo>
                      <a:pt x="0" y="0"/>
                    </a:lnTo>
                    <a:close/>
                    <a:moveTo>
                      <a:pt x="1852930" y="1852930"/>
                    </a:moveTo>
                    <a:lnTo>
                      <a:pt x="59690" y="1852930"/>
                    </a:lnTo>
                    <a:lnTo>
                      <a:pt x="59690" y="59690"/>
                    </a:lnTo>
                    <a:lnTo>
                      <a:pt x="1852930" y="59690"/>
                    </a:lnTo>
                    <a:lnTo>
                      <a:pt x="1852930" y="1852930"/>
                    </a:lnTo>
                    <a:close/>
                  </a:path>
                </a:pathLst>
              </a:custGeom>
              <a:solidFill>
                <a:srgbClr val="000000"/>
              </a:solidFill>
            </p:spPr>
          </p:sp>
        </p:gr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1000"/>
                                        <p:tgtEl>
                                          <p:spTgt spid="30"/>
                                        </p:tgtEl>
                                      </p:cBhvr>
                                    </p:animEffect>
                                    <p:anim calcmode="lin" valueType="num">
                                      <p:cBhvr>
                                        <p:cTn id="39" dur="1000" fill="hold"/>
                                        <p:tgtEl>
                                          <p:spTgt spid="30"/>
                                        </p:tgtEl>
                                        <p:attrNameLst>
                                          <p:attrName>ppt_x</p:attrName>
                                        </p:attrNameLst>
                                      </p:cBhvr>
                                      <p:tavLst>
                                        <p:tav tm="0">
                                          <p:val>
                                            <p:strVal val="#ppt_x"/>
                                          </p:val>
                                        </p:tav>
                                        <p:tav tm="100000">
                                          <p:val>
                                            <p:strVal val="#ppt_x"/>
                                          </p:val>
                                        </p:tav>
                                      </p:tavLst>
                                    </p:anim>
                                    <p:anim calcmode="lin" valueType="num">
                                      <p:cBhvr>
                                        <p:cTn id="4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3778</Words>
  <Application>Microsoft Office PowerPoint</Application>
  <PresentationFormat>Custom</PresentationFormat>
  <Paragraphs>352</Paragraphs>
  <Slides>43</Slides>
  <Notes>13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Times New Roman</vt:lpstr>
      <vt:lpstr>微软雅黑</vt:lpstr>
      <vt:lpstr>Calibri</vt:lpstr>
      <vt:lpstr>Cambria Math</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3</dc:title>
  <cp:lastModifiedBy>Đặng Liên</cp:lastModifiedBy>
  <cp:revision>24</cp:revision>
  <dcterms:created xsi:type="dcterms:W3CDTF">2006-08-16T00:00:00Z</dcterms:created>
  <dcterms:modified xsi:type="dcterms:W3CDTF">2022-06-30T06:38:56Z</dcterms:modified>
  <dc:identifier>DAE6yyfwJrs</dc:identifier>
</cp:coreProperties>
</file>